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8210-6CD3-344A-8EC9-02768553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1C16-FE80-A349-86B2-49DF09C6B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C45B-B66B-AC49-93E2-5D5F1A9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A9ED-1203-464F-8A8E-37B71389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CF5-8861-504D-85D3-D629F13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1464-DE93-684A-8927-7BCB941F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2FE8-1B71-9F4D-A66A-3287C0CF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8661-903F-E341-A759-296F8AE5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ACA4-3B45-E349-83AB-19E4B1F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7AF8-A9C1-F749-9293-7511133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6F2E-B72F-B44D-83A6-9638D967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CC7E-E01B-2041-8E0F-286A663E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3EC7-C490-E841-B31E-8973E1A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CB55-CC58-BC41-857B-91E2ECFA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AF7D-BA90-7B4F-BDC0-3306653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D9F-2C87-6C49-A488-94F444C5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D31-01D3-2444-AD85-AC7446AE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38EF-DE4D-B943-8226-095A6E49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2D31-9FAB-E146-9BD1-4337B8E9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B456-B6DA-EB4D-BD54-8B8C7400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660-8888-AD49-9EB0-DBBF44F6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4E5D-BC93-F740-AA27-A503AFC0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471-1607-8A49-8660-5F194BBC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CA2F-EB34-6044-A6F5-15E4B0C6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DED5-428E-0845-BF8D-40A1FD7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379A-2562-E640-BC3E-8E48939A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A0C-0CB3-E64C-9FC1-E0B2E786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3CDA-B973-3C49-B011-0A09567A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F3CF-2007-7749-A8DB-9946F01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52E9B-D9BF-EE4F-A268-4A3E4C0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6B63-9AA9-D84D-9580-3BF17E5B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3BEF-F140-264D-8784-7517B032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1F2B0-5117-5743-9393-C60F387A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3CB4-D59C-A44A-9D09-EF308A6D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0A43-3999-A541-B1D6-3A58A8E5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878D-2476-9240-946B-5FBAE5849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DB91-C214-0B4E-8C78-AECFD1DB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80FD-52C0-7542-A483-E6B45A0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B30C1-4746-4F4C-B5B9-A64CFD48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2D51-B498-1D40-97E1-2B184E9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9A45C-AE9A-CE4D-AEC7-7D0A8B99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E81E1-DD50-2A4A-B5FF-A369B94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B9C9-05F7-174F-84E4-7120FC2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B3F51-00EC-A647-9BB3-7EB1C282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90E34-1D79-6F41-AB72-1E3086BA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00E66-7889-B24F-A34A-3CD7B5D4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41F-D82C-614C-9B45-03FA9EF2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5A66-42CB-F641-A787-AD1DBC5B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0DD6B-59B3-AD40-B332-5C3C63AA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E241-A562-7640-BD9E-9E91F081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4296-578D-B449-AA58-DD04FEDD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96C0-F10F-EA43-841E-0C9928B8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1C9C-68CF-7547-94B8-A70960A4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4F4B-D53E-664D-AFF2-74FA648A4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DDE6B-99EB-5147-AB4D-D4BD523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B9AB-C3C7-1C41-8DFC-5DF2A40F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9D00-CA54-CA45-AA31-318041B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D67BA-CED7-0C40-8445-D265421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70E75-5AC3-AE4D-8B96-A4C63EE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4916-4D88-134D-8395-AF3A76AE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A26-DE65-B445-AA30-60106C1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98ED-7BB4-D342-BBB7-ECC1F285DD8D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4D99-3345-C744-8253-3EF68CA41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979D-AC71-F641-9E42-7873EC80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C75E67D-A26B-4F4C-85F4-E2C21E4D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8" y="652271"/>
            <a:ext cx="11382703" cy="6205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476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JPA beans: životni ciklus</a:t>
            </a:r>
          </a:p>
        </p:txBody>
      </p:sp>
    </p:spTree>
    <p:extLst>
      <p:ext uri="{BB962C8B-B14F-4D97-AF65-F5344CB8AC3E}">
        <p14:creationId xmlns:p14="http://schemas.microsoft.com/office/powerpoint/2010/main" val="118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1D285-B21B-064C-9DB2-DC9994C018A0}"/>
              </a:ext>
            </a:extLst>
          </p:cNvPr>
          <p:cNvSpPr txBox="1"/>
          <p:nvPr/>
        </p:nvSpPr>
        <p:spPr>
          <a:xfrm>
            <a:off x="0" y="0"/>
            <a:ext cx="707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Primer mapiranja veza između klasa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CED32-4A0B-1449-8665-45DA7D35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" y="1061156"/>
            <a:ext cx="12025995" cy="57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1217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Nasleđivanje 1:</a:t>
            </a:r>
            <a:br>
              <a:rPr lang="en-US" sz="3600" b="1"/>
            </a:br>
            <a:r>
              <a:rPr lang="en-US" sz="3600" b="1"/>
              <a:t>jedna tabela po konkretnoj klasi sa implicitnim polimorfizmom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DBCDC-F68A-EF4A-8852-DB0F2480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0" y="1942478"/>
            <a:ext cx="11900160" cy="48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6330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Nasleđivanje 2:</a:t>
            </a:r>
            <a:br>
              <a:rPr lang="en-US" sz="3600" b="1"/>
            </a:br>
            <a:r>
              <a:rPr lang="en-US" sz="3600" b="1"/>
              <a:t>jedna tabela po konkretnoj klasi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F903-76A1-0D40-BA9B-D7CCCAEC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89" y="1840014"/>
            <a:ext cx="12316178" cy="49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7649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Nasleđivanje 3:</a:t>
            </a:r>
            <a:br>
              <a:rPr lang="en-US" sz="3600" b="1"/>
            </a:br>
            <a:r>
              <a:rPr lang="en-US" sz="3600" b="1"/>
              <a:t>jedna tabela po hijerarhiji nasleđivanja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EE9F8-4456-9641-A97C-AFB43EDE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4" y="1897437"/>
            <a:ext cx="12025312" cy="48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5363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Nasleđivanje 4:</a:t>
            </a:r>
            <a:br>
              <a:rPr lang="en-US" sz="3600" b="1"/>
            </a:br>
            <a:r>
              <a:rPr lang="en-US" sz="3600" b="1"/>
              <a:t>jedna tabela za svaku klasu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C6C9-B8CC-9340-8AAB-DC0ADB4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3483"/>
            <a:ext cx="12192000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5</cp:revision>
  <dcterms:created xsi:type="dcterms:W3CDTF">2019-11-20T04:13:48Z</dcterms:created>
  <dcterms:modified xsi:type="dcterms:W3CDTF">2019-11-20T04:25:24Z</dcterms:modified>
</cp:coreProperties>
</file>