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7" r:id="rId9"/>
    <p:sldId id="264" r:id="rId10"/>
    <p:sldId id="266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E5F0A9-B103-F842-B274-9B65FEB9CDF3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DA3FF8-2261-AF46-8A0A-F96B708675C2}">
      <dgm:prSet phldrT="[Text]"/>
      <dgm:spPr/>
      <dgm:t>
        <a:bodyPr/>
        <a:lstStyle/>
        <a:p>
          <a:r>
            <a:rPr lang="en-US"/>
            <a:t>AOP</a:t>
          </a:r>
        </a:p>
      </dgm:t>
    </dgm:pt>
    <dgm:pt modelId="{C25500B2-2C2B-8340-B060-A87D50A9ED66}" type="parTrans" cxnId="{A9BA752F-C4CE-9049-BC46-35C6A8F28D03}">
      <dgm:prSet/>
      <dgm:spPr/>
      <dgm:t>
        <a:bodyPr/>
        <a:lstStyle/>
        <a:p>
          <a:endParaRPr lang="en-US"/>
        </a:p>
      </dgm:t>
    </dgm:pt>
    <dgm:pt modelId="{D101A9DD-7A5B-AD4D-B66D-E5E519A3178B}" type="sibTrans" cxnId="{A9BA752F-C4CE-9049-BC46-35C6A8F28D03}">
      <dgm:prSet/>
      <dgm:spPr/>
      <dgm:t>
        <a:bodyPr/>
        <a:lstStyle/>
        <a:p>
          <a:endParaRPr lang="en-US"/>
        </a:p>
      </dgm:t>
    </dgm:pt>
    <dgm:pt modelId="{31E9209A-16CA-D64E-86AD-B431669087AA}">
      <dgm:prSet phldrT="[Text]"/>
      <dgm:spPr>
        <a:solidFill>
          <a:schemeClr val="accent4"/>
        </a:solidFill>
      </dgm:spPr>
      <dgm:t>
        <a:bodyPr/>
        <a:lstStyle/>
        <a:p>
          <a:r>
            <a:rPr lang="en-US"/>
            <a:t>join point</a:t>
          </a:r>
        </a:p>
      </dgm:t>
    </dgm:pt>
    <dgm:pt modelId="{C5B0E8E8-E59B-7948-B5DE-D6F34C6798DA}" type="parTrans" cxnId="{892F3714-8B90-5540-B1A7-2F4CFFB0B308}">
      <dgm:prSet/>
      <dgm:spPr/>
      <dgm:t>
        <a:bodyPr/>
        <a:lstStyle/>
        <a:p>
          <a:endParaRPr lang="en-US"/>
        </a:p>
      </dgm:t>
    </dgm:pt>
    <dgm:pt modelId="{DA9DF8B6-DC7A-4045-996A-658BE78CBC5C}" type="sibTrans" cxnId="{892F3714-8B90-5540-B1A7-2F4CFFB0B308}">
      <dgm:prSet/>
      <dgm:spPr>
        <a:noFill/>
      </dgm:spPr>
      <dgm:t>
        <a:bodyPr/>
        <a:lstStyle/>
        <a:p>
          <a:endParaRPr lang="en-US"/>
        </a:p>
      </dgm:t>
    </dgm:pt>
    <dgm:pt modelId="{DD7D0FEE-3196-2C44-A262-DB13B20FAF30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advice</a:t>
          </a:r>
        </a:p>
      </dgm:t>
    </dgm:pt>
    <dgm:pt modelId="{B5943398-B4C8-2045-96B7-46048E7FBFE6}" type="parTrans" cxnId="{FF61DE0F-0AD0-9B4A-9F22-D7FB79EEAF9A}">
      <dgm:prSet/>
      <dgm:spPr/>
      <dgm:t>
        <a:bodyPr/>
        <a:lstStyle/>
        <a:p>
          <a:endParaRPr lang="en-US"/>
        </a:p>
      </dgm:t>
    </dgm:pt>
    <dgm:pt modelId="{3BA79847-EC43-944D-A974-0E58834780A7}" type="sibTrans" cxnId="{FF61DE0F-0AD0-9B4A-9F22-D7FB79EEAF9A}">
      <dgm:prSet/>
      <dgm:spPr>
        <a:noFill/>
      </dgm:spPr>
      <dgm:t>
        <a:bodyPr/>
        <a:lstStyle/>
        <a:p>
          <a:endParaRPr lang="en-US"/>
        </a:p>
      </dgm:t>
    </dgm:pt>
    <dgm:pt modelId="{D9DDC3D5-C655-DB4B-AB55-ACA565A3B6F8}">
      <dgm:prSet phldrT="[Text]"/>
      <dgm:spPr>
        <a:solidFill>
          <a:schemeClr val="accent6"/>
        </a:solidFill>
      </dgm:spPr>
      <dgm:t>
        <a:bodyPr/>
        <a:lstStyle/>
        <a:p>
          <a:r>
            <a:rPr lang="en-US"/>
            <a:t>pointcut</a:t>
          </a:r>
        </a:p>
      </dgm:t>
    </dgm:pt>
    <dgm:pt modelId="{1046C229-B89B-E243-A425-367AC1EA704C}" type="parTrans" cxnId="{DC5BCD23-3B01-EA49-87F2-D7CF480DA200}">
      <dgm:prSet/>
      <dgm:spPr/>
      <dgm:t>
        <a:bodyPr/>
        <a:lstStyle/>
        <a:p>
          <a:endParaRPr lang="en-US"/>
        </a:p>
      </dgm:t>
    </dgm:pt>
    <dgm:pt modelId="{26C67B2F-8671-954D-8F84-88B95624F139}" type="sibTrans" cxnId="{DC5BCD23-3B01-EA49-87F2-D7CF480DA200}">
      <dgm:prSet/>
      <dgm:spPr>
        <a:noFill/>
      </dgm:spPr>
      <dgm:t>
        <a:bodyPr/>
        <a:lstStyle/>
        <a:p>
          <a:endParaRPr lang="en-US"/>
        </a:p>
      </dgm:t>
    </dgm:pt>
    <dgm:pt modelId="{FD41D39A-57B3-3042-8422-43592B30A8E0}">
      <dgm:prSet phldrT="[Text]"/>
      <dgm:spPr>
        <a:solidFill>
          <a:srgbClr val="7030A0"/>
        </a:solidFill>
      </dgm:spPr>
      <dgm:t>
        <a:bodyPr/>
        <a:lstStyle/>
        <a:p>
          <a:r>
            <a:rPr lang="en-US"/>
            <a:t>target object</a:t>
          </a:r>
        </a:p>
      </dgm:t>
    </dgm:pt>
    <dgm:pt modelId="{01E4EBEC-227B-3541-9209-2D46E0DB5457}" type="parTrans" cxnId="{F6A535F2-04F7-7F47-8FA8-3D3077FC54B9}">
      <dgm:prSet/>
      <dgm:spPr/>
      <dgm:t>
        <a:bodyPr/>
        <a:lstStyle/>
        <a:p>
          <a:endParaRPr lang="en-US"/>
        </a:p>
      </dgm:t>
    </dgm:pt>
    <dgm:pt modelId="{04DB0340-F2AE-8E4D-8844-08E48A3D254F}" type="sibTrans" cxnId="{F6A535F2-04F7-7F47-8FA8-3D3077FC54B9}">
      <dgm:prSet/>
      <dgm:spPr>
        <a:noFill/>
      </dgm:spPr>
      <dgm:t>
        <a:bodyPr/>
        <a:lstStyle/>
        <a:p>
          <a:endParaRPr lang="en-US"/>
        </a:p>
      </dgm:t>
    </dgm:pt>
    <dgm:pt modelId="{72E257E8-4837-8F40-B924-9C76FFF4CC0C}">
      <dgm:prSet/>
      <dgm:spPr>
        <a:solidFill>
          <a:srgbClr val="C00000"/>
        </a:solidFill>
      </dgm:spPr>
      <dgm:t>
        <a:bodyPr/>
        <a:lstStyle/>
        <a:p>
          <a:r>
            <a:rPr lang="en-US"/>
            <a:t>aspect</a:t>
          </a:r>
        </a:p>
      </dgm:t>
    </dgm:pt>
    <dgm:pt modelId="{0BCB409A-6007-F243-9F43-54CD842D2E2A}" type="parTrans" cxnId="{E2056232-1EC2-014C-A638-0D8214001C5B}">
      <dgm:prSet/>
      <dgm:spPr/>
      <dgm:t>
        <a:bodyPr/>
        <a:lstStyle/>
        <a:p>
          <a:endParaRPr lang="en-US"/>
        </a:p>
      </dgm:t>
    </dgm:pt>
    <dgm:pt modelId="{6BF34390-10F1-624B-9FAC-4A95EB4D4CA7}" type="sibTrans" cxnId="{E2056232-1EC2-014C-A638-0D8214001C5B}">
      <dgm:prSet/>
      <dgm:spPr>
        <a:noFill/>
      </dgm:spPr>
      <dgm:t>
        <a:bodyPr/>
        <a:lstStyle/>
        <a:p>
          <a:endParaRPr lang="en-US"/>
        </a:p>
      </dgm:t>
    </dgm:pt>
    <dgm:pt modelId="{0B6A9BAA-19F0-894D-B78A-AE0D5B4EC403}">
      <dgm:prSet/>
      <dgm:spPr>
        <a:solidFill>
          <a:schemeClr val="accent5"/>
        </a:solidFill>
      </dgm:spPr>
      <dgm:t>
        <a:bodyPr/>
        <a:lstStyle/>
        <a:p>
          <a:r>
            <a:rPr lang="en-US"/>
            <a:t>proxy</a:t>
          </a:r>
        </a:p>
      </dgm:t>
    </dgm:pt>
    <dgm:pt modelId="{C3A251D7-1753-5A4E-8A8E-DF268A326D90}" type="parTrans" cxnId="{37312057-B6D5-1842-A326-9EC1BE9C00DB}">
      <dgm:prSet/>
      <dgm:spPr/>
      <dgm:t>
        <a:bodyPr/>
        <a:lstStyle/>
        <a:p>
          <a:endParaRPr lang="en-US"/>
        </a:p>
      </dgm:t>
    </dgm:pt>
    <dgm:pt modelId="{6FBAD720-E27D-BF42-BDB4-55F3030CEF72}" type="sibTrans" cxnId="{37312057-B6D5-1842-A326-9EC1BE9C00DB}">
      <dgm:prSet/>
      <dgm:spPr>
        <a:noFill/>
      </dgm:spPr>
      <dgm:t>
        <a:bodyPr/>
        <a:lstStyle/>
        <a:p>
          <a:endParaRPr lang="en-US"/>
        </a:p>
      </dgm:t>
    </dgm:pt>
    <dgm:pt modelId="{2307BE47-E0FE-5449-ACF4-9E76B8A10602}">
      <dgm:prSet/>
      <dgm:spPr>
        <a:solidFill>
          <a:srgbClr val="FF0000"/>
        </a:solidFill>
      </dgm:spPr>
      <dgm:t>
        <a:bodyPr/>
        <a:lstStyle/>
        <a:p>
          <a:r>
            <a:rPr lang="en-US"/>
            <a:t>weaving</a:t>
          </a:r>
        </a:p>
      </dgm:t>
    </dgm:pt>
    <dgm:pt modelId="{68537894-C53C-BF48-9FFF-9804E8B9AAF9}" type="parTrans" cxnId="{E4803384-050E-1640-AEB0-BDE9BFB0E91F}">
      <dgm:prSet/>
      <dgm:spPr/>
      <dgm:t>
        <a:bodyPr/>
        <a:lstStyle/>
        <a:p>
          <a:endParaRPr lang="en-US"/>
        </a:p>
      </dgm:t>
    </dgm:pt>
    <dgm:pt modelId="{679D2F1E-CEA5-4847-AC12-569B566AD80C}" type="sibTrans" cxnId="{E4803384-050E-1640-AEB0-BDE9BFB0E91F}">
      <dgm:prSet/>
      <dgm:spPr>
        <a:noFill/>
      </dgm:spPr>
      <dgm:t>
        <a:bodyPr/>
        <a:lstStyle/>
        <a:p>
          <a:endParaRPr lang="en-US"/>
        </a:p>
      </dgm:t>
    </dgm:pt>
    <dgm:pt modelId="{2F896490-F098-8B42-A958-82273B26A6F9}">
      <dgm:prSet/>
      <dgm:spPr/>
      <dgm:t>
        <a:bodyPr/>
        <a:lstStyle/>
        <a:p>
          <a:endParaRPr lang="en-US"/>
        </a:p>
      </dgm:t>
    </dgm:pt>
    <dgm:pt modelId="{5C3B1C7A-3AC0-B740-8107-10AF7934E4BA}" type="parTrans" cxnId="{3E7A0558-218A-9347-9DFD-9676BA2E5FF0}">
      <dgm:prSet/>
      <dgm:spPr/>
      <dgm:t>
        <a:bodyPr/>
        <a:lstStyle/>
        <a:p>
          <a:endParaRPr lang="en-US"/>
        </a:p>
      </dgm:t>
    </dgm:pt>
    <dgm:pt modelId="{03D8060D-C499-BD48-9F01-65054F88CEDC}" type="sibTrans" cxnId="{3E7A0558-218A-9347-9DFD-9676BA2E5FF0}">
      <dgm:prSet/>
      <dgm:spPr/>
      <dgm:t>
        <a:bodyPr/>
        <a:lstStyle/>
        <a:p>
          <a:endParaRPr lang="en-US"/>
        </a:p>
      </dgm:t>
    </dgm:pt>
    <dgm:pt modelId="{9D3FD1D0-527C-3A47-B680-36AAA2B759C8}" type="pres">
      <dgm:prSet presAssocID="{E7E5F0A9-B103-F842-B274-9B65FEB9CDF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D2BABBA-8B98-074F-897B-B680AA9D247E}" type="pres">
      <dgm:prSet presAssocID="{CBDA3FF8-2261-AF46-8A0A-F96B708675C2}" presName="centerShape" presStyleLbl="node0" presStyleIdx="0" presStyleCnt="1"/>
      <dgm:spPr/>
    </dgm:pt>
    <dgm:pt modelId="{A35CADC7-253E-8248-8430-A2B92AF37B09}" type="pres">
      <dgm:prSet presAssocID="{31E9209A-16CA-D64E-86AD-B431669087AA}" presName="node" presStyleLbl="node1" presStyleIdx="0" presStyleCnt="7">
        <dgm:presLayoutVars>
          <dgm:bulletEnabled val="1"/>
        </dgm:presLayoutVars>
      </dgm:prSet>
      <dgm:spPr/>
    </dgm:pt>
    <dgm:pt modelId="{A3697872-B132-CC45-98F2-3B800AF8D762}" type="pres">
      <dgm:prSet presAssocID="{31E9209A-16CA-D64E-86AD-B431669087AA}" presName="dummy" presStyleCnt="0"/>
      <dgm:spPr/>
    </dgm:pt>
    <dgm:pt modelId="{EAEC7154-84E6-054D-AA48-27B30F991060}" type="pres">
      <dgm:prSet presAssocID="{DA9DF8B6-DC7A-4045-996A-658BE78CBC5C}" presName="sibTrans" presStyleLbl="sibTrans2D1" presStyleIdx="0" presStyleCnt="7"/>
      <dgm:spPr/>
    </dgm:pt>
    <dgm:pt modelId="{5D7E81A4-63BA-AE4F-A0DD-9DB3D5A33971}" type="pres">
      <dgm:prSet presAssocID="{DD7D0FEE-3196-2C44-A262-DB13B20FAF30}" presName="node" presStyleLbl="node1" presStyleIdx="1" presStyleCnt="7">
        <dgm:presLayoutVars>
          <dgm:bulletEnabled val="1"/>
        </dgm:presLayoutVars>
      </dgm:prSet>
      <dgm:spPr/>
    </dgm:pt>
    <dgm:pt modelId="{0A7C0640-710D-1144-8DBF-C2D9E797ADB0}" type="pres">
      <dgm:prSet presAssocID="{DD7D0FEE-3196-2C44-A262-DB13B20FAF30}" presName="dummy" presStyleCnt="0"/>
      <dgm:spPr/>
    </dgm:pt>
    <dgm:pt modelId="{C36385F1-EBF5-CE45-9209-DFB1C30492C8}" type="pres">
      <dgm:prSet presAssocID="{3BA79847-EC43-944D-A974-0E58834780A7}" presName="sibTrans" presStyleLbl="sibTrans2D1" presStyleIdx="1" presStyleCnt="7"/>
      <dgm:spPr/>
    </dgm:pt>
    <dgm:pt modelId="{4FB35E98-566B-9E48-A5EB-FD6F0C44601D}" type="pres">
      <dgm:prSet presAssocID="{D9DDC3D5-C655-DB4B-AB55-ACA565A3B6F8}" presName="node" presStyleLbl="node1" presStyleIdx="2" presStyleCnt="7">
        <dgm:presLayoutVars>
          <dgm:bulletEnabled val="1"/>
        </dgm:presLayoutVars>
      </dgm:prSet>
      <dgm:spPr/>
    </dgm:pt>
    <dgm:pt modelId="{A42D0D85-2D9D-DD43-9256-31290F6DED36}" type="pres">
      <dgm:prSet presAssocID="{D9DDC3D5-C655-DB4B-AB55-ACA565A3B6F8}" presName="dummy" presStyleCnt="0"/>
      <dgm:spPr/>
    </dgm:pt>
    <dgm:pt modelId="{43E87292-AE97-944A-9735-95DF2D1517A6}" type="pres">
      <dgm:prSet presAssocID="{26C67B2F-8671-954D-8F84-88B95624F139}" presName="sibTrans" presStyleLbl="sibTrans2D1" presStyleIdx="2" presStyleCnt="7"/>
      <dgm:spPr/>
    </dgm:pt>
    <dgm:pt modelId="{02333CEB-9891-F447-9808-F4C96E8AA21F}" type="pres">
      <dgm:prSet presAssocID="{FD41D39A-57B3-3042-8422-43592B30A8E0}" presName="node" presStyleLbl="node1" presStyleIdx="3" presStyleCnt="7">
        <dgm:presLayoutVars>
          <dgm:bulletEnabled val="1"/>
        </dgm:presLayoutVars>
      </dgm:prSet>
      <dgm:spPr/>
    </dgm:pt>
    <dgm:pt modelId="{8DD9A853-296C-3847-B3BB-F089AFF25A23}" type="pres">
      <dgm:prSet presAssocID="{FD41D39A-57B3-3042-8422-43592B30A8E0}" presName="dummy" presStyleCnt="0"/>
      <dgm:spPr/>
    </dgm:pt>
    <dgm:pt modelId="{6ECE0993-24EE-5B4C-A4ED-02119A871F9A}" type="pres">
      <dgm:prSet presAssocID="{04DB0340-F2AE-8E4D-8844-08E48A3D254F}" presName="sibTrans" presStyleLbl="sibTrans2D1" presStyleIdx="3" presStyleCnt="7"/>
      <dgm:spPr/>
    </dgm:pt>
    <dgm:pt modelId="{8CF85E5D-2DDC-6347-91B9-F9951FCC8680}" type="pres">
      <dgm:prSet presAssocID="{72E257E8-4837-8F40-B924-9C76FFF4CC0C}" presName="node" presStyleLbl="node1" presStyleIdx="4" presStyleCnt="7">
        <dgm:presLayoutVars>
          <dgm:bulletEnabled val="1"/>
        </dgm:presLayoutVars>
      </dgm:prSet>
      <dgm:spPr/>
    </dgm:pt>
    <dgm:pt modelId="{EAEB1686-D4B5-9C4F-9857-9F7BA16E7AAA}" type="pres">
      <dgm:prSet presAssocID="{72E257E8-4837-8F40-B924-9C76FFF4CC0C}" presName="dummy" presStyleCnt="0"/>
      <dgm:spPr/>
    </dgm:pt>
    <dgm:pt modelId="{96AF3141-C874-C549-8C64-F1AD09437515}" type="pres">
      <dgm:prSet presAssocID="{6BF34390-10F1-624B-9FAC-4A95EB4D4CA7}" presName="sibTrans" presStyleLbl="sibTrans2D1" presStyleIdx="4" presStyleCnt="7"/>
      <dgm:spPr/>
    </dgm:pt>
    <dgm:pt modelId="{B6E351AA-42E2-A341-8530-1B1CD56185F0}" type="pres">
      <dgm:prSet presAssocID="{0B6A9BAA-19F0-894D-B78A-AE0D5B4EC403}" presName="node" presStyleLbl="node1" presStyleIdx="5" presStyleCnt="7">
        <dgm:presLayoutVars>
          <dgm:bulletEnabled val="1"/>
        </dgm:presLayoutVars>
      </dgm:prSet>
      <dgm:spPr/>
    </dgm:pt>
    <dgm:pt modelId="{7B11111E-9228-D940-889D-11420C962704}" type="pres">
      <dgm:prSet presAssocID="{0B6A9BAA-19F0-894D-B78A-AE0D5B4EC403}" presName="dummy" presStyleCnt="0"/>
      <dgm:spPr/>
    </dgm:pt>
    <dgm:pt modelId="{11988BD6-3DDB-F740-A2F8-DDE1EC3B67D3}" type="pres">
      <dgm:prSet presAssocID="{6FBAD720-E27D-BF42-BDB4-55F3030CEF72}" presName="sibTrans" presStyleLbl="sibTrans2D1" presStyleIdx="5" presStyleCnt="7"/>
      <dgm:spPr/>
    </dgm:pt>
    <dgm:pt modelId="{3CCE6609-909B-7B4B-8AB9-EEE0AB350D45}" type="pres">
      <dgm:prSet presAssocID="{2307BE47-E0FE-5449-ACF4-9E76B8A10602}" presName="node" presStyleLbl="node1" presStyleIdx="6" presStyleCnt="7" custRadScaleRad="103280" custRadScaleInc="-6672">
        <dgm:presLayoutVars>
          <dgm:bulletEnabled val="1"/>
        </dgm:presLayoutVars>
      </dgm:prSet>
      <dgm:spPr/>
    </dgm:pt>
    <dgm:pt modelId="{E7103952-73D0-2F42-A45C-C338680050E2}" type="pres">
      <dgm:prSet presAssocID="{2307BE47-E0FE-5449-ACF4-9E76B8A10602}" presName="dummy" presStyleCnt="0"/>
      <dgm:spPr/>
    </dgm:pt>
    <dgm:pt modelId="{17A6592F-3228-1C49-BF25-631BA31A4ABD}" type="pres">
      <dgm:prSet presAssocID="{679D2F1E-CEA5-4847-AC12-569B566AD80C}" presName="sibTrans" presStyleLbl="sibTrans2D1" presStyleIdx="6" presStyleCnt="7"/>
      <dgm:spPr/>
    </dgm:pt>
  </dgm:ptLst>
  <dgm:cxnLst>
    <dgm:cxn modelId="{0B568A08-304E-3547-B85A-DAD7A23068CD}" type="presOf" srcId="{0B6A9BAA-19F0-894D-B78A-AE0D5B4EC403}" destId="{B6E351AA-42E2-A341-8530-1B1CD56185F0}" srcOrd="0" destOrd="0" presId="urn:microsoft.com/office/officeart/2005/8/layout/radial6"/>
    <dgm:cxn modelId="{FF61DE0F-0AD0-9B4A-9F22-D7FB79EEAF9A}" srcId="{CBDA3FF8-2261-AF46-8A0A-F96B708675C2}" destId="{DD7D0FEE-3196-2C44-A262-DB13B20FAF30}" srcOrd="1" destOrd="0" parTransId="{B5943398-B4C8-2045-96B7-46048E7FBFE6}" sibTransId="{3BA79847-EC43-944D-A974-0E58834780A7}"/>
    <dgm:cxn modelId="{892F3714-8B90-5540-B1A7-2F4CFFB0B308}" srcId="{CBDA3FF8-2261-AF46-8A0A-F96B708675C2}" destId="{31E9209A-16CA-D64E-86AD-B431669087AA}" srcOrd="0" destOrd="0" parTransId="{C5B0E8E8-E59B-7948-B5DE-D6F34C6798DA}" sibTransId="{DA9DF8B6-DC7A-4045-996A-658BE78CBC5C}"/>
    <dgm:cxn modelId="{DC5BCD23-3B01-EA49-87F2-D7CF480DA200}" srcId="{CBDA3FF8-2261-AF46-8A0A-F96B708675C2}" destId="{D9DDC3D5-C655-DB4B-AB55-ACA565A3B6F8}" srcOrd="2" destOrd="0" parTransId="{1046C229-B89B-E243-A425-367AC1EA704C}" sibTransId="{26C67B2F-8671-954D-8F84-88B95624F139}"/>
    <dgm:cxn modelId="{8E463B24-3213-9041-B52B-F80AC2257996}" type="presOf" srcId="{04DB0340-F2AE-8E4D-8844-08E48A3D254F}" destId="{6ECE0993-24EE-5B4C-A4ED-02119A871F9A}" srcOrd="0" destOrd="0" presId="urn:microsoft.com/office/officeart/2005/8/layout/radial6"/>
    <dgm:cxn modelId="{EC076A24-CB81-5D43-9115-82045CEDF12A}" type="presOf" srcId="{72E257E8-4837-8F40-B924-9C76FFF4CC0C}" destId="{8CF85E5D-2DDC-6347-91B9-F9951FCC8680}" srcOrd="0" destOrd="0" presId="urn:microsoft.com/office/officeart/2005/8/layout/radial6"/>
    <dgm:cxn modelId="{BE4DEE26-6A88-5845-95E3-366CE1E61A47}" type="presOf" srcId="{679D2F1E-CEA5-4847-AC12-569B566AD80C}" destId="{17A6592F-3228-1C49-BF25-631BA31A4ABD}" srcOrd="0" destOrd="0" presId="urn:microsoft.com/office/officeart/2005/8/layout/radial6"/>
    <dgm:cxn modelId="{2DF08127-9B92-6446-82D1-99B953F071E6}" type="presOf" srcId="{6FBAD720-E27D-BF42-BDB4-55F3030CEF72}" destId="{11988BD6-3DDB-F740-A2F8-DDE1EC3B67D3}" srcOrd="0" destOrd="0" presId="urn:microsoft.com/office/officeart/2005/8/layout/radial6"/>
    <dgm:cxn modelId="{2DE6F42C-DBDE-4747-93EA-F22BC25A20EA}" type="presOf" srcId="{31E9209A-16CA-D64E-86AD-B431669087AA}" destId="{A35CADC7-253E-8248-8430-A2B92AF37B09}" srcOrd="0" destOrd="0" presId="urn:microsoft.com/office/officeart/2005/8/layout/radial6"/>
    <dgm:cxn modelId="{A9BA752F-C4CE-9049-BC46-35C6A8F28D03}" srcId="{E7E5F0A9-B103-F842-B274-9B65FEB9CDF3}" destId="{CBDA3FF8-2261-AF46-8A0A-F96B708675C2}" srcOrd="0" destOrd="0" parTransId="{C25500B2-2C2B-8340-B060-A87D50A9ED66}" sibTransId="{D101A9DD-7A5B-AD4D-B66D-E5E519A3178B}"/>
    <dgm:cxn modelId="{E2056232-1EC2-014C-A638-0D8214001C5B}" srcId="{CBDA3FF8-2261-AF46-8A0A-F96B708675C2}" destId="{72E257E8-4837-8F40-B924-9C76FFF4CC0C}" srcOrd="4" destOrd="0" parTransId="{0BCB409A-6007-F243-9F43-54CD842D2E2A}" sibTransId="{6BF34390-10F1-624B-9FAC-4A95EB4D4CA7}"/>
    <dgm:cxn modelId="{95FF4E3C-82F2-C344-967A-93BE6F544D91}" type="presOf" srcId="{2307BE47-E0FE-5449-ACF4-9E76B8A10602}" destId="{3CCE6609-909B-7B4B-8AB9-EEE0AB350D45}" srcOrd="0" destOrd="0" presId="urn:microsoft.com/office/officeart/2005/8/layout/radial6"/>
    <dgm:cxn modelId="{10EFF23F-6FC3-D44E-A3A4-A1331A6808D2}" type="presOf" srcId="{FD41D39A-57B3-3042-8422-43592B30A8E0}" destId="{02333CEB-9891-F447-9808-F4C96E8AA21F}" srcOrd="0" destOrd="0" presId="urn:microsoft.com/office/officeart/2005/8/layout/radial6"/>
    <dgm:cxn modelId="{9C95EE42-F228-9644-A8ED-A2F43F99CD2B}" type="presOf" srcId="{CBDA3FF8-2261-AF46-8A0A-F96B708675C2}" destId="{2D2BABBA-8B98-074F-897B-B680AA9D247E}" srcOrd="0" destOrd="0" presId="urn:microsoft.com/office/officeart/2005/8/layout/radial6"/>
    <dgm:cxn modelId="{37312057-B6D5-1842-A326-9EC1BE9C00DB}" srcId="{CBDA3FF8-2261-AF46-8A0A-F96B708675C2}" destId="{0B6A9BAA-19F0-894D-B78A-AE0D5B4EC403}" srcOrd="5" destOrd="0" parTransId="{C3A251D7-1753-5A4E-8A8E-DF268A326D90}" sibTransId="{6FBAD720-E27D-BF42-BDB4-55F3030CEF72}"/>
    <dgm:cxn modelId="{3E7A0558-218A-9347-9DFD-9676BA2E5FF0}" srcId="{E7E5F0A9-B103-F842-B274-9B65FEB9CDF3}" destId="{2F896490-F098-8B42-A958-82273B26A6F9}" srcOrd="1" destOrd="0" parTransId="{5C3B1C7A-3AC0-B740-8107-10AF7934E4BA}" sibTransId="{03D8060D-C499-BD48-9F01-65054F88CEDC}"/>
    <dgm:cxn modelId="{ECC75E7D-9B7B-854C-B965-C3FBF1F8B5EF}" type="presOf" srcId="{3BA79847-EC43-944D-A974-0E58834780A7}" destId="{C36385F1-EBF5-CE45-9209-DFB1C30492C8}" srcOrd="0" destOrd="0" presId="urn:microsoft.com/office/officeart/2005/8/layout/radial6"/>
    <dgm:cxn modelId="{5AA56381-E961-294B-912F-A84646308365}" type="presOf" srcId="{DA9DF8B6-DC7A-4045-996A-658BE78CBC5C}" destId="{EAEC7154-84E6-054D-AA48-27B30F991060}" srcOrd="0" destOrd="0" presId="urn:microsoft.com/office/officeart/2005/8/layout/radial6"/>
    <dgm:cxn modelId="{E4803384-050E-1640-AEB0-BDE9BFB0E91F}" srcId="{CBDA3FF8-2261-AF46-8A0A-F96B708675C2}" destId="{2307BE47-E0FE-5449-ACF4-9E76B8A10602}" srcOrd="6" destOrd="0" parTransId="{68537894-C53C-BF48-9FFF-9804E8B9AAF9}" sibTransId="{679D2F1E-CEA5-4847-AC12-569B566AD80C}"/>
    <dgm:cxn modelId="{EF589699-0835-AE44-A678-6DAE46028432}" type="presOf" srcId="{26C67B2F-8671-954D-8F84-88B95624F139}" destId="{43E87292-AE97-944A-9735-95DF2D1517A6}" srcOrd="0" destOrd="0" presId="urn:microsoft.com/office/officeart/2005/8/layout/radial6"/>
    <dgm:cxn modelId="{0F9B819E-4BC0-2740-B4CF-FAF9E3404EBD}" type="presOf" srcId="{DD7D0FEE-3196-2C44-A262-DB13B20FAF30}" destId="{5D7E81A4-63BA-AE4F-A0DD-9DB3D5A33971}" srcOrd="0" destOrd="0" presId="urn:microsoft.com/office/officeart/2005/8/layout/radial6"/>
    <dgm:cxn modelId="{6C72F9A7-8D38-3A4D-A4C9-2E83C624C71C}" type="presOf" srcId="{E7E5F0A9-B103-F842-B274-9B65FEB9CDF3}" destId="{9D3FD1D0-527C-3A47-B680-36AAA2B759C8}" srcOrd="0" destOrd="0" presId="urn:microsoft.com/office/officeart/2005/8/layout/radial6"/>
    <dgm:cxn modelId="{72DE02BA-75E0-0F40-A6EF-FDF771759BC0}" type="presOf" srcId="{6BF34390-10F1-624B-9FAC-4A95EB4D4CA7}" destId="{96AF3141-C874-C549-8C64-F1AD09437515}" srcOrd="0" destOrd="0" presId="urn:microsoft.com/office/officeart/2005/8/layout/radial6"/>
    <dgm:cxn modelId="{63442FCC-8953-6B45-A8AA-EEB8165774E9}" type="presOf" srcId="{D9DDC3D5-C655-DB4B-AB55-ACA565A3B6F8}" destId="{4FB35E98-566B-9E48-A5EB-FD6F0C44601D}" srcOrd="0" destOrd="0" presId="urn:microsoft.com/office/officeart/2005/8/layout/radial6"/>
    <dgm:cxn modelId="{F6A535F2-04F7-7F47-8FA8-3D3077FC54B9}" srcId="{CBDA3FF8-2261-AF46-8A0A-F96B708675C2}" destId="{FD41D39A-57B3-3042-8422-43592B30A8E0}" srcOrd="3" destOrd="0" parTransId="{01E4EBEC-227B-3541-9209-2D46E0DB5457}" sibTransId="{04DB0340-F2AE-8E4D-8844-08E48A3D254F}"/>
    <dgm:cxn modelId="{982A3750-05A6-D346-B657-85EA449F66B9}" type="presParOf" srcId="{9D3FD1D0-527C-3A47-B680-36AAA2B759C8}" destId="{2D2BABBA-8B98-074F-897B-B680AA9D247E}" srcOrd="0" destOrd="0" presId="urn:microsoft.com/office/officeart/2005/8/layout/radial6"/>
    <dgm:cxn modelId="{60B168F9-9FE0-1D43-AE91-B0D9F8952987}" type="presParOf" srcId="{9D3FD1D0-527C-3A47-B680-36AAA2B759C8}" destId="{A35CADC7-253E-8248-8430-A2B92AF37B09}" srcOrd="1" destOrd="0" presId="urn:microsoft.com/office/officeart/2005/8/layout/radial6"/>
    <dgm:cxn modelId="{935CD5B1-CBEA-8A43-A8CC-2F2F05F56A14}" type="presParOf" srcId="{9D3FD1D0-527C-3A47-B680-36AAA2B759C8}" destId="{A3697872-B132-CC45-98F2-3B800AF8D762}" srcOrd="2" destOrd="0" presId="urn:microsoft.com/office/officeart/2005/8/layout/radial6"/>
    <dgm:cxn modelId="{5DE410F0-D68B-7E45-836B-91544B3BC5BB}" type="presParOf" srcId="{9D3FD1D0-527C-3A47-B680-36AAA2B759C8}" destId="{EAEC7154-84E6-054D-AA48-27B30F991060}" srcOrd="3" destOrd="0" presId="urn:microsoft.com/office/officeart/2005/8/layout/radial6"/>
    <dgm:cxn modelId="{1E99F3E4-D282-424E-BB5F-07B74CE847AE}" type="presParOf" srcId="{9D3FD1D0-527C-3A47-B680-36AAA2B759C8}" destId="{5D7E81A4-63BA-AE4F-A0DD-9DB3D5A33971}" srcOrd="4" destOrd="0" presId="urn:microsoft.com/office/officeart/2005/8/layout/radial6"/>
    <dgm:cxn modelId="{0E570138-721E-2845-91C0-E7BCC9BFD720}" type="presParOf" srcId="{9D3FD1D0-527C-3A47-B680-36AAA2B759C8}" destId="{0A7C0640-710D-1144-8DBF-C2D9E797ADB0}" srcOrd="5" destOrd="0" presId="urn:microsoft.com/office/officeart/2005/8/layout/radial6"/>
    <dgm:cxn modelId="{728C3363-F2DA-AC40-B57C-4C3C897913E4}" type="presParOf" srcId="{9D3FD1D0-527C-3A47-B680-36AAA2B759C8}" destId="{C36385F1-EBF5-CE45-9209-DFB1C30492C8}" srcOrd="6" destOrd="0" presId="urn:microsoft.com/office/officeart/2005/8/layout/radial6"/>
    <dgm:cxn modelId="{52A5AC63-5C0C-FD43-ABF5-42C215CED4D0}" type="presParOf" srcId="{9D3FD1D0-527C-3A47-B680-36AAA2B759C8}" destId="{4FB35E98-566B-9E48-A5EB-FD6F0C44601D}" srcOrd="7" destOrd="0" presId="urn:microsoft.com/office/officeart/2005/8/layout/radial6"/>
    <dgm:cxn modelId="{628FE168-7A4D-EB40-8F32-077131E82FFB}" type="presParOf" srcId="{9D3FD1D0-527C-3A47-B680-36AAA2B759C8}" destId="{A42D0D85-2D9D-DD43-9256-31290F6DED36}" srcOrd="8" destOrd="0" presId="urn:microsoft.com/office/officeart/2005/8/layout/radial6"/>
    <dgm:cxn modelId="{6D9FE52D-12BE-E442-A2D8-7BFDB997A38A}" type="presParOf" srcId="{9D3FD1D0-527C-3A47-B680-36AAA2B759C8}" destId="{43E87292-AE97-944A-9735-95DF2D1517A6}" srcOrd="9" destOrd="0" presId="urn:microsoft.com/office/officeart/2005/8/layout/radial6"/>
    <dgm:cxn modelId="{9642937D-7EA2-B94B-8A13-1503F088125A}" type="presParOf" srcId="{9D3FD1D0-527C-3A47-B680-36AAA2B759C8}" destId="{02333CEB-9891-F447-9808-F4C96E8AA21F}" srcOrd="10" destOrd="0" presId="urn:microsoft.com/office/officeart/2005/8/layout/radial6"/>
    <dgm:cxn modelId="{73ACC840-0938-6548-8B5C-4DCE34F03B2A}" type="presParOf" srcId="{9D3FD1D0-527C-3A47-B680-36AAA2B759C8}" destId="{8DD9A853-296C-3847-B3BB-F089AFF25A23}" srcOrd="11" destOrd="0" presId="urn:microsoft.com/office/officeart/2005/8/layout/radial6"/>
    <dgm:cxn modelId="{D6A95CCB-1235-CB48-9CBA-60FFCA21655A}" type="presParOf" srcId="{9D3FD1D0-527C-3A47-B680-36AAA2B759C8}" destId="{6ECE0993-24EE-5B4C-A4ED-02119A871F9A}" srcOrd="12" destOrd="0" presId="urn:microsoft.com/office/officeart/2005/8/layout/radial6"/>
    <dgm:cxn modelId="{1AE97618-524D-954A-9A41-D62A3E72E743}" type="presParOf" srcId="{9D3FD1D0-527C-3A47-B680-36AAA2B759C8}" destId="{8CF85E5D-2DDC-6347-91B9-F9951FCC8680}" srcOrd="13" destOrd="0" presId="urn:microsoft.com/office/officeart/2005/8/layout/radial6"/>
    <dgm:cxn modelId="{04F945F3-5D40-D743-9968-C5C642AE06D7}" type="presParOf" srcId="{9D3FD1D0-527C-3A47-B680-36AAA2B759C8}" destId="{EAEB1686-D4B5-9C4F-9857-9F7BA16E7AAA}" srcOrd="14" destOrd="0" presId="urn:microsoft.com/office/officeart/2005/8/layout/radial6"/>
    <dgm:cxn modelId="{F48353D0-765F-2343-89DF-62127058C534}" type="presParOf" srcId="{9D3FD1D0-527C-3A47-B680-36AAA2B759C8}" destId="{96AF3141-C874-C549-8C64-F1AD09437515}" srcOrd="15" destOrd="0" presId="urn:microsoft.com/office/officeart/2005/8/layout/radial6"/>
    <dgm:cxn modelId="{7F0036AC-756D-1142-8AC0-1EA1D0A2FDB6}" type="presParOf" srcId="{9D3FD1D0-527C-3A47-B680-36AAA2B759C8}" destId="{B6E351AA-42E2-A341-8530-1B1CD56185F0}" srcOrd="16" destOrd="0" presId="urn:microsoft.com/office/officeart/2005/8/layout/radial6"/>
    <dgm:cxn modelId="{B0073D9D-3022-8D41-903B-583B60417A85}" type="presParOf" srcId="{9D3FD1D0-527C-3A47-B680-36AAA2B759C8}" destId="{7B11111E-9228-D940-889D-11420C962704}" srcOrd="17" destOrd="0" presId="urn:microsoft.com/office/officeart/2005/8/layout/radial6"/>
    <dgm:cxn modelId="{D6F6C170-7ECF-F445-A873-7B5388A60599}" type="presParOf" srcId="{9D3FD1D0-527C-3A47-B680-36AAA2B759C8}" destId="{11988BD6-3DDB-F740-A2F8-DDE1EC3B67D3}" srcOrd="18" destOrd="0" presId="urn:microsoft.com/office/officeart/2005/8/layout/radial6"/>
    <dgm:cxn modelId="{9F759D63-BDB8-5047-AECD-11F6A694F163}" type="presParOf" srcId="{9D3FD1D0-527C-3A47-B680-36AAA2B759C8}" destId="{3CCE6609-909B-7B4B-8AB9-EEE0AB350D45}" srcOrd="19" destOrd="0" presId="urn:microsoft.com/office/officeart/2005/8/layout/radial6"/>
    <dgm:cxn modelId="{394FEC30-AAFD-E142-8A48-4826E7F900FC}" type="presParOf" srcId="{9D3FD1D0-527C-3A47-B680-36AAA2B759C8}" destId="{E7103952-73D0-2F42-A45C-C338680050E2}" srcOrd="20" destOrd="0" presId="urn:microsoft.com/office/officeart/2005/8/layout/radial6"/>
    <dgm:cxn modelId="{7C20EDDD-C483-9644-B3C7-14CC949A6178}" type="presParOf" srcId="{9D3FD1D0-527C-3A47-B680-36AAA2B759C8}" destId="{17A6592F-3228-1C49-BF25-631BA31A4ABD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E5F0A9-B103-F842-B274-9B65FEB9CDF3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DA3FF8-2261-AF46-8A0A-F96B708675C2}">
      <dgm:prSet phldrT="[Text]"/>
      <dgm:spPr/>
      <dgm:t>
        <a:bodyPr/>
        <a:lstStyle/>
        <a:p>
          <a:r>
            <a:rPr lang="en-US"/>
            <a:t>AOP</a:t>
          </a:r>
        </a:p>
      </dgm:t>
    </dgm:pt>
    <dgm:pt modelId="{C25500B2-2C2B-8340-B060-A87D50A9ED66}" type="parTrans" cxnId="{A9BA752F-C4CE-9049-BC46-35C6A8F28D03}">
      <dgm:prSet/>
      <dgm:spPr/>
      <dgm:t>
        <a:bodyPr/>
        <a:lstStyle/>
        <a:p>
          <a:endParaRPr lang="en-US"/>
        </a:p>
      </dgm:t>
    </dgm:pt>
    <dgm:pt modelId="{D101A9DD-7A5B-AD4D-B66D-E5E519A3178B}" type="sibTrans" cxnId="{A9BA752F-C4CE-9049-BC46-35C6A8F28D03}">
      <dgm:prSet/>
      <dgm:spPr/>
      <dgm:t>
        <a:bodyPr/>
        <a:lstStyle/>
        <a:p>
          <a:endParaRPr lang="en-US"/>
        </a:p>
      </dgm:t>
    </dgm:pt>
    <dgm:pt modelId="{31E9209A-16CA-D64E-86AD-B431669087AA}">
      <dgm:prSet phldrT="[Text]"/>
      <dgm:spPr>
        <a:solidFill>
          <a:schemeClr val="accent4"/>
        </a:solidFill>
      </dgm:spPr>
      <dgm:t>
        <a:bodyPr/>
        <a:lstStyle/>
        <a:p>
          <a:r>
            <a:rPr lang="en-US"/>
            <a:t>join point</a:t>
          </a:r>
        </a:p>
      </dgm:t>
    </dgm:pt>
    <dgm:pt modelId="{C5B0E8E8-E59B-7948-B5DE-D6F34C6798DA}" type="parTrans" cxnId="{892F3714-8B90-5540-B1A7-2F4CFFB0B308}">
      <dgm:prSet/>
      <dgm:spPr/>
      <dgm:t>
        <a:bodyPr/>
        <a:lstStyle/>
        <a:p>
          <a:endParaRPr lang="en-US"/>
        </a:p>
      </dgm:t>
    </dgm:pt>
    <dgm:pt modelId="{DA9DF8B6-DC7A-4045-996A-658BE78CBC5C}" type="sibTrans" cxnId="{892F3714-8B90-5540-B1A7-2F4CFFB0B308}">
      <dgm:prSet/>
      <dgm:spPr>
        <a:noFill/>
      </dgm:spPr>
      <dgm:t>
        <a:bodyPr/>
        <a:lstStyle/>
        <a:p>
          <a:endParaRPr lang="en-US"/>
        </a:p>
      </dgm:t>
    </dgm:pt>
    <dgm:pt modelId="{DD7D0FEE-3196-2C44-A262-DB13B20FAF30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advice</a:t>
          </a:r>
        </a:p>
      </dgm:t>
    </dgm:pt>
    <dgm:pt modelId="{B5943398-B4C8-2045-96B7-46048E7FBFE6}" type="parTrans" cxnId="{FF61DE0F-0AD0-9B4A-9F22-D7FB79EEAF9A}">
      <dgm:prSet/>
      <dgm:spPr/>
      <dgm:t>
        <a:bodyPr/>
        <a:lstStyle/>
        <a:p>
          <a:endParaRPr lang="en-US"/>
        </a:p>
      </dgm:t>
    </dgm:pt>
    <dgm:pt modelId="{3BA79847-EC43-944D-A974-0E58834780A7}" type="sibTrans" cxnId="{FF61DE0F-0AD0-9B4A-9F22-D7FB79EEAF9A}">
      <dgm:prSet/>
      <dgm:spPr>
        <a:noFill/>
      </dgm:spPr>
      <dgm:t>
        <a:bodyPr/>
        <a:lstStyle/>
        <a:p>
          <a:endParaRPr lang="en-US"/>
        </a:p>
      </dgm:t>
    </dgm:pt>
    <dgm:pt modelId="{D9DDC3D5-C655-DB4B-AB55-ACA565A3B6F8}">
      <dgm:prSet phldrT="[Text]"/>
      <dgm:spPr>
        <a:solidFill>
          <a:schemeClr val="accent6"/>
        </a:solidFill>
      </dgm:spPr>
      <dgm:t>
        <a:bodyPr/>
        <a:lstStyle/>
        <a:p>
          <a:r>
            <a:rPr lang="en-US"/>
            <a:t>pointcut</a:t>
          </a:r>
        </a:p>
      </dgm:t>
    </dgm:pt>
    <dgm:pt modelId="{1046C229-B89B-E243-A425-367AC1EA704C}" type="parTrans" cxnId="{DC5BCD23-3B01-EA49-87F2-D7CF480DA200}">
      <dgm:prSet/>
      <dgm:spPr/>
      <dgm:t>
        <a:bodyPr/>
        <a:lstStyle/>
        <a:p>
          <a:endParaRPr lang="en-US"/>
        </a:p>
      </dgm:t>
    </dgm:pt>
    <dgm:pt modelId="{26C67B2F-8671-954D-8F84-88B95624F139}" type="sibTrans" cxnId="{DC5BCD23-3B01-EA49-87F2-D7CF480DA200}">
      <dgm:prSet/>
      <dgm:spPr>
        <a:noFill/>
      </dgm:spPr>
      <dgm:t>
        <a:bodyPr/>
        <a:lstStyle/>
        <a:p>
          <a:endParaRPr lang="en-US"/>
        </a:p>
      </dgm:t>
    </dgm:pt>
    <dgm:pt modelId="{FD41D39A-57B3-3042-8422-43592B30A8E0}">
      <dgm:prSet phldrT="[Text]"/>
      <dgm:spPr>
        <a:solidFill>
          <a:srgbClr val="7030A0"/>
        </a:solidFill>
      </dgm:spPr>
      <dgm:t>
        <a:bodyPr/>
        <a:lstStyle/>
        <a:p>
          <a:r>
            <a:rPr lang="en-US"/>
            <a:t>target object</a:t>
          </a:r>
        </a:p>
      </dgm:t>
    </dgm:pt>
    <dgm:pt modelId="{01E4EBEC-227B-3541-9209-2D46E0DB5457}" type="parTrans" cxnId="{F6A535F2-04F7-7F47-8FA8-3D3077FC54B9}">
      <dgm:prSet/>
      <dgm:spPr/>
      <dgm:t>
        <a:bodyPr/>
        <a:lstStyle/>
        <a:p>
          <a:endParaRPr lang="en-US"/>
        </a:p>
      </dgm:t>
    </dgm:pt>
    <dgm:pt modelId="{04DB0340-F2AE-8E4D-8844-08E48A3D254F}" type="sibTrans" cxnId="{F6A535F2-04F7-7F47-8FA8-3D3077FC54B9}">
      <dgm:prSet/>
      <dgm:spPr>
        <a:noFill/>
      </dgm:spPr>
      <dgm:t>
        <a:bodyPr/>
        <a:lstStyle/>
        <a:p>
          <a:endParaRPr lang="en-US"/>
        </a:p>
      </dgm:t>
    </dgm:pt>
    <dgm:pt modelId="{72E257E8-4837-8F40-B924-9C76FFF4CC0C}">
      <dgm:prSet/>
      <dgm:spPr>
        <a:solidFill>
          <a:srgbClr val="C00000"/>
        </a:solidFill>
      </dgm:spPr>
      <dgm:t>
        <a:bodyPr/>
        <a:lstStyle/>
        <a:p>
          <a:r>
            <a:rPr lang="en-US"/>
            <a:t>aspect</a:t>
          </a:r>
        </a:p>
      </dgm:t>
    </dgm:pt>
    <dgm:pt modelId="{0BCB409A-6007-F243-9F43-54CD842D2E2A}" type="parTrans" cxnId="{E2056232-1EC2-014C-A638-0D8214001C5B}">
      <dgm:prSet/>
      <dgm:spPr/>
      <dgm:t>
        <a:bodyPr/>
        <a:lstStyle/>
        <a:p>
          <a:endParaRPr lang="en-US"/>
        </a:p>
      </dgm:t>
    </dgm:pt>
    <dgm:pt modelId="{6BF34390-10F1-624B-9FAC-4A95EB4D4CA7}" type="sibTrans" cxnId="{E2056232-1EC2-014C-A638-0D8214001C5B}">
      <dgm:prSet/>
      <dgm:spPr>
        <a:noFill/>
      </dgm:spPr>
      <dgm:t>
        <a:bodyPr/>
        <a:lstStyle/>
        <a:p>
          <a:endParaRPr lang="en-US"/>
        </a:p>
      </dgm:t>
    </dgm:pt>
    <dgm:pt modelId="{0B6A9BAA-19F0-894D-B78A-AE0D5B4EC403}">
      <dgm:prSet/>
      <dgm:spPr>
        <a:solidFill>
          <a:schemeClr val="accent5"/>
        </a:solidFill>
      </dgm:spPr>
      <dgm:t>
        <a:bodyPr/>
        <a:lstStyle/>
        <a:p>
          <a:r>
            <a:rPr lang="en-US"/>
            <a:t>proxy</a:t>
          </a:r>
        </a:p>
      </dgm:t>
    </dgm:pt>
    <dgm:pt modelId="{C3A251D7-1753-5A4E-8A8E-DF268A326D90}" type="parTrans" cxnId="{37312057-B6D5-1842-A326-9EC1BE9C00DB}">
      <dgm:prSet/>
      <dgm:spPr/>
      <dgm:t>
        <a:bodyPr/>
        <a:lstStyle/>
        <a:p>
          <a:endParaRPr lang="en-US"/>
        </a:p>
      </dgm:t>
    </dgm:pt>
    <dgm:pt modelId="{6FBAD720-E27D-BF42-BDB4-55F3030CEF72}" type="sibTrans" cxnId="{37312057-B6D5-1842-A326-9EC1BE9C00DB}">
      <dgm:prSet/>
      <dgm:spPr>
        <a:noFill/>
      </dgm:spPr>
      <dgm:t>
        <a:bodyPr/>
        <a:lstStyle/>
        <a:p>
          <a:endParaRPr lang="en-US"/>
        </a:p>
      </dgm:t>
    </dgm:pt>
    <dgm:pt modelId="{2307BE47-E0FE-5449-ACF4-9E76B8A10602}">
      <dgm:prSet/>
      <dgm:spPr>
        <a:solidFill>
          <a:srgbClr val="FF0000"/>
        </a:solidFill>
      </dgm:spPr>
      <dgm:t>
        <a:bodyPr/>
        <a:lstStyle/>
        <a:p>
          <a:r>
            <a:rPr lang="en-US"/>
            <a:t>weaving</a:t>
          </a:r>
        </a:p>
      </dgm:t>
    </dgm:pt>
    <dgm:pt modelId="{68537894-C53C-BF48-9FFF-9804E8B9AAF9}" type="parTrans" cxnId="{E4803384-050E-1640-AEB0-BDE9BFB0E91F}">
      <dgm:prSet/>
      <dgm:spPr/>
      <dgm:t>
        <a:bodyPr/>
        <a:lstStyle/>
        <a:p>
          <a:endParaRPr lang="en-US"/>
        </a:p>
      </dgm:t>
    </dgm:pt>
    <dgm:pt modelId="{679D2F1E-CEA5-4847-AC12-569B566AD80C}" type="sibTrans" cxnId="{E4803384-050E-1640-AEB0-BDE9BFB0E91F}">
      <dgm:prSet/>
      <dgm:spPr>
        <a:noFill/>
      </dgm:spPr>
      <dgm:t>
        <a:bodyPr/>
        <a:lstStyle/>
        <a:p>
          <a:endParaRPr lang="en-US"/>
        </a:p>
      </dgm:t>
    </dgm:pt>
    <dgm:pt modelId="{2F896490-F098-8B42-A958-82273B26A6F9}">
      <dgm:prSet/>
      <dgm:spPr/>
      <dgm:t>
        <a:bodyPr/>
        <a:lstStyle/>
        <a:p>
          <a:endParaRPr lang="en-US"/>
        </a:p>
      </dgm:t>
    </dgm:pt>
    <dgm:pt modelId="{5C3B1C7A-3AC0-B740-8107-10AF7934E4BA}" type="parTrans" cxnId="{3E7A0558-218A-9347-9DFD-9676BA2E5FF0}">
      <dgm:prSet/>
      <dgm:spPr/>
      <dgm:t>
        <a:bodyPr/>
        <a:lstStyle/>
        <a:p>
          <a:endParaRPr lang="en-US"/>
        </a:p>
      </dgm:t>
    </dgm:pt>
    <dgm:pt modelId="{03D8060D-C499-BD48-9F01-65054F88CEDC}" type="sibTrans" cxnId="{3E7A0558-218A-9347-9DFD-9676BA2E5FF0}">
      <dgm:prSet/>
      <dgm:spPr/>
      <dgm:t>
        <a:bodyPr/>
        <a:lstStyle/>
        <a:p>
          <a:endParaRPr lang="en-US"/>
        </a:p>
      </dgm:t>
    </dgm:pt>
    <dgm:pt modelId="{9D3FD1D0-527C-3A47-B680-36AAA2B759C8}" type="pres">
      <dgm:prSet presAssocID="{E7E5F0A9-B103-F842-B274-9B65FEB9CDF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D2BABBA-8B98-074F-897B-B680AA9D247E}" type="pres">
      <dgm:prSet presAssocID="{CBDA3FF8-2261-AF46-8A0A-F96B708675C2}" presName="centerShape" presStyleLbl="node0" presStyleIdx="0" presStyleCnt="1"/>
      <dgm:spPr/>
    </dgm:pt>
    <dgm:pt modelId="{A35CADC7-253E-8248-8430-A2B92AF37B09}" type="pres">
      <dgm:prSet presAssocID="{31E9209A-16CA-D64E-86AD-B431669087AA}" presName="node" presStyleLbl="node1" presStyleIdx="0" presStyleCnt="7">
        <dgm:presLayoutVars>
          <dgm:bulletEnabled val="1"/>
        </dgm:presLayoutVars>
      </dgm:prSet>
      <dgm:spPr/>
    </dgm:pt>
    <dgm:pt modelId="{A3697872-B132-CC45-98F2-3B800AF8D762}" type="pres">
      <dgm:prSet presAssocID="{31E9209A-16CA-D64E-86AD-B431669087AA}" presName="dummy" presStyleCnt="0"/>
      <dgm:spPr/>
    </dgm:pt>
    <dgm:pt modelId="{EAEC7154-84E6-054D-AA48-27B30F991060}" type="pres">
      <dgm:prSet presAssocID="{DA9DF8B6-DC7A-4045-996A-658BE78CBC5C}" presName="sibTrans" presStyleLbl="sibTrans2D1" presStyleIdx="0" presStyleCnt="7"/>
      <dgm:spPr/>
    </dgm:pt>
    <dgm:pt modelId="{5D7E81A4-63BA-AE4F-A0DD-9DB3D5A33971}" type="pres">
      <dgm:prSet presAssocID="{DD7D0FEE-3196-2C44-A262-DB13B20FAF30}" presName="node" presStyleLbl="node1" presStyleIdx="1" presStyleCnt="7">
        <dgm:presLayoutVars>
          <dgm:bulletEnabled val="1"/>
        </dgm:presLayoutVars>
      </dgm:prSet>
      <dgm:spPr/>
    </dgm:pt>
    <dgm:pt modelId="{0A7C0640-710D-1144-8DBF-C2D9E797ADB0}" type="pres">
      <dgm:prSet presAssocID="{DD7D0FEE-3196-2C44-A262-DB13B20FAF30}" presName="dummy" presStyleCnt="0"/>
      <dgm:spPr/>
    </dgm:pt>
    <dgm:pt modelId="{C36385F1-EBF5-CE45-9209-DFB1C30492C8}" type="pres">
      <dgm:prSet presAssocID="{3BA79847-EC43-944D-A974-0E58834780A7}" presName="sibTrans" presStyleLbl="sibTrans2D1" presStyleIdx="1" presStyleCnt="7"/>
      <dgm:spPr/>
    </dgm:pt>
    <dgm:pt modelId="{4FB35E98-566B-9E48-A5EB-FD6F0C44601D}" type="pres">
      <dgm:prSet presAssocID="{D9DDC3D5-C655-DB4B-AB55-ACA565A3B6F8}" presName="node" presStyleLbl="node1" presStyleIdx="2" presStyleCnt="7">
        <dgm:presLayoutVars>
          <dgm:bulletEnabled val="1"/>
        </dgm:presLayoutVars>
      </dgm:prSet>
      <dgm:spPr/>
    </dgm:pt>
    <dgm:pt modelId="{A42D0D85-2D9D-DD43-9256-31290F6DED36}" type="pres">
      <dgm:prSet presAssocID="{D9DDC3D5-C655-DB4B-AB55-ACA565A3B6F8}" presName="dummy" presStyleCnt="0"/>
      <dgm:spPr/>
    </dgm:pt>
    <dgm:pt modelId="{43E87292-AE97-944A-9735-95DF2D1517A6}" type="pres">
      <dgm:prSet presAssocID="{26C67B2F-8671-954D-8F84-88B95624F139}" presName="sibTrans" presStyleLbl="sibTrans2D1" presStyleIdx="2" presStyleCnt="7"/>
      <dgm:spPr/>
    </dgm:pt>
    <dgm:pt modelId="{02333CEB-9891-F447-9808-F4C96E8AA21F}" type="pres">
      <dgm:prSet presAssocID="{FD41D39A-57B3-3042-8422-43592B30A8E0}" presName="node" presStyleLbl="node1" presStyleIdx="3" presStyleCnt="7">
        <dgm:presLayoutVars>
          <dgm:bulletEnabled val="1"/>
        </dgm:presLayoutVars>
      </dgm:prSet>
      <dgm:spPr/>
    </dgm:pt>
    <dgm:pt modelId="{8DD9A853-296C-3847-B3BB-F089AFF25A23}" type="pres">
      <dgm:prSet presAssocID="{FD41D39A-57B3-3042-8422-43592B30A8E0}" presName="dummy" presStyleCnt="0"/>
      <dgm:spPr/>
    </dgm:pt>
    <dgm:pt modelId="{6ECE0993-24EE-5B4C-A4ED-02119A871F9A}" type="pres">
      <dgm:prSet presAssocID="{04DB0340-F2AE-8E4D-8844-08E48A3D254F}" presName="sibTrans" presStyleLbl="sibTrans2D1" presStyleIdx="3" presStyleCnt="7"/>
      <dgm:spPr/>
    </dgm:pt>
    <dgm:pt modelId="{8CF85E5D-2DDC-6347-91B9-F9951FCC8680}" type="pres">
      <dgm:prSet presAssocID="{72E257E8-4837-8F40-B924-9C76FFF4CC0C}" presName="node" presStyleLbl="node1" presStyleIdx="4" presStyleCnt="7">
        <dgm:presLayoutVars>
          <dgm:bulletEnabled val="1"/>
        </dgm:presLayoutVars>
      </dgm:prSet>
      <dgm:spPr/>
    </dgm:pt>
    <dgm:pt modelId="{EAEB1686-D4B5-9C4F-9857-9F7BA16E7AAA}" type="pres">
      <dgm:prSet presAssocID="{72E257E8-4837-8F40-B924-9C76FFF4CC0C}" presName="dummy" presStyleCnt="0"/>
      <dgm:spPr/>
    </dgm:pt>
    <dgm:pt modelId="{96AF3141-C874-C549-8C64-F1AD09437515}" type="pres">
      <dgm:prSet presAssocID="{6BF34390-10F1-624B-9FAC-4A95EB4D4CA7}" presName="sibTrans" presStyleLbl="sibTrans2D1" presStyleIdx="4" presStyleCnt="7"/>
      <dgm:spPr/>
    </dgm:pt>
    <dgm:pt modelId="{B6E351AA-42E2-A341-8530-1B1CD56185F0}" type="pres">
      <dgm:prSet presAssocID="{0B6A9BAA-19F0-894D-B78A-AE0D5B4EC403}" presName="node" presStyleLbl="node1" presStyleIdx="5" presStyleCnt="7">
        <dgm:presLayoutVars>
          <dgm:bulletEnabled val="1"/>
        </dgm:presLayoutVars>
      </dgm:prSet>
      <dgm:spPr/>
    </dgm:pt>
    <dgm:pt modelId="{7B11111E-9228-D940-889D-11420C962704}" type="pres">
      <dgm:prSet presAssocID="{0B6A9BAA-19F0-894D-B78A-AE0D5B4EC403}" presName="dummy" presStyleCnt="0"/>
      <dgm:spPr/>
    </dgm:pt>
    <dgm:pt modelId="{11988BD6-3DDB-F740-A2F8-DDE1EC3B67D3}" type="pres">
      <dgm:prSet presAssocID="{6FBAD720-E27D-BF42-BDB4-55F3030CEF72}" presName="sibTrans" presStyleLbl="sibTrans2D1" presStyleIdx="5" presStyleCnt="7"/>
      <dgm:spPr/>
    </dgm:pt>
    <dgm:pt modelId="{3CCE6609-909B-7B4B-8AB9-EEE0AB350D45}" type="pres">
      <dgm:prSet presAssocID="{2307BE47-E0FE-5449-ACF4-9E76B8A10602}" presName="node" presStyleLbl="node1" presStyleIdx="6" presStyleCnt="7" custRadScaleRad="103280" custRadScaleInc="-6672">
        <dgm:presLayoutVars>
          <dgm:bulletEnabled val="1"/>
        </dgm:presLayoutVars>
      </dgm:prSet>
      <dgm:spPr/>
    </dgm:pt>
    <dgm:pt modelId="{E7103952-73D0-2F42-A45C-C338680050E2}" type="pres">
      <dgm:prSet presAssocID="{2307BE47-E0FE-5449-ACF4-9E76B8A10602}" presName="dummy" presStyleCnt="0"/>
      <dgm:spPr/>
    </dgm:pt>
    <dgm:pt modelId="{17A6592F-3228-1C49-BF25-631BA31A4ABD}" type="pres">
      <dgm:prSet presAssocID="{679D2F1E-CEA5-4847-AC12-569B566AD80C}" presName="sibTrans" presStyleLbl="sibTrans2D1" presStyleIdx="6" presStyleCnt="7"/>
      <dgm:spPr/>
    </dgm:pt>
  </dgm:ptLst>
  <dgm:cxnLst>
    <dgm:cxn modelId="{0B568A08-304E-3547-B85A-DAD7A23068CD}" type="presOf" srcId="{0B6A9BAA-19F0-894D-B78A-AE0D5B4EC403}" destId="{B6E351AA-42E2-A341-8530-1B1CD56185F0}" srcOrd="0" destOrd="0" presId="urn:microsoft.com/office/officeart/2005/8/layout/radial6"/>
    <dgm:cxn modelId="{FF61DE0F-0AD0-9B4A-9F22-D7FB79EEAF9A}" srcId="{CBDA3FF8-2261-AF46-8A0A-F96B708675C2}" destId="{DD7D0FEE-3196-2C44-A262-DB13B20FAF30}" srcOrd="1" destOrd="0" parTransId="{B5943398-B4C8-2045-96B7-46048E7FBFE6}" sibTransId="{3BA79847-EC43-944D-A974-0E58834780A7}"/>
    <dgm:cxn modelId="{892F3714-8B90-5540-B1A7-2F4CFFB0B308}" srcId="{CBDA3FF8-2261-AF46-8A0A-F96B708675C2}" destId="{31E9209A-16CA-D64E-86AD-B431669087AA}" srcOrd="0" destOrd="0" parTransId="{C5B0E8E8-E59B-7948-B5DE-D6F34C6798DA}" sibTransId="{DA9DF8B6-DC7A-4045-996A-658BE78CBC5C}"/>
    <dgm:cxn modelId="{DC5BCD23-3B01-EA49-87F2-D7CF480DA200}" srcId="{CBDA3FF8-2261-AF46-8A0A-F96B708675C2}" destId="{D9DDC3D5-C655-DB4B-AB55-ACA565A3B6F8}" srcOrd="2" destOrd="0" parTransId="{1046C229-B89B-E243-A425-367AC1EA704C}" sibTransId="{26C67B2F-8671-954D-8F84-88B95624F139}"/>
    <dgm:cxn modelId="{8E463B24-3213-9041-B52B-F80AC2257996}" type="presOf" srcId="{04DB0340-F2AE-8E4D-8844-08E48A3D254F}" destId="{6ECE0993-24EE-5B4C-A4ED-02119A871F9A}" srcOrd="0" destOrd="0" presId="urn:microsoft.com/office/officeart/2005/8/layout/radial6"/>
    <dgm:cxn modelId="{EC076A24-CB81-5D43-9115-82045CEDF12A}" type="presOf" srcId="{72E257E8-4837-8F40-B924-9C76FFF4CC0C}" destId="{8CF85E5D-2DDC-6347-91B9-F9951FCC8680}" srcOrd="0" destOrd="0" presId="urn:microsoft.com/office/officeart/2005/8/layout/radial6"/>
    <dgm:cxn modelId="{BE4DEE26-6A88-5845-95E3-366CE1E61A47}" type="presOf" srcId="{679D2F1E-CEA5-4847-AC12-569B566AD80C}" destId="{17A6592F-3228-1C49-BF25-631BA31A4ABD}" srcOrd="0" destOrd="0" presId="urn:microsoft.com/office/officeart/2005/8/layout/radial6"/>
    <dgm:cxn modelId="{2DF08127-9B92-6446-82D1-99B953F071E6}" type="presOf" srcId="{6FBAD720-E27D-BF42-BDB4-55F3030CEF72}" destId="{11988BD6-3DDB-F740-A2F8-DDE1EC3B67D3}" srcOrd="0" destOrd="0" presId="urn:microsoft.com/office/officeart/2005/8/layout/radial6"/>
    <dgm:cxn modelId="{2DE6F42C-DBDE-4747-93EA-F22BC25A20EA}" type="presOf" srcId="{31E9209A-16CA-D64E-86AD-B431669087AA}" destId="{A35CADC7-253E-8248-8430-A2B92AF37B09}" srcOrd="0" destOrd="0" presId="urn:microsoft.com/office/officeart/2005/8/layout/radial6"/>
    <dgm:cxn modelId="{A9BA752F-C4CE-9049-BC46-35C6A8F28D03}" srcId="{E7E5F0A9-B103-F842-B274-9B65FEB9CDF3}" destId="{CBDA3FF8-2261-AF46-8A0A-F96B708675C2}" srcOrd="0" destOrd="0" parTransId="{C25500B2-2C2B-8340-B060-A87D50A9ED66}" sibTransId="{D101A9DD-7A5B-AD4D-B66D-E5E519A3178B}"/>
    <dgm:cxn modelId="{E2056232-1EC2-014C-A638-0D8214001C5B}" srcId="{CBDA3FF8-2261-AF46-8A0A-F96B708675C2}" destId="{72E257E8-4837-8F40-B924-9C76FFF4CC0C}" srcOrd="4" destOrd="0" parTransId="{0BCB409A-6007-F243-9F43-54CD842D2E2A}" sibTransId="{6BF34390-10F1-624B-9FAC-4A95EB4D4CA7}"/>
    <dgm:cxn modelId="{95FF4E3C-82F2-C344-967A-93BE6F544D91}" type="presOf" srcId="{2307BE47-E0FE-5449-ACF4-9E76B8A10602}" destId="{3CCE6609-909B-7B4B-8AB9-EEE0AB350D45}" srcOrd="0" destOrd="0" presId="urn:microsoft.com/office/officeart/2005/8/layout/radial6"/>
    <dgm:cxn modelId="{10EFF23F-6FC3-D44E-A3A4-A1331A6808D2}" type="presOf" srcId="{FD41D39A-57B3-3042-8422-43592B30A8E0}" destId="{02333CEB-9891-F447-9808-F4C96E8AA21F}" srcOrd="0" destOrd="0" presId="urn:microsoft.com/office/officeart/2005/8/layout/radial6"/>
    <dgm:cxn modelId="{9C95EE42-F228-9644-A8ED-A2F43F99CD2B}" type="presOf" srcId="{CBDA3FF8-2261-AF46-8A0A-F96B708675C2}" destId="{2D2BABBA-8B98-074F-897B-B680AA9D247E}" srcOrd="0" destOrd="0" presId="urn:microsoft.com/office/officeart/2005/8/layout/radial6"/>
    <dgm:cxn modelId="{37312057-B6D5-1842-A326-9EC1BE9C00DB}" srcId="{CBDA3FF8-2261-AF46-8A0A-F96B708675C2}" destId="{0B6A9BAA-19F0-894D-B78A-AE0D5B4EC403}" srcOrd="5" destOrd="0" parTransId="{C3A251D7-1753-5A4E-8A8E-DF268A326D90}" sibTransId="{6FBAD720-E27D-BF42-BDB4-55F3030CEF72}"/>
    <dgm:cxn modelId="{3E7A0558-218A-9347-9DFD-9676BA2E5FF0}" srcId="{E7E5F0A9-B103-F842-B274-9B65FEB9CDF3}" destId="{2F896490-F098-8B42-A958-82273B26A6F9}" srcOrd="1" destOrd="0" parTransId="{5C3B1C7A-3AC0-B740-8107-10AF7934E4BA}" sibTransId="{03D8060D-C499-BD48-9F01-65054F88CEDC}"/>
    <dgm:cxn modelId="{ECC75E7D-9B7B-854C-B965-C3FBF1F8B5EF}" type="presOf" srcId="{3BA79847-EC43-944D-A974-0E58834780A7}" destId="{C36385F1-EBF5-CE45-9209-DFB1C30492C8}" srcOrd="0" destOrd="0" presId="urn:microsoft.com/office/officeart/2005/8/layout/radial6"/>
    <dgm:cxn modelId="{5AA56381-E961-294B-912F-A84646308365}" type="presOf" srcId="{DA9DF8B6-DC7A-4045-996A-658BE78CBC5C}" destId="{EAEC7154-84E6-054D-AA48-27B30F991060}" srcOrd="0" destOrd="0" presId="urn:microsoft.com/office/officeart/2005/8/layout/radial6"/>
    <dgm:cxn modelId="{E4803384-050E-1640-AEB0-BDE9BFB0E91F}" srcId="{CBDA3FF8-2261-AF46-8A0A-F96B708675C2}" destId="{2307BE47-E0FE-5449-ACF4-9E76B8A10602}" srcOrd="6" destOrd="0" parTransId="{68537894-C53C-BF48-9FFF-9804E8B9AAF9}" sibTransId="{679D2F1E-CEA5-4847-AC12-569B566AD80C}"/>
    <dgm:cxn modelId="{EF589699-0835-AE44-A678-6DAE46028432}" type="presOf" srcId="{26C67B2F-8671-954D-8F84-88B95624F139}" destId="{43E87292-AE97-944A-9735-95DF2D1517A6}" srcOrd="0" destOrd="0" presId="urn:microsoft.com/office/officeart/2005/8/layout/radial6"/>
    <dgm:cxn modelId="{0F9B819E-4BC0-2740-B4CF-FAF9E3404EBD}" type="presOf" srcId="{DD7D0FEE-3196-2C44-A262-DB13B20FAF30}" destId="{5D7E81A4-63BA-AE4F-A0DD-9DB3D5A33971}" srcOrd="0" destOrd="0" presId="urn:microsoft.com/office/officeart/2005/8/layout/radial6"/>
    <dgm:cxn modelId="{6C72F9A7-8D38-3A4D-A4C9-2E83C624C71C}" type="presOf" srcId="{E7E5F0A9-B103-F842-B274-9B65FEB9CDF3}" destId="{9D3FD1D0-527C-3A47-B680-36AAA2B759C8}" srcOrd="0" destOrd="0" presId="urn:microsoft.com/office/officeart/2005/8/layout/radial6"/>
    <dgm:cxn modelId="{72DE02BA-75E0-0F40-A6EF-FDF771759BC0}" type="presOf" srcId="{6BF34390-10F1-624B-9FAC-4A95EB4D4CA7}" destId="{96AF3141-C874-C549-8C64-F1AD09437515}" srcOrd="0" destOrd="0" presId="urn:microsoft.com/office/officeart/2005/8/layout/radial6"/>
    <dgm:cxn modelId="{63442FCC-8953-6B45-A8AA-EEB8165774E9}" type="presOf" srcId="{D9DDC3D5-C655-DB4B-AB55-ACA565A3B6F8}" destId="{4FB35E98-566B-9E48-A5EB-FD6F0C44601D}" srcOrd="0" destOrd="0" presId="urn:microsoft.com/office/officeart/2005/8/layout/radial6"/>
    <dgm:cxn modelId="{F6A535F2-04F7-7F47-8FA8-3D3077FC54B9}" srcId="{CBDA3FF8-2261-AF46-8A0A-F96B708675C2}" destId="{FD41D39A-57B3-3042-8422-43592B30A8E0}" srcOrd="3" destOrd="0" parTransId="{01E4EBEC-227B-3541-9209-2D46E0DB5457}" sibTransId="{04DB0340-F2AE-8E4D-8844-08E48A3D254F}"/>
    <dgm:cxn modelId="{982A3750-05A6-D346-B657-85EA449F66B9}" type="presParOf" srcId="{9D3FD1D0-527C-3A47-B680-36AAA2B759C8}" destId="{2D2BABBA-8B98-074F-897B-B680AA9D247E}" srcOrd="0" destOrd="0" presId="urn:microsoft.com/office/officeart/2005/8/layout/radial6"/>
    <dgm:cxn modelId="{60B168F9-9FE0-1D43-AE91-B0D9F8952987}" type="presParOf" srcId="{9D3FD1D0-527C-3A47-B680-36AAA2B759C8}" destId="{A35CADC7-253E-8248-8430-A2B92AF37B09}" srcOrd="1" destOrd="0" presId="urn:microsoft.com/office/officeart/2005/8/layout/radial6"/>
    <dgm:cxn modelId="{935CD5B1-CBEA-8A43-A8CC-2F2F05F56A14}" type="presParOf" srcId="{9D3FD1D0-527C-3A47-B680-36AAA2B759C8}" destId="{A3697872-B132-CC45-98F2-3B800AF8D762}" srcOrd="2" destOrd="0" presId="urn:microsoft.com/office/officeart/2005/8/layout/radial6"/>
    <dgm:cxn modelId="{5DE410F0-D68B-7E45-836B-91544B3BC5BB}" type="presParOf" srcId="{9D3FD1D0-527C-3A47-B680-36AAA2B759C8}" destId="{EAEC7154-84E6-054D-AA48-27B30F991060}" srcOrd="3" destOrd="0" presId="urn:microsoft.com/office/officeart/2005/8/layout/radial6"/>
    <dgm:cxn modelId="{1E99F3E4-D282-424E-BB5F-07B74CE847AE}" type="presParOf" srcId="{9D3FD1D0-527C-3A47-B680-36AAA2B759C8}" destId="{5D7E81A4-63BA-AE4F-A0DD-9DB3D5A33971}" srcOrd="4" destOrd="0" presId="urn:microsoft.com/office/officeart/2005/8/layout/radial6"/>
    <dgm:cxn modelId="{0E570138-721E-2845-91C0-E7BCC9BFD720}" type="presParOf" srcId="{9D3FD1D0-527C-3A47-B680-36AAA2B759C8}" destId="{0A7C0640-710D-1144-8DBF-C2D9E797ADB0}" srcOrd="5" destOrd="0" presId="urn:microsoft.com/office/officeart/2005/8/layout/radial6"/>
    <dgm:cxn modelId="{728C3363-F2DA-AC40-B57C-4C3C897913E4}" type="presParOf" srcId="{9D3FD1D0-527C-3A47-B680-36AAA2B759C8}" destId="{C36385F1-EBF5-CE45-9209-DFB1C30492C8}" srcOrd="6" destOrd="0" presId="urn:microsoft.com/office/officeart/2005/8/layout/radial6"/>
    <dgm:cxn modelId="{52A5AC63-5C0C-FD43-ABF5-42C215CED4D0}" type="presParOf" srcId="{9D3FD1D0-527C-3A47-B680-36AAA2B759C8}" destId="{4FB35E98-566B-9E48-A5EB-FD6F0C44601D}" srcOrd="7" destOrd="0" presId="urn:microsoft.com/office/officeart/2005/8/layout/radial6"/>
    <dgm:cxn modelId="{628FE168-7A4D-EB40-8F32-077131E82FFB}" type="presParOf" srcId="{9D3FD1D0-527C-3A47-B680-36AAA2B759C8}" destId="{A42D0D85-2D9D-DD43-9256-31290F6DED36}" srcOrd="8" destOrd="0" presId="urn:microsoft.com/office/officeart/2005/8/layout/radial6"/>
    <dgm:cxn modelId="{6D9FE52D-12BE-E442-A2D8-7BFDB997A38A}" type="presParOf" srcId="{9D3FD1D0-527C-3A47-B680-36AAA2B759C8}" destId="{43E87292-AE97-944A-9735-95DF2D1517A6}" srcOrd="9" destOrd="0" presId="urn:microsoft.com/office/officeart/2005/8/layout/radial6"/>
    <dgm:cxn modelId="{9642937D-7EA2-B94B-8A13-1503F088125A}" type="presParOf" srcId="{9D3FD1D0-527C-3A47-B680-36AAA2B759C8}" destId="{02333CEB-9891-F447-9808-F4C96E8AA21F}" srcOrd="10" destOrd="0" presId="urn:microsoft.com/office/officeart/2005/8/layout/radial6"/>
    <dgm:cxn modelId="{73ACC840-0938-6548-8B5C-4DCE34F03B2A}" type="presParOf" srcId="{9D3FD1D0-527C-3A47-B680-36AAA2B759C8}" destId="{8DD9A853-296C-3847-B3BB-F089AFF25A23}" srcOrd="11" destOrd="0" presId="urn:microsoft.com/office/officeart/2005/8/layout/radial6"/>
    <dgm:cxn modelId="{D6A95CCB-1235-CB48-9CBA-60FFCA21655A}" type="presParOf" srcId="{9D3FD1D0-527C-3A47-B680-36AAA2B759C8}" destId="{6ECE0993-24EE-5B4C-A4ED-02119A871F9A}" srcOrd="12" destOrd="0" presId="urn:microsoft.com/office/officeart/2005/8/layout/radial6"/>
    <dgm:cxn modelId="{1AE97618-524D-954A-9A41-D62A3E72E743}" type="presParOf" srcId="{9D3FD1D0-527C-3A47-B680-36AAA2B759C8}" destId="{8CF85E5D-2DDC-6347-91B9-F9951FCC8680}" srcOrd="13" destOrd="0" presId="urn:microsoft.com/office/officeart/2005/8/layout/radial6"/>
    <dgm:cxn modelId="{04F945F3-5D40-D743-9968-C5C642AE06D7}" type="presParOf" srcId="{9D3FD1D0-527C-3A47-B680-36AAA2B759C8}" destId="{EAEB1686-D4B5-9C4F-9857-9F7BA16E7AAA}" srcOrd="14" destOrd="0" presId="urn:microsoft.com/office/officeart/2005/8/layout/radial6"/>
    <dgm:cxn modelId="{F48353D0-765F-2343-89DF-62127058C534}" type="presParOf" srcId="{9D3FD1D0-527C-3A47-B680-36AAA2B759C8}" destId="{96AF3141-C874-C549-8C64-F1AD09437515}" srcOrd="15" destOrd="0" presId="urn:microsoft.com/office/officeart/2005/8/layout/radial6"/>
    <dgm:cxn modelId="{7F0036AC-756D-1142-8AC0-1EA1D0A2FDB6}" type="presParOf" srcId="{9D3FD1D0-527C-3A47-B680-36AAA2B759C8}" destId="{B6E351AA-42E2-A341-8530-1B1CD56185F0}" srcOrd="16" destOrd="0" presId="urn:microsoft.com/office/officeart/2005/8/layout/radial6"/>
    <dgm:cxn modelId="{B0073D9D-3022-8D41-903B-583B60417A85}" type="presParOf" srcId="{9D3FD1D0-527C-3A47-B680-36AAA2B759C8}" destId="{7B11111E-9228-D940-889D-11420C962704}" srcOrd="17" destOrd="0" presId="urn:microsoft.com/office/officeart/2005/8/layout/radial6"/>
    <dgm:cxn modelId="{D6F6C170-7ECF-F445-A873-7B5388A60599}" type="presParOf" srcId="{9D3FD1D0-527C-3A47-B680-36AAA2B759C8}" destId="{11988BD6-3DDB-F740-A2F8-DDE1EC3B67D3}" srcOrd="18" destOrd="0" presId="urn:microsoft.com/office/officeart/2005/8/layout/radial6"/>
    <dgm:cxn modelId="{9F759D63-BDB8-5047-AECD-11F6A694F163}" type="presParOf" srcId="{9D3FD1D0-527C-3A47-B680-36AAA2B759C8}" destId="{3CCE6609-909B-7B4B-8AB9-EEE0AB350D45}" srcOrd="19" destOrd="0" presId="urn:microsoft.com/office/officeart/2005/8/layout/radial6"/>
    <dgm:cxn modelId="{394FEC30-AAFD-E142-8A48-4826E7F900FC}" type="presParOf" srcId="{9D3FD1D0-527C-3A47-B680-36AAA2B759C8}" destId="{E7103952-73D0-2F42-A45C-C338680050E2}" srcOrd="20" destOrd="0" presId="urn:microsoft.com/office/officeart/2005/8/layout/radial6"/>
    <dgm:cxn modelId="{7C20EDDD-C483-9644-B3C7-14CC949A6178}" type="presParOf" srcId="{9D3FD1D0-527C-3A47-B680-36AAA2B759C8}" destId="{17A6592F-3228-1C49-BF25-631BA31A4ABD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E5F0A9-B103-F842-B274-9B65FEB9CDF3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DA3FF8-2261-AF46-8A0A-F96B708675C2}">
      <dgm:prSet phldrT="[Text]"/>
      <dgm:spPr/>
      <dgm:t>
        <a:bodyPr/>
        <a:lstStyle/>
        <a:p>
          <a:r>
            <a:rPr lang="en-US"/>
            <a:t>AOP</a:t>
          </a:r>
        </a:p>
      </dgm:t>
    </dgm:pt>
    <dgm:pt modelId="{C25500B2-2C2B-8340-B060-A87D50A9ED66}" type="parTrans" cxnId="{A9BA752F-C4CE-9049-BC46-35C6A8F28D03}">
      <dgm:prSet/>
      <dgm:spPr/>
      <dgm:t>
        <a:bodyPr/>
        <a:lstStyle/>
        <a:p>
          <a:endParaRPr lang="en-US"/>
        </a:p>
      </dgm:t>
    </dgm:pt>
    <dgm:pt modelId="{D101A9DD-7A5B-AD4D-B66D-E5E519A3178B}" type="sibTrans" cxnId="{A9BA752F-C4CE-9049-BC46-35C6A8F28D03}">
      <dgm:prSet/>
      <dgm:spPr/>
      <dgm:t>
        <a:bodyPr/>
        <a:lstStyle/>
        <a:p>
          <a:endParaRPr lang="en-US"/>
        </a:p>
      </dgm:t>
    </dgm:pt>
    <dgm:pt modelId="{31E9209A-16CA-D64E-86AD-B431669087AA}">
      <dgm:prSet phldrT="[Text]"/>
      <dgm:spPr>
        <a:solidFill>
          <a:schemeClr val="accent4"/>
        </a:solidFill>
      </dgm:spPr>
      <dgm:t>
        <a:bodyPr/>
        <a:lstStyle/>
        <a:p>
          <a:r>
            <a:rPr lang="en-US"/>
            <a:t>join point</a:t>
          </a:r>
        </a:p>
      </dgm:t>
    </dgm:pt>
    <dgm:pt modelId="{C5B0E8E8-E59B-7948-B5DE-D6F34C6798DA}" type="parTrans" cxnId="{892F3714-8B90-5540-B1A7-2F4CFFB0B308}">
      <dgm:prSet/>
      <dgm:spPr/>
      <dgm:t>
        <a:bodyPr/>
        <a:lstStyle/>
        <a:p>
          <a:endParaRPr lang="en-US"/>
        </a:p>
      </dgm:t>
    </dgm:pt>
    <dgm:pt modelId="{DA9DF8B6-DC7A-4045-996A-658BE78CBC5C}" type="sibTrans" cxnId="{892F3714-8B90-5540-B1A7-2F4CFFB0B308}">
      <dgm:prSet/>
      <dgm:spPr>
        <a:noFill/>
      </dgm:spPr>
      <dgm:t>
        <a:bodyPr/>
        <a:lstStyle/>
        <a:p>
          <a:endParaRPr lang="en-US"/>
        </a:p>
      </dgm:t>
    </dgm:pt>
    <dgm:pt modelId="{DD7D0FEE-3196-2C44-A262-DB13B20FAF30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advice</a:t>
          </a:r>
        </a:p>
      </dgm:t>
    </dgm:pt>
    <dgm:pt modelId="{B5943398-B4C8-2045-96B7-46048E7FBFE6}" type="parTrans" cxnId="{FF61DE0F-0AD0-9B4A-9F22-D7FB79EEAF9A}">
      <dgm:prSet/>
      <dgm:spPr/>
      <dgm:t>
        <a:bodyPr/>
        <a:lstStyle/>
        <a:p>
          <a:endParaRPr lang="en-US"/>
        </a:p>
      </dgm:t>
    </dgm:pt>
    <dgm:pt modelId="{3BA79847-EC43-944D-A974-0E58834780A7}" type="sibTrans" cxnId="{FF61DE0F-0AD0-9B4A-9F22-D7FB79EEAF9A}">
      <dgm:prSet/>
      <dgm:spPr>
        <a:noFill/>
      </dgm:spPr>
      <dgm:t>
        <a:bodyPr/>
        <a:lstStyle/>
        <a:p>
          <a:endParaRPr lang="en-US"/>
        </a:p>
      </dgm:t>
    </dgm:pt>
    <dgm:pt modelId="{D9DDC3D5-C655-DB4B-AB55-ACA565A3B6F8}">
      <dgm:prSet phldrT="[Text]"/>
      <dgm:spPr>
        <a:solidFill>
          <a:schemeClr val="accent6"/>
        </a:solidFill>
      </dgm:spPr>
      <dgm:t>
        <a:bodyPr/>
        <a:lstStyle/>
        <a:p>
          <a:r>
            <a:rPr lang="en-US"/>
            <a:t>pointcut</a:t>
          </a:r>
        </a:p>
      </dgm:t>
    </dgm:pt>
    <dgm:pt modelId="{1046C229-B89B-E243-A425-367AC1EA704C}" type="parTrans" cxnId="{DC5BCD23-3B01-EA49-87F2-D7CF480DA200}">
      <dgm:prSet/>
      <dgm:spPr/>
      <dgm:t>
        <a:bodyPr/>
        <a:lstStyle/>
        <a:p>
          <a:endParaRPr lang="en-US"/>
        </a:p>
      </dgm:t>
    </dgm:pt>
    <dgm:pt modelId="{26C67B2F-8671-954D-8F84-88B95624F139}" type="sibTrans" cxnId="{DC5BCD23-3B01-EA49-87F2-D7CF480DA200}">
      <dgm:prSet/>
      <dgm:spPr>
        <a:noFill/>
      </dgm:spPr>
      <dgm:t>
        <a:bodyPr/>
        <a:lstStyle/>
        <a:p>
          <a:endParaRPr lang="en-US"/>
        </a:p>
      </dgm:t>
    </dgm:pt>
    <dgm:pt modelId="{FD41D39A-57B3-3042-8422-43592B30A8E0}">
      <dgm:prSet phldrT="[Text]"/>
      <dgm:spPr>
        <a:solidFill>
          <a:srgbClr val="7030A0"/>
        </a:solidFill>
      </dgm:spPr>
      <dgm:t>
        <a:bodyPr/>
        <a:lstStyle/>
        <a:p>
          <a:r>
            <a:rPr lang="en-US"/>
            <a:t>target object</a:t>
          </a:r>
        </a:p>
      </dgm:t>
    </dgm:pt>
    <dgm:pt modelId="{01E4EBEC-227B-3541-9209-2D46E0DB5457}" type="parTrans" cxnId="{F6A535F2-04F7-7F47-8FA8-3D3077FC54B9}">
      <dgm:prSet/>
      <dgm:spPr/>
      <dgm:t>
        <a:bodyPr/>
        <a:lstStyle/>
        <a:p>
          <a:endParaRPr lang="en-US"/>
        </a:p>
      </dgm:t>
    </dgm:pt>
    <dgm:pt modelId="{04DB0340-F2AE-8E4D-8844-08E48A3D254F}" type="sibTrans" cxnId="{F6A535F2-04F7-7F47-8FA8-3D3077FC54B9}">
      <dgm:prSet/>
      <dgm:spPr>
        <a:noFill/>
      </dgm:spPr>
      <dgm:t>
        <a:bodyPr/>
        <a:lstStyle/>
        <a:p>
          <a:endParaRPr lang="en-US"/>
        </a:p>
      </dgm:t>
    </dgm:pt>
    <dgm:pt modelId="{72E257E8-4837-8F40-B924-9C76FFF4CC0C}">
      <dgm:prSet/>
      <dgm:spPr>
        <a:solidFill>
          <a:srgbClr val="C00000"/>
        </a:solidFill>
      </dgm:spPr>
      <dgm:t>
        <a:bodyPr/>
        <a:lstStyle/>
        <a:p>
          <a:r>
            <a:rPr lang="en-US"/>
            <a:t>aspect</a:t>
          </a:r>
        </a:p>
      </dgm:t>
    </dgm:pt>
    <dgm:pt modelId="{0BCB409A-6007-F243-9F43-54CD842D2E2A}" type="parTrans" cxnId="{E2056232-1EC2-014C-A638-0D8214001C5B}">
      <dgm:prSet/>
      <dgm:spPr/>
      <dgm:t>
        <a:bodyPr/>
        <a:lstStyle/>
        <a:p>
          <a:endParaRPr lang="en-US"/>
        </a:p>
      </dgm:t>
    </dgm:pt>
    <dgm:pt modelId="{6BF34390-10F1-624B-9FAC-4A95EB4D4CA7}" type="sibTrans" cxnId="{E2056232-1EC2-014C-A638-0D8214001C5B}">
      <dgm:prSet/>
      <dgm:spPr>
        <a:noFill/>
      </dgm:spPr>
      <dgm:t>
        <a:bodyPr/>
        <a:lstStyle/>
        <a:p>
          <a:endParaRPr lang="en-US"/>
        </a:p>
      </dgm:t>
    </dgm:pt>
    <dgm:pt modelId="{0B6A9BAA-19F0-894D-B78A-AE0D5B4EC403}">
      <dgm:prSet/>
      <dgm:spPr>
        <a:solidFill>
          <a:schemeClr val="accent5"/>
        </a:solidFill>
      </dgm:spPr>
      <dgm:t>
        <a:bodyPr/>
        <a:lstStyle/>
        <a:p>
          <a:r>
            <a:rPr lang="en-US"/>
            <a:t>proxy</a:t>
          </a:r>
        </a:p>
      </dgm:t>
    </dgm:pt>
    <dgm:pt modelId="{C3A251D7-1753-5A4E-8A8E-DF268A326D90}" type="parTrans" cxnId="{37312057-B6D5-1842-A326-9EC1BE9C00DB}">
      <dgm:prSet/>
      <dgm:spPr/>
      <dgm:t>
        <a:bodyPr/>
        <a:lstStyle/>
        <a:p>
          <a:endParaRPr lang="en-US"/>
        </a:p>
      </dgm:t>
    </dgm:pt>
    <dgm:pt modelId="{6FBAD720-E27D-BF42-BDB4-55F3030CEF72}" type="sibTrans" cxnId="{37312057-B6D5-1842-A326-9EC1BE9C00DB}">
      <dgm:prSet/>
      <dgm:spPr>
        <a:noFill/>
      </dgm:spPr>
      <dgm:t>
        <a:bodyPr/>
        <a:lstStyle/>
        <a:p>
          <a:endParaRPr lang="en-US"/>
        </a:p>
      </dgm:t>
    </dgm:pt>
    <dgm:pt modelId="{2307BE47-E0FE-5449-ACF4-9E76B8A10602}">
      <dgm:prSet/>
      <dgm:spPr>
        <a:solidFill>
          <a:srgbClr val="FF0000"/>
        </a:solidFill>
      </dgm:spPr>
      <dgm:t>
        <a:bodyPr/>
        <a:lstStyle/>
        <a:p>
          <a:r>
            <a:rPr lang="en-US"/>
            <a:t>weaving</a:t>
          </a:r>
        </a:p>
      </dgm:t>
    </dgm:pt>
    <dgm:pt modelId="{68537894-C53C-BF48-9FFF-9804E8B9AAF9}" type="parTrans" cxnId="{E4803384-050E-1640-AEB0-BDE9BFB0E91F}">
      <dgm:prSet/>
      <dgm:spPr/>
      <dgm:t>
        <a:bodyPr/>
        <a:lstStyle/>
        <a:p>
          <a:endParaRPr lang="en-US"/>
        </a:p>
      </dgm:t>
    </dgm:pt>
    <dgm:pt modelId="{679D2F1E-CEA5-4847-AC12-569B566AD80C}" type="sibTrans" cxnId="{E4803384-050E-1640-AEB0-BDE9BFB0E91F}">
      <dgm:prSet/>
      <dgm:spPr>
        <a:noFill/>
      </dgm:spPr>
      <dgm:t>
        <a:bodyPr/>
        <a:lstStyle/>
        <a:p>
          <a:endParaRPr lang="en-US"/>
        </a:p>
      </dgm:t>
    </dgm:pt>
    <dgm:pt modelId="{2F896490-F098-8B42-A958-82273B26A6F9}">
      <dgm:prSet/>
      <dgm:spPr/>
      <dgm:t>
        <a:bodyPr/>
        <a:lstStyle/>
        <a:p>
          <a:endParaRPr lang="en-US"/>
        </a:p>
      </dgm:t>
    </dgm:pt>
    <dgm:pt modelId="{5C3B1C7A-3AC0-B740-8107-10AF7934E4BA}" type="parTrans" cxnId="{3E7A0558-218A-9347-9DFD-9676BA2E5FF0}">
      <dgm:prSet/>
      <dgm:spPr/>
      <dgm:t>
        <a:bodyPr/>
        <a:lstStyle/>
        <a:p>
          <a:endParaRPr lang="en-US"/>
        </a:p>
      </dgm:t>
    </dgm:pt>
    <dgm:pt modelId="{03D8060D-C499-BD48-9F01-65054F88CEDC}" type="sibTrans" cxnId="{3E7A0558-218A-9347-9DFD-9676BA2E5FF0}">
      <dgm:prSet/>
      <dgm:spPr/>
      <dgm:t>
        <a:bodyPr/>
        <a:lstStyle/>
        <a:p>
          <a:endParaRPr lang="en-US"/>
        </a:p>
      </dgm:t>
    </dgm:pt>
    <dgm:pt modelId="{9D3FD1D0-527C-3A47-B680-36AAA2B759C8}" type="pres">
      <dgm:prSet presAssocID="{E7E5F0A9-B103-F842-B274-9B65FEB9CDF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D2BABBA-8B98-074F-897B-B680AA9D247E}" type="pres">
      <dgm:prSet presAssocID="{CBDA3FF8-2261-AF46-8A0A-F96B708675C2}" presName="centerShape" presStyleLbl="node0" presStyleIdx="0" presStyleCnt="1"/>
      <dgm:spPr/>
    </dgm:pt>
    <dgm:pt modelId="{A35CADC7-253E-8248-8430-A2B92AF37B09}" type="pres">
      <dgm:prSet presAssocID="{31E9209A-16CA-D64E-86AD-B431669087AA}" presName="node" presStyleLbl="node1" presStyleIdx="0" presStyleCnt="7">
        <dgm:presLayoutVars>
          <dgm:bulletEnabled val="1"/>
        </dgm:presLayoutVars>
      </dgm:prSet>
      <dgm:spPr/>
    </dgm:pt>
    <dgm:pt modelId="{A3697872-B132-CC45-98F2-3B800AF8D762}" type="pres">
      <dgm:prSet presAssocID="{31E9209A-16CA-D64E-86AD-B431669087AA}" presName="dummy" presStyleCnt="0"/>
      <dgm:spPr/>
    </dgm:pt>
    <dgm:pt modelId="{EAEC7154-84E6-054D-AA48-27B30F991060}" type="pres">
      <dgm:prSet presAssocID="{DA9DF8B6-DC7A-4045-996A-658BE78CBC5C}" presName="sibTrans" presStyleLbl="sibTrans2D1" presStyleIdx="0" presStyleCnt="7"/>
      <dgm:spPr/>
    </dgm:pt>
    <dgm:pt modelId="{5D7E81A4-63BA-AE4F-A0DD-9DB3D5A33971}" type="pres">
      <dgm:prSet presAssocID="{DD7D0FEE-3196-2C44-A262-DB13B20FAF30}" presName="node" presStyleLbl="node1" presStyleIdx="1" presStyleCnt="7">
        <dgm:presLayoutVars>
          <dgm:bulletEnabled val="1"/>
        </dgm:presLayoutVars>
      </dgm:prSet>
      <dgm:spPr/>
    </dgm:pt>
    <dgm:pt modelId="{0A7C0640-710D-1144-8DBF-C2D9E797ADB0}" type="pres">
      <dgm:prSet presAssocID="{DD7D0FEE-3196-2C44-A262-DB13B20FAF30}" presName="dummy" presStyleCnt="0"/>
      <dgm:spPr/>
    </dgm:pt>
    <dgm:pt modelId="{C36385F1-EBF5-CE45-9209-DFB1C30492C8}" type="pres">
      <dgm:prSet presAssocID="{3BA79847-EC43-944D-A974-0E58834780A7}" presName="sibTrans" presStyleLbl="sibTrans2D1" presStyleIdx="1" presStyleCnt="7"/>
      <dgm:spPr/>
    </dgm:pt>
    <dgm:pt modelId="{4FB35E98-566B-9E48-A5EB-FD6F0C44601D}" type="pres">
      <dgm:prSet presAssocID="{D9DDC3D5-C655-DB4B-AB55-ACA565A3B6F8}" presName="node" presStyleLbl="node1" presStyleIdx="2" presStyleCnt="7">
        <dgm:presLayoutVars>
          <dgm:bulletEnabled val="1"/>
        </dgm:presLayoutVars>
      </dgm:prSet>
      <dgm:spPr/>
    </dgm:pt>
    <dgm:pt modelId="{A42D0D85-2D9D-DD43-9256-31290F6DED36}" type="pres">
      <dgm:prSet presAssocID="{D9DDC3D5-C655-DB4B-AB55-ACA565A3B6F8}" presName="dummy" presStyleCnt="0"/>
      <dgm:spPr/>
    </dgm:pt>
    <dgm:pt modelId="{43E87292-AE97-944A-9735-95DF2D1517A6}" type="pres">
      <dgm:prSet presAssocID="{26C67B2F-8671-954D-8F84-88B95624F139}" presName="sibTrans" presStyleLbl="sibTrans2D1" presStyleIdx="2" presStyleCnt="7"/>
      <dgm:spPr/>
    </dgm:pt>
    <dgm:pt modelId="{02333CEB-9891-F447-9808-F4C96E8AA21F}" type="pres">
      <dgm:prSet presAssocID="{FD41D39A-57B3-3042-8422-43592B30A8E0}" presName="node" presStyleLbl="node1" presStyleIdx="3" presStyleCnt="7">
        <dgm:presLayoutVars>
          <dgm:bulletEnabled val="1"/>
        </dgm:presLayoutVars>
      </dgm:prSet>
      <dgm:spPr/>
    </dgm:pt>
    <dgm:pt modelId="{8DD9A853-296C-3847-B3BB-F089AFF25A23}" type="pres">
      <dgm:prSet presAssocID="{FD41D39A-57B3-3042-8422-43592B30A8E0}" presName="dummy" presStyleCnt="0"/>
      <dgm:spPr/>
    </dgm:pt>
    <dgm:pt modelId="{6ECE0993-24EE-5B4C-A4ED-02119A871F9A}" type="pres">
      <dgm:prSet presAssocID="{04DB0340-F2AE-8E4D-8844-08E48A3D254F}" presName="sibTrans" presStyleLbl="sibTrans2D1" presStyleIdx="3" presStyleCnt="7"/>
      <dgm:spPr/>
    </dgm:pt>
    <dgm:pt modelId="{8CF85E5D-2DDC-6347-91B9-F9951FCC8680}" type="pres">
      <dgm:prSet presAssocID="{72E257E8-4837-8F40-B924-9C76FFF4CC0C}" presName="node" presStyleLbl="node1" presStyleIdx="4" presStyleCnt="7">
        <dgm:presLayoutVars>
          <dgm:bulletEnabled val="1"/>
        </dgm:presLayoutVars>
      </dgm:prSet>
      <dgm:spPr/>
    </dgm:pt>
    <dgm:pt modelId="{EAEB1686-D4B5-9C4F-9857-9F7BA16E7AAA}" type="pres">
      <dgm:prSet presAssocID="{72E257E8-4837-8F40-B924-9C76FFF4CC0C}" presName="dummy" presStyleCnt="0"/>
      <dgm:spPr/>
    </dgm:pt>
    <dgm:pt modelId="{96AF3141-C874-C549-8C64-F1AD09437515}" type="pres">
      <dgm:prSet presAssocID="{6BF34390-10F1-624B-9FAC-4A95EB4D4CA7}" presName="sibTrans" presStyleLbl="sibTrans2D1" presStyleIdx="4" presStyleCnt="7"/>
      <dgm:spPr/>
    </dgm:pt>
    <dgm:pt modelId="{B6E351AA-42E2-A341-8530-1B1CD56185F0}" type="pres">
      <dgm:prSet presAssocID="{0B6A9BAA-19F0-894D-B78A-AE0D5B4EC403}" presName="node" presStyleLbl="node1" presStyleIdx="5" presStyleCnt="7">
        <dgm:presLayoutVars>
          <dgm:bulletEnabled val="1"/>
        </dgm:presLayoutVars>
      </dgm:prSet>
      <dgm:spPr/>
    </dgm:pt>
    <dgm:pt modelId="{7B11111E-9228-D940-889D-11420C962704}" type="pres">
      <dgm:prSet presAssocID="{0B6A9BAA-19F0-894D-B78A-AE0D5B4EC403}" presName="dummy" presStyleCnt="0"/>
      <dgm:spPr/>
    </dgm:pt>
    <dgm:pt modelId="{11988BD6-3DDB-F740-A2F8-DDE1EC3B67D3}" type="pres">
      <dgm:prSet presAssocID="{6FBAD720-E27D-BF42-BDB4-55F3030CEF72}" presName="sibTrans" presStyleLbl="sibTrans2D1" presStyleIdx="5" presStyleCnt="7"/>
      <dgm:spPr/>
    </dgm:pt>
    <dgm:pt modelId="{3CCE6609-909B-7B4B-8AB9-EEE0AB350D45}" type="pres">
      <dgm:prSet presAssocID="{2307BE47-E0FE-5449-ACF4-9E76B8A10602}" presName="node" presStyleLbl="node1" presStyleIdx="6" presStyleCnt="7" custRadScaleRad="103280" custRadScaleInc="-6672">
        <dgm:presLayoutVars>
          <dgm:bulletEnabled val="1"/>
        </dgm:presLayoutVars>
      </dgm:prSet>
      <dgm:spPr/>
    </dgm:pt>
    <dgm:pt modelId="{E7103952-73D0-2F42-A45C-C338680050E2}" type="pres">
      <dgm:prSet presAssocID="{2307BE47-E0FE-5449-ACF4-9E76B8A10602}" presName="dummy" presStyleCnt="0"/>
      <dgm:spPr/>
    </dgm:pt>
    <dgm:pt modelId="{17A6592F-3228-1C49-BF25-631BA31A4ABD}" type="pres">
      <dgm:prSet presAssocID="{679D2F1E-CEA5-4847-AC12-569B566AD80C}" presName="sibTrans" presStyleLbl="sibTrans2D1" presStyleIdx="6" presStyleCnt="7"/>
      <dgm:spPr/>
    </dgm:pt>
  </dgm:ptLst>
  <dgm:cxnLst>
    <dgm:cxn modelId="{0B568A08-304E-3547-B85A-DAD7A23068CD}" type="presOf" srcId="{0B6A9BAA-19F0-894D-B78A-AE0D5B4EC403}" destId="{B6E351AA-42E2-A341-8530-1B1CD56185F0}" srcOrd="0" destOrd="0" presId="urn:microsoft.com/office/officeart/2005/8/layout/radial6"/>
    <dgm:cxn modelId="{FF61DE0F-0AD0-9B4A-9F22-D7FB79EEAF9A}" srcId="{CBDA3FF8-2261-AF46-8A0A-F96B708675C2}" destId="{DD7D0FEE-3196-2C44-A262-DB13B20FAF30}" srcOrd="1" destOrd="0" parTransId="{B5943398-B4C8-2045-96B7-46048E7FBFE6}" sibTransId="{3BA79847-EC43-944D-A974-0E58834780A7}"/>
    <dgm:cxn modelId="{892F3714-8B90-5540-B1A7-2F4CFFB0B308}" srcId="{CBDA3FF8-2261-AF46-8A0A-F96B708675C2}" destId="{31E9209A-16CA-D64E-86AD-B431669087AA}" srcOrd="0" destOrd="0" parTransId="{C5B0E8E8-E59B-7948-B5DE-D6F34C6798DA}" sibTransId="{DA9DF8B6-DC7A-4045-996A-658BE78CBC5C}"/>
    <dgm:cxn modelId="{DC5BCD23-3B01-EA49-87F2-D7CF480DA200}" srcId="{CBDA3FF8-2261-AF46-8A0A-F96B708675C2}" destId="{D9DDC3D5-C655-DB4B-AB55-ACA565A3B6F8}" srcOrd="2" destOrd="0" parTransId="{1046C229-B89B-E243-A425-367AC1EA704C}" sibTransId="{26C67B2F-8671-954D-8F84-88B95624F139}"/>
    <dgm:cxn modelId="{8E463B24-3213-9041-B52B-F80AC2257996}" type="presOf" srcId="{04DB0340-F2AE-8E4D-8844-08E48A3D254F}" destId="{6ECE0993-24EE-5B4C-A4ED-02119A871F9A}" srcOrd="0" destOrd="0" presId="urn:microsoft.com/office/officeart/2005/8/layout/radial6"/>
    <dgm:cxn modelId="{EC076A24-CB81-5D43-9115-82045CEDF12A}" type="presOf" srcId="{72E257E8-4837-8F40-B924-9C76FFF4CC0C}" destId="{8CF85E5D-2DDC-6347-91B9-F9951FCC8680}" srcOrd="0" destOrd="0" presId="urn:microsoft.com/office/officeart/2005/8/layout/radial6"/>
    <dgm:cxn modelId="{BE4DEE26-6A88-5845-95E3-366CE1E61A47}" type="presOf" srcId="{679D2F1E-CEA5-4847-AC12-569B566AD80C}" destId="{17A6592F-3228-1C49-BF25-631BA31A4ABD}" srcOrd="0" destOrd="0" presId="urn:microsoft.com/office/officeart/2005/8/layout/radial6"/>
    <dgm:cxn modelId="{2DF08127-9B92-6446-82D1-99B953F071E6}" type="presOf" srcId="{6FBAD720-E27D-BF42-BDB4-55F3030CEF72}" destId="{11988BD6-3DDB-F740-A2F8-DDE1EC3B67D3}" srcOrd="0" destOrd="0" presId="urn:microsoft.com/office/officeart/2005/8/layout/radial6"/>
    <dgm:cxn modelId="{2DE6F42C-DBDE-4747-93EA-F22BC25A20EA}" type="presOf" srcId="{31E9209A-16CA-D64E-86AD-B431669087AA}" destId="{A35CADC7-253E-8248-8430-A2B92AF37B09}" srcOrd="0" destOrd="0" presId="urn:microsoft.com/office/officeart/2005/8/layout/radial6"/>
    <dgm:cxn modelId="{A9BA752F-C4CE-9049-BC46-35C6A8F28D03}" srcId="{E7E5F0A9-B103-F842-B274-9B65FEB9CDF3}" destId="{CBDA3FF8-2261-AF46-8A0A-F96B708675C2}" srcOrd="0" destOrd="0" parTransId="{C25500B2-2C2B-8340-B060-A87D50A9ED66}" sibTransId="{D101A9DD-7A5B-AD4D-B66D-E5E519A3178B}"/>
    <dgm:cxn modelId="{E2056232-1EC2-014C-A638-0D8214001C5B}" srcId="{CBDA3FF8-2261-AF46-8A0A-F96B708675C2}" destId="{72E257E8-4837-8F40-B924-9C76FFF4CC0C}" srcOrd="4" destOrd="0" parTransId="{0BCB409A-6007-F243-9F43-54CD842D2E2A}" sibTransId="{6BF34390-10F1-624B-9FAC-4A95EB4D4CA7}"/>
    <dgm:cxn modelId="{95FF4E3C-82F2-C344-967A-93BE6F544D91}" type="presOf" srcId="{2307BE47-E0FE-5449-ACF4-9E76B8A10602}" destId="{3CCE6609-909B-7B4B-8AB9-EEE0AB350D45}" srcOrd="0" destOrd="0" presId="urn:microsoft.com/office/officeart/2005/8/layout/radial6"/>
    <dgm:cxn modelId="{10EFF23F-6FC3-D44E-A3A4-A1331A6808D2}" type="presOf" srcId="{FD41D39A-57B3-3042-8422-43592B30A8E0}" destId="{02333CEB-9891-F447-9808-F4C96E8AA21F}" srcOrd="0" destOrd="0" presId="urn:microsoft.com/office/officeart/2005/8/layout/radial6"/>
    <dgm:cxn modelId="{9C95EE42-F228-9644-A8ED-A2F43F99CD2B}" type="presOf" srcId="{CBDA3FF8-2261-AF46-8A0A-F96B708675C2}" destId="{2D2BABBA-8B98-074F-897B-B680AA9D247E}" srcOrd="0" destOrd="0" presId="urn:microsoft.com/office/officeart/2005/8/layout/radial6"/>
    <dgm:cxn modelId="{37312057-B6D5-1842-A326-9EC1BE9C00DB}" srcId="{CBDA3FF8-2261-AF46-8A0A-F96B708675C2}" destId="{0B6A9BAA-19F0-894D-B78A-AE0D5B4EC403}" srcOrd="5" destOrd="0" parTransId="{C3A251D7-1753-5A4E-8A8E-DF268A326D90}" sibTransId="{6FBAD720-E27D-BF42-BDB4-55F3030CEF72}"/>
    <dgm:cxn modelId="{3E7A0558-218A-9347-9DFD-9676BA2E5FF0}" srcId="{E7E5F0A9-B103-F842-B274-9B65FEB9CDF3}" destId="{2F896490-F098-8B42-A958-82273B26A6F9}" srcOrd="1" destOrd="0" parTransId="{5C3B1C7A-3AC0-B740-8107-10AF7934E4BA}" sibTransId="{03D8060D-C499-BD48-9F01-65054F88CEDC}"/>
    <dgm:cxn modelId="{ECC75E7D-9B7B-854C-B965-C3FBF1F8B5EF}" type="presOf" srcId="{3BA79847-EC43-944D-A974-0E58834780A7}" destId="{C36385F1-EBF5-CE45-9209-DFB1C30492C8}" srcOrd="0" destOrd="0" presId="urn:microsoft.com/office/officeart/2005/8/layout/radial6"/>
    <dgm:cxn modelId="{5AA56381-E961-294B-912F-A84646308365}" type="presOf" srcId="{DA9DF8B6-DC7A-4045-996A-658BE78CBC5C}" destId="{EAEC7154-84E6-054D-AA48-27B30F991060}" srcOrd="0" destOrd="0" presId="urn:microsoft.com/office/officeart/2005/8/layout/radial6"/>
    <dgm:cxn modelId="{E4803384-050E-1640-AEB0-BDE9BFB0E91F}" srcId="{CBDA3FF8-2261-AF46-8A0A-F96B708675C2}" destId="{2307BE47-E0FE-5449-ACF4-9E76B8A10602}" srcOrd="6" destOrd="0" parTransId="{68537894-C53C-BF48-9FFF-9804E8B9AAF9}" sibTransId="{679D2F1E-CEA5-4847-AC12-569B566AD80C}"/>
    <dgm:cxn modelId="{EF589699-0835-AE44-A678-6DAE46028432}" type="presOf" srcId="{26C67B2F-8671-954D-8F84-88B95624F139}" destId="{43E87292-AE97-944A-9735-95DF2D1517A6}" srcOrd="0" destOrd="0" presId="urn:microsoft.com/office/officeart/2005/8/layout/radial6"/>
    <dgm:cxn modelId="{0F9B819E-4BC0-2740-B4CF-FAF9E3404EBD}" type="presOf" srcId="{DD7D0FEE-3196-2C44-A262-DB13B20FAF30}" destId="{5D7E81A4-63BA-AE4F-A0DD-9DB3D5A33971}" srcOrd="0" destOrd="0" presId="urn:microsoft.com/office/officeart/2005/8/layout/radial6"/>
    <dgm:cxn modelId="{6C72F9A7-8D38-3A4D-A4C9-2E83C624C71C}" type="presOf" srcId="{E7E5F0A9-B103-F842-B274-9B65FEB9CDF3}" destId="{9D3FD1D0-527C-3A47-B680-36AAA2B759C8}" srcOrd="0" destOrd="0" presId="urn:microsoft.com/office/officeart/2005/8/layout/radial6"/>
    <dgm:cxn modelId="{72DE02BA-75E0-0F40-A6EF-FDF771759BC0}" type="presOf" srcId="{6BF34390-10F1-624B-9FAC-4A95EB4D4CA7}" destId="{96AF3141-C874-C549-8C64-F1AD09437515}" srcOrd="0" destOrd="0" presId="urn:microsoft.com/office/officeart/2005/8/layout/radial6"/>
    <dgm:cxn modelId="{63442FCC-8953-6B45-A8AA-EEB8165774E9}" type="presOf" srcId="{D9DDC3D5-C655-DB4B-AB55-ACA565A3B6F8}" destId="{4FB35E98-566B-9E48-A5EB-FD6F0C44601D}" srcOrd="0" destOrd="0" presId="urn:microsoft.com/office/officeart/2005/8/layout/radial6"/>
    <dgm:cxn modelId="{F6A535F2-04F7-7F47-8FA8-3D3077FC54B9}" srcId="{CBDA3FF8-2261-AF46-8A0A-F96B708675C2}" destId="{FD41D39A-57B3-3042-8422-43592B30A8E0}" srcOrd="3" destOrd="0" parTransId="{01E4EBEC-227B-3541-9209-2D46E0DB5457}" sibTransId="{04DB0340-F2AE-8E4D-8844-08E48A3D254F}"/>
    <dgm:cxn modelId="{982A3750-05A6-D346-B657-85EA449F66B9}" type="presParOf" srcId="{9D3FD1D0-527C-3A47-B680-36AAA2B759C8}" destId="{2D2BABBA-8B98-074F-897B-B680AA9D247E}" srcOrd="0" destOrd="0" presId="urn:microsoft.com/office/officeart/2005/8/layout/radial6"/>
    <dgm:cxn modelId="{60B168F9-9FE0-1D43-AE91-B0D9F8952987}" type="presParOf" srcId="{9D3FD1D0-527C-3A47-B680-36AAA2B759C8}" destId="{A35CADC7-253E-8248-8430-A2B92AF37B09}" srcOrd="1" destOrd="0" presId="urn:microsoft.com/office/officeart/2005/8/layout/radial6"/>
    <dgm:cxn modelId="{935CD5B1-CBEA-8A43-A8CC-2F2F05F56A14}" type="presParOf" srcId="{9D3FD1D0-527C-3A47-B680-36AAA2B759C8}" destId="{A3697872-B132-CC45-98F2-3B800AF8D762}" srcOrd="2" destOrd="0" presId="urn:microsoft.com/office/officeart/2005/8/layout/radial6"/>
    <dgm:cxn modelId="{5DE410F0-D68B-7E45-836B-91544B3BC5BB}" type="presParOf" srcId="{9D3FD1D0-527C-3A47-B680-36AAA2B759C8}" destId="{EAEC7154-84E6-054D-AA48-27B30F991060}" srcOrd="3" destOrd="0" presId="urn:microsoft.com/office/officeart/2005/8/layout/radial6"/>
    <dgm:cxn modelId="{1E99F3E4-D282-424E-BB5F-07B74CE847AE}" type="presParOf" srcId="{9D3FD1D0-527C-3A47-B680-36AAA2B759C8}" destId="{5D7E81A4-63BA-AE4F-A0DD-9DB3D5A33971}" srcOrd="4" destOrd="0" presId="urn:microsoft.com/office/officeart/2005/8/layout/radial6"/>
    <dgm:cxn modelId="{0E570138-721E-2845-91C0-E7BCC9BFD720}" type="presParOf" srcId="{9D3FD1D0-527C-3A47-B680-36AAA2B759C8}" destId="{0A7C0640-710D-1144-8DBF-C2D9E797ADB0}" srcOrd="5" destOrd="0" presId="urn:microsoft.com/office/officeart/2005/8/layout/radial6"/>
    <dgm:cxn modelId="{728C3363-F2DA-AC40-B57C-4C3C897913E4}" type="presParOf" srcId="{9D3FD1D0-527C-3A47-B680-36AAA2B759C8}" destId="{C36385F1-EBF5-CE45-9209-DFB1C30492C8}" srcOrd="6" destOrd="0" presId="urn:microsoft.com/office/officeart/2005/8/layout/radial6"/>
    <dgm:cxn modelId="{52A5AC63-5C0C-FD43-ABF5-42C215CED4D0}" type="presParOf" srcId="{9D3FD1D0-527C-3A47-B680-36AAA2B759C8}" destId="{4FB35E98-566B-9E48-A5EB-FD6F0C44601D}" srcOrd="7" destOrd="0" presId="urn:microsoft.com/office/officeart/2005/8/layout/radial6"/>
    <dgm:cxn modelId="{628FE168-7A4D-EB40-8F32-077131E82FFB}" type="presParOf" srcId="{9D3FD1D0-527C-3A47-B680-36AAA2B759C8}" destId="{A42D0D85-2D9D-DD43-9256-31290F6DED36}" srcOrd="8" destOrd="0" presId="urn:microsoft.com/office/officeart/2005/8/layout/radial6"/>
    <dgm:cxn modelId="{6D9FE52D-12BE-E442-A2D8-7BFDB997A38A}" type="presParOf" srcId="{9D3FD1D0-527C-3A47-B680-36AAA2B759C8}" destId="{43E87292-AE97-944A-9735-95DF2D1517A6}" srcOrd="9" destOrd="0" presId="urn:microsoft.com/office/officeart/2005/8/layout/radial6"/>
    <dgm:cxn modelId="{9642937D-7EA2-B94B-8A13-1503F088125A}" type="presParOf" srcId="{9D3FD1D0-527C-3A47-B680-36AAA2B759C8}" destId="{02333CEB-9891-F447-9808-F4C96E8AA21F}" srcOrd="10" destOrd="0" presId="urn:microsoft.com/office/officeart/2005/8/layout/radial6"/>
    <dgm:cxn modelId="{73ACC840-0938-6548-8B5C-4DCE34F03B2A}" type="presParOf" srcId="{9D3FD1D0-527C-3A47-B680-36AAA2B759C8}" destId="{8DD9A853-296C-3847-B3BB-F089AFF25A23}" srcOrd="11" destOrd="0" presId="urn:microsoft.com/office/officeart/2005/8/layout/radial6"/>
    <dgm:cxn modelId="{D6A95CCB-1235-CB48-9CBA-60FFCA21655A}" type="presParOf" srcId="{9D3FD1D0-527C-3A47-B680-36AAA2B759C8}" destId="{6ECE0993-24EE-5B4C-A4ED-02119A871F9A}" srcOrd="12" destOrd="0" presId="urn:microsoft.com/office/officeart/2005/8/layout/radial6"/>
    <dgm:cxn modelId="{1AE97618-524D-954A-9A41-D62A3E72E743}" type="presParOf" srcId="{9D3FD1D0-527C-3A47-B680-36AAA2B759C8}" destId="{8CF85E5D-2DDC-6347-91B9-F9951FCC8680}" srcOrd="13" destOrd="0" presId="urn:microsoft.com/office/officeart/2005/8/layout/radial6"/>
    <dgm:cxn modelId="{04F945F3-5D40-D743-9968-C5C642AE06D7}" type="presParOf" srcId="{9D3FD1D0-527C-3A47-B680-36AAA2B759C8}" destId="{EAEB1686-D4B5-9C4F-9857-9F7BA16E7AAA}" srcOrd="14" destOrd="0" presId="urn:microsoft.com/office/officeart/2005/8/layout/radial6"/>
    <dgm:cxn modelId="{F48353D0-765F-2343-89DF-62127058C534}" type="presParOf" srcId="{9D3FD1D0-527C-3A47-B680-36AAA2B759C8}" destId="{96AF3141-C874-C549-8C64-F1AD09437515}" srcOrd="15" destOrd="0" presId="urn:microsoft.com/office/officeart/2005/8/layout/radial6"/>
    <dgm:cxn modelId="{7F0036AC-756D-1142-8AC0-1EA1D0A2FDB6}" type="presParOf" srcId="{9D3FD1D0-527C-3A47-B680-36AAA2B759C8}" destId="{B6E351AA-42E2-A341-8530-1B1CD56185F0}" srcOrd="16" destOrd="0" presId="urn:microsoft.com/office/officeart/2005/8/layout/radial6"/>
    <dgm:cxn modelId="{B0073D9D-3022-8D41-903B-583B60417A85}" type="presParOf" srcId="{9D3FD1D0-527C-3A47-B680-36AAA2B759C8}" destId="{7B11111E-9228-D940-889D-11420C962704}" srcOrd="17" destOrd="0" presId="urn:microsoft.com/office/officeart/2005/8/layout/radial6"/>
    <dgm:cxn modelId="{D6F6C170-7ECF-F445-A873-7B5388A60599}" type="presParOf" srcId="{9D3FD1D0-527C-3A47-B680-36AAA2B759C8}" destId="{11988BD6-3DDB-F740-A2F8-DDE1EC3B67D3}" srcOrd="18" destOrd="0" presId="urn:microsoft.com/office/officeart/2005/8/layout/radial6"/>
    <dgm:cxn modelId="{9F759D63-BDB8-5047-AECD-11F6A694F163}" type="presParOf" srcId="{9D3FD1D0-527C-3A47-B680-36AAA2B759C8}" destId="{3CCE6609-909B-7B4B-8AB9-EEE0AB350D45}" srcOrd="19" destOrd="0" presId="urn:microsoft.com/office/officeart/2005/8/layout/radial6"/>
    <dgm:cxn modelId="{394FEC30-AAFD-E142-8A48-4826E7F900FC}" type="presParOf" srcId="{9D3FD1D0-527C-3A47-B680-36AAA2B759C8}" destId="{E7103952-73D0-2F42-A45C-C338680050E2}" srcOrd="20" destOrd="0" presId="urn:microsoft.com/office/officeart/2005/8/layout/radial6"/>
    <dgm:cxn modelId="{7C20EDDD-C483-9644-B3C7-14CC949A6178}" type="presParOf" srcId="{9D3FD1D0-527C-3A47-B680-36AAA2B759C8}" destId="{17A6592F-3228-1C49-BF25-631BA31A4ABD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E5F0A9-B103-F842-B274-9B65FEB9CDF3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DA3FF8-2261-AF46-8A0A-F96B708675C2}">
      <dgm:prSet phldrT="[Text]"/>
      <dgm:spPr/>
      <dgm:t>
        <a:bodyPr/>
        <a:lstStyle/>
        <a:p>
          <a:r>
            <a:rPr lang="en-US"/>
            <a:t>AOP</a:t>
          </a:r>
        </a:p>
      </dgm:t>
    </dgm:pt>
    <dgm:pt modelId="{C25500B2-2C2B-8340-B060-A87D50A9ED66}" type="parTrans" cxnId="{A9BA752F-C4CE-9049-BC46-35C6A8F28D03}">
      <dgm:prSet/>
      <dgm:spPr/>
      <dgm:t>
        <a:bodyPr/>
        <a:lstStyle/>
        <a:p>
          <a:endParaRPr lang="en-US"/>
        </a:p>
      </dgm:t>
    </dgm:pt>
    <dgm:pt modelId="{D101A9DD-7A5B-AD4D-B66D-E5E519A3178B}" type="sibTrans" cxnId="{A9BA752F-C4CE-9049-BC46-35C6A8F28D03}">
      <dgm:prSet/>
      <dgm:spPr/>
      <dgm:t>
        <a:bodyPr/>
        <a:lstStyle/>
        <a:p>
          <a:endParaRPr lang="en-US"/>
        </a:p>
      </dgm:t>
    </dgm:pt>
    <dgm:pt modelId="{31E9209A-16CA-D64E-86AD-B431669087AA}">
      <dgm:prSet phldrT="[Text]"/>
      <dgm:spPr>
        <a:solidFill>
          <a:schemeClr val="accent4"/>
        </a:solidFill>
      </dgm:spPr>
      <dgm:t>
        <a:bodyPr/>
        <a:lstStyle/>
        <a:p>
          <a:r>
            <a:rPr lang="en-US"/>
            <a:t>join point</a:t>
          </a:r>
        </a:p>
      </dgm:t>
    </dgm:pt>
    <dgm:pt modelId="{C5B0E8E8-E59B-7948-B5DE-D6F34C6798DA}" type="parTrans" cxnId="{892F3714-8B90-5540-B1A7-2F4CFFB0B308}">
      <dgm:prSet/>
      <dgm:spPr/>
      <dgm:t>
        <a:bodyPr/>
        <a:lstStyle/>
        <a:p>
          <a:endParaRPr lang="en-US"/>
        </a:p>
      </dgm:t>
    </dgm:pt>
    <dgm:pt modelId="{DA9DF8B6-DC7A-4045-996A-658BE78CBC5C}" type="sibTrans" cxnId="{892F3714-8B90-5540-B1A7-2F4CFFB0B308}">
      <dgm:prSet/>
      <dgm:spPr>
        <a:noFill/>
      </dgm:spPr>
      <dgm:t>
        <a:bodyPr/>
        <a:lstStyle/>
        <a:p>
          <a:endParaRPr lang="en-US"/>
        </a:p>
      </dgm:t>
    </dgm:pt>
    <dgm:pt modelId="{DD7D0FEE-3196-2C44-A262-DB13B20FAF30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advice</a:t>
          </a:r>
        </a:p>
      </dgm:t>
    </dgm:pt>
    <dgm:pt modelId="{B5943398-B4C8-2045-96B7-46048E7FBFE6}" type="parTrans" cxnId="{FF61DE0F-0AD0-9B4A-9F22-D7FB79EEAF9A}">
      <dgm:prSet/>
      <dgm:spPr/>
      <dgm:t>
        <a:bodyPr/>
        <a:lstStyle/>
        <a:p>
          <a:endParaRPr lang="en-US"/>
        </a:p>
      </dgm:t>
    </dgm:pt>
    <dgm:pt modelId="{3BA79847-EC43-944D-A974-0E58834780A7}" type="sibTrans" cxnId="{FF61DE0F-0AD0-9B4A-9F22-D7FB79EEAF9A}">
      <dgm:prSet/>
      <dgm:spPr>
        <a:noFill/>
      </dgm:spPr>
      <dgm:t>
        <a:bodyPr/>
        <a:lstStyle/>
        <a:p>
          <a:endParaRPr lang="en-US"/>
        </a:p>
      </dgm:t>
    </dgm:pt>
    <dgm:pt modelId="{D9DDC3D5-C655-DB4B-AB55-ACA565A3B6F8}">
      <dgm:prSet phldrT="[Text]"/>
      <dgm:spPr>
        <a:solidFill>
          <a:schemeClr val="accent6"/>
        </a:solidFill>
      </dgm:spPr>
      <dgm:t>
        <a:bodyPr/>
        <a:lstStyle/>
        <a:p>
          <a:r>
            <a:rPr lang="en-US"/>
            <a:t>pointcut</a:t>
          </a:r>
        </a:p>
      </dgm:t>
    </dgm:pt>
    <dgm:pt modelId="{1046C229-B89B-E243-A425-367AC1EA704C}" type="parTrans" cxnId="{DC5BCD23-3B01-EA49-87F2-D7CF480DA200}">
      <dgm:prSet/>
      <dgm:spPr/>
      <dgm:t>
        <a:bodyPr/>
        <a:lstStyle/>
        <a:p>
          <a:endParaRPr lang="en-US"/>
        </a:p>
      </dgm:t>
    </dgm:pt>
    <dgm:pt modelId="{26C67B2F-8671-954D-8F84-88B95624F139}" type="sibTrans" cxnId="{DC5BCD23-3B01-EA49-87F2-D7CF480DA200}">
      <dgm:prSet/>
      <dgm:spPr>
        <a:noFill/>
      </dgm:spPr>
      <dgm:t>
        <a:bodyPr/>
        <a:lstStyle/>
        <a:p>
          <a:endParaRPr lang="en-US"/>
        </a:p>
      </dgm:t>
    </dgm:pt>
    <dgm:pt modelId="{FD41D39A-57B3-3042-8422-43592B30A8E0}">
      <dgm:prSet phldrT="[Text]"/>
      <dgm:spPr>
        <a:solidFill>
          <a:srgbClr val="7030A0"/>
        </a:solidFill>
      </dgm:spPr>
      <dgm:t>
        <a:bodyPr/>
        <a:lstStyle/>
        <a:p>
          <a:r>
            <a:rPr lang="en-US"/>
            <a:t>target object</a:t>
          </a:r>
        </a:p>
      </dgm:t>
    </dgm:pt>
    <dgm:pt modelId="{01E4EBEC-227B-3541-9209-2D46E0DB5457}" type="parTrans" cxnId="{F6A535F2-04F7-7F47-8FA8-3D3077FC54B9}">
      <dgm:prSet/>
      <dgm:spPr/>
      <dgm:t>
        <a:bodyPr/>
        <a:lstStyle/>
        <a:p>
          <a:endParaRPr lang="en-US"/>
        </a:p>
      </dgm:t>
    </dgm:pt>
    <dgm:pt modelId="{04DB0340-F2AE-8E4D-8844-08E48A3D254F}" type="sibTrans" cxnId="{F6A535F2-04F7-7F47-8FA8-3D3077FC54B9}">
      <dgm:prSet/>
      <dgm:spPr>
        <a:noFill/>
      </dgm:spPr>
      <dgm:t>
        <a:bodyPr/>
        <a:lstStyle/>
        <a:p>
          <a:endParaRPr lang="en-US"/>
        </a:p>
      </dgm:t>
    </dgm:pt>
    <dgm:pt modelId="{72E257E8-4837-8F40-B924-9C76FFF4CC0C}">
      <dgm:prSet/>
      <dgm:spPr>
        <a:solidFill>
          <a:srgbClr val="C00000"/>
        </a:solidFill>
      </dgm:spPr>
      <dgm:t>
        <a:bodyPr/>
        <a:lstStyle/>
        <a:p>
          <a:r>
            <a:rPr lang="en-US"/>
            <a:t>aspect</a:t>
          </a:r>
        </a:p>
      </dgm:t>
    </dgm:pt>
    <dgm:pt modelId="{0BCB409A-6007-F243-9F43-54CD842D2E2A}" type="parTrans" cxnId="{E2056232-1EC2-014C-A638-0D8214001C5B}">
      <dgm:prSet/>
      <dgm:spPr/>
      <dgm:t>
        <a:bodyPr/>
        <a:lstStyle/>
        <a:p>
          <a:endParaRPr lang="en-US"/>
        </a:p>
      </dgm:t>
    </dgm:pt>
    <dgm:pt modelId="{6BF34390-10F1-624B-9FAC-4A95EB4D4CA7}" type="sibTrans" cxnId="{E2056232-1EC2-014C-A638-0D8214001C5B}">
      <dgm:prSet/>
      <dgm:spPr>
        <a:noFill/>
      </dgm:spPr>
      <dgm:t>
        <a:bodyPr/>
        <a:lstStyle/>
        <a:p>
          <a:endParaRPr lang="en-US"/>
        </a:p>
      </dgm:t>
    </dgm:pt>
    <dgm:pt modelId="{0B6A9BAA-19F0-894D-B78A-AE0D5B4EC403}">
      <dgm:prSet/>
      <dgm:spPr>
        <a:solidFill>
          <a:schemeClr val="accent5"/>
        </a:solidFill>
      </dgm:spPr>
      <dgm:t>
        <a:bodyPr/>
        <a:lstStyle/>
        <a:p>
          <a:r>
            <a:rPr lang="en-US"/>
            <a:t>proxy</a:t>
          </a:r>
        </a:p>
      </dgm:t>
    </dgm:pt>
    <dgm:pt modelId="{C3A251D7-1753-5A4E-8A8E-DF268A326D90}" type="parTrans" cxnId="{37312057-B6D5-1842-A326-9EC1BE9C00DB}">
      <dgm:prSet/>
      <dgm:spPr/>
      <dgm:t>
        <a:bodyPr/>
        <a:lstStyle/>
        <a:p>
          <a:endParaRPr lang="en-US"/>
        </a:p>
      </dgm:t>
    </dgm:pt>
    <dgm:pt modelId="{6FBAD720-E27D-BF42-BDB4-55F3030CEF72}" type="sibTrans" cxnId="{37312057-B6D5-1842-A326-9EC1BE9C00DB}">
      <dgm:prSet/>
      <dgm:spPr>
        <a:noFill/>
      </dgm:spPr>
      <dgm:t>
        <a:bodyPr/>
        <a:lstStyle/>
        <a:p>
          <a:endParaRPr lang="en-US"/>
        </a:p>
      </dgm:t>
    </dgm:pt>
    <dgm:pt modelId="{2307BE47-E0FE-5449-ACF4-9E76B8A10602}">
      <dgm:prSet/>
      <dgm:spPr>
        <a:solidFill>
          <a:srgbClr val="FF0000"/>
        </a:solidFill>
      </dgm:spPr>
      <dgm:t>
        <a:bodyPr/>
        <a:lstStyle/>
        <a:p>
          <a:r>
            <a:rPr lang="en-US"/>
            <a:t>weaving</a:t>
          </a:r>
        </a:p>
      </dgm:t>
    </dgm:pt>
    <dgm:pt modelId="{68537894-C53C-BF48-9FFF-9804E8B9AAF9}" type="parTrans" cxnId="{E4803384-050E-1640-AEB0-BDE9BFB0E91F}">
      <dgm:prSet/>
      <dgm:spPr/>
      <dgm:t>
        <a:bodyPr/>
        <a:lstStyle/>
        <a:p>
          <a:endParaRPr lang="en-US"/>
        </a:p>
      </dgm:t>
    </dgm:pt>
    <dgm:pt modelId="{679D2F1E-CEA5-4847-AC12-569B566AD80C}" type="sibTrans" cxnId="{E4803384-050E-1640-AEB0-BDE9BFB0E91F}">
      <dgm:prSet/>
      <dgm:spPr>
        <a:noFill/>
      </dgm:spPr>
      <dgm:t>
        <a:bodyPr/>
        <a:lstStyle/>
        <a:p>
          <a:endParaRPr lang="en-US"/>
        </a:p>
      </dgm:t>
    </dgm:pt>
    <dgm:pt modelId="{2F896490-F098-8B42-A958-82273B26A6F9}">
      <dgm:prSet/>
      <dgm:spPr/>
      <dgm:t>
        <a:bodyPr/>
        <a:lstStyle/>
        <a:p>
          <a:endParaRPr lang="en-US"/>
        </a:p>
      </dgm:t>
    </dgm:pt>
    <dgm:pt modelId="{5C3B1C7A-3AC0-B740-8107-10AF7934E4BA}" type="parTrans" cxnId="{3E7A0558-218A-9347-9DFD-9676BA2E5FF0}">
      <dgm:prSet/>
      <dgm:spPr/>
      <dgm:t>
        <a:bodyPr/>
        <a:lstStyle/>
        <a:p>
          <a:endParaRPr lang="en-US"/>
        </a:p>
      </dgm:t>
    </dgm:pt>
    <dgm:pt modelId="{03D8060D-C499-BD48-9F01-65054F88CEDC}" type="sibTrans" cxnId="{3E7A0558-218A-9347-9DFD-9676BA2E5FF0}">
      <dgm:prSet/>
      <dgm:spPr/>
      <dgm:t>
        <a:bodyPr/>
        <a:lstStyle/>
        <a:p>
          <a:endParaRPr lang="en-US"/>
        </a:p>
      </dgm:t>
    </dgm:pt>
    <dgm:pt modelId="{9D3FD1D0-527C-3A47-B680-36AAA2B759C8}" type="pres">
      <dgm:prSet presAssocID="{E7E5F0A9-B103-F842-B274-9B65FEB9CDF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D2BABBA-8B98-074F-897B-B680AA9D247E}" type="pres">
      <dgm:prSet presAssocID="{CBDA3FF8-2261-AF46-8A0A-F96B708675C2}" presName="centerShape" presStyleLbl="node0" presStyleIdx="0" presStyleCnt="1"/>
      <dgm:spPr/>
    </dgm:pt>
    <dgm:pt modelId="{A35CADC7-253E-8248-8430-A2B92AF37B09}" type="pres">
      <dgm:prSet presAssocID="{31E9209A-16CA-D64E-86AD-B431669087AA}" presName="node" presStyleLbl="node1" presStyleIdx="0" presStyleCnt="7">
        <dgm:presLayoutVars>
          <dgm:bulletEnabled val="1"/>
        </dgm:presLayoutVars>
      </dgm:prSet>
      <dgm:spPr/>
    </dgm:pt>
    <dgm:pt modelId="{A3697872-B132-CC45-98F2-3B800AF8D762}" type="pres">
      <dgm:prSet presAssocID="{31E9209A-16CA-D64E-86AD-B431669087AA}" presName="dummy" presStyleCnt="0"/>
      <dgm:spPr/>
    </dgm:pt>
    <dgm:pt modelId="{EAEC7154-84E6-054D-AA48-27B30F991060}" type="pres">
      <dgm:prSet presAssocID="{DA9DF8B6-DC7A-4045-996A-658BE78CBC5C}" presName="sibTrans" presStyleLbl="sibTrans2D1" presStyleIdx="0" presStyleCnt="7"/>
      <dgm:spPr/>
    </dgm:pt>
    <dgm:pt modelId="{5D7E81A4-63BA-AE4F-A0DD-9DB3D5A33971}" type="pres">
      <dgm:prSet presAssocID="{DD7D0FEE-3196-2C44-A262-DB13B20FAF30}" presName="node" presStyleLbl="node1" presStyleIdx="1" presStyleCnt="7">
        <dgm:presLayoutVars>
          <dgm:bulletEnabled val="1"/>
        </dgm:presLayoutVars>
      </dgm:prSet>
      <dgm:spPr/>
    </dgm:pt>
    <dgm:pt modelId="{0A7C0640-710D-1144-8DBF-C2D9E797ADB0}" type="pres">
      <dgm:prSet presAssocID="{DD7D0FEE-3196-2C44-A262-DB13B20FAF30}" presName="dummy" presStyleCnt="0"/>
      <dgm:spPr/>
    </dgm:pt>
    <dgm:pt modelId="{C36385F1-EBF5-CE45-9209-DFB1C30492C8}" type="pres">
      <dgm:prSet presAssocID="{3BA79847-EC43-944D-A974-0E58834780A7}" presName="sibTrans" presStyleLbl="sibTrans2D1" presStyleIdx="1" presStyleCnt="7"/>
      <dgm:spPr/>
    </dgm:pt>
    <dgm:pt modelId="{4FB35E98-566B-9E48-A5EB-FD6F0C44601D}" type="pres">
      <dgm:prSet presAssocID="{D9DDC3D5-C655-DB4B-AB55-ACA565A3B6F8}" presName="node" presStyleLbl="node1" presStyleIdx="2" presStyleCnt="7">
        <dgm:presLayoutVars>
          <dgm:bulletEnabled val="1"/>
        </dgm:presLayoutVars>
      </dgm:prSet>
      <dgm:spPr/>
    </dgm:pt>
    <dgm:pt modelId="{A42D0D85-2D9D-DD43-9256-31290F6DED36}" type="pres">
      <dgm:prSet presAssocID="{D9DDC3D5-C655-DB4B-AB55-ACA565A3B6F8}" presName="dummy" presStyleCnt="0"/>
      <dgm:spPr/>
    </dgm:pt>
    <dgm:pt modelId="{43E87292-AE97-944A-9735-95DF2D1517A6}" type="pres">
      <dgm:prSet presAssocID="{26C67B2F-8671-954D-8F84-88B95624F139}" presName="sibTrans" presStyleLbl="sibTrans2D1" presStyleIdx="2" presStyleCnt="7"/>
      <dgm:spPr/>
    </dgm:pt>
    <dgm:pt modelId="{02333CEB-9891-F447-9808-F4C96E8AA21F}" type="pres">
      <dgm:prSet presAssocID="{FD41D39A-57B3-3042-8422-43592B30A8E0}" presName="node" presStyleLbl="node1" presStyleIdx="3" presStyleCnt="7">
        <dgm:presLayoutVars>
          <dgm:bulletEnabled val="1"/>
        </dgm:presLayoutVars>
      </dgm:prSet>
      <dgm:spPr/>
    </dgm:pt>
    <dgm:pt modelId="{8DD9A853-296C-3847-B3BB-F089AFF25A23}" type="pres">
      <dgm:prSet presAssocID="{FD41D39A-57B3-3042-8422-43592B30A8E0}" presName="dummy" presStyleCnt="0"/>
      <dgm:spPr/>
    </dgm:pt>
    <dgm:pt modelId="{6ECE0993-24EE-5B4C-A4ED-02119A871F9A}" type="pres">
      <dgm:prSet presAssocID="{04DB0340-F2AE-8E4D-8844-08E48A3D254F}" presName="sibTrans" presStyleLbl="sibTrans2D1" presStyleIdx="3" presStyleCnt="7"/>
      <dgm:spPr/>
    </dgm:pt>
    <dgm:pt modelId="{8CF85E5D-2DDC-6347-91B9-F9951FCC8680}" type="pres">
      <dgm:prSet presAssocID="{72E257E8-4837-8F40-B924-9C76FFF4CC0C}" presName="node" presStyleLbl="node1" presStyleIdx="4" presStyleCnt="7">
        <dgm:presLayoutVars>
          <dgm:bulletEnabled val="1"/>
        </dgm:presLayoutVars>
      </dgm:prSet>
      <dgm:spPr/>
    </dgm:pt>
    <dgm:pt modelId="{EAEB1686-D4B5-9C4F-9857-9F7BA16E7AAA}" type="pres">
      <dgm:prSet presAssocID="{72E257E8-4837-8F40-B924-9C76FFF4CC0C}" presName="dummy" presStyleCnt="0"/>
      <dgm:spPr/>
    </dgm:pt>
    <dgm:pt modelId="{96AF3141-C874-C549-8C64-F1AD09437515}" type="pres">
      <dgm:prSet presAssocID="{6BF34390-10F1-624B-9FAC-4A95EB4D4CA7}" presName="sibTrans" presStyleLbl="sibTrans2D1" presStyleIdx="4" presStyleCnt="7"/>
      <dgm:spPr/>
    </dgm:pt>
    <dgm:pt modelId="{B6E351AA-42E2-A341-8530-1B1CD56185F0}" type="pres">
      <dgm:prSet presAssocID="{0B6A9BAA-19F0-894D-B78A-AE0D5B4EC403}" presName="node" presStyleLbl="node1" presStyleIdx="5" presStyleCnt="7">
        <dgm:presLayoutVars>
          <dgm:bulletEnabled val="1"/>
        </dgm:presLayoutVars>
      </dgm:prSet>
      <dgm:spPr/>
    </dgm:pt>
    <dgm:pt modelId="{7B11111E-9228-D940-889D-11420C962704}" type="pres">
      <dgm:prSet presAssocID="{0B6A9BAA-19F0-894D-B78A-AE0D5B4EC403}" presName="dummy" presStyleCnt="0"/>
      <dgm:spPr/>
    </dgm:pt>
    <dgm:pt modelId="{11988BD6-3DDB-F740-A2F8-DDE1EC3B67D3}" type="pres">
      <dgm:prSet presAssocID="{6FBAD720-E27D-BF42-BDB4-55F3030CEF72}" presName="sibTrans" presStyleLbl="sibTrans2D1" presStyleIdx="5" presStyleCnt="7"/>
      <dgm:spPr/>
    </dgm:pt>
    <dgm:pt modelId="{3CCE6609-909B-7B4B-8AB9-EEE0AB350D45}" type="pres">
      <dgm:prSet presAssocID="{2307BE47-E0FE-5449-ACF4-9E76B8A10602}" presName="node" presStyleLbl="node1" presStyleIdx="6" presStyleCnt="7" custRadScaleRad="103280" custRadScaleInc="-6672">
        <dgm:presLayoutVars>
          <dgm:bulletEnabled val="1"/>
        </dgm:presLayoutVars>
      </dgm:prSet>
      <dgm:spPr/>
    </dgm:pt>
    <dgm:pt modelId="{E7103952-73D0-2F42-A45C-C338680050E2}" type="pres">
      <dgm:prSet presAssocID="{2307BE47-E0FE-5449-ACF4-9E76B8A10602}" presName="dummy" presStyleCnt="0"/>
      <dgm:spPr/>
    </dgm:pt>
    <dgm:pt modelId="{17A6592F-3228-1C49-BF25-631BA31A4ABD}" type="pres">
      <dgm:prSet presAssocID="{679D2F1E-CEA5-4847-AC12-569B566AD80C}" presName="sibTrans" presStyleLbl="sibTrans2D1" presStyleIdx="6" presStyleCnt="7"/>
      <dgm:spPr/>
    </dgm:pt>
  </dgm:ptLst>
  <dgm:cxnLst>
    <dgm:cxn modelId="{0B568A08-304E-3547-B85A-DAD7A23068CD}" type="presOf" srcId="{0B6A9BAA-19F0-894D-B78A-AE0D5B4EC403}" destId="{B6E351AA-42E2-A341-8530-1B1CD56185F0}" srcOrd="0" destOrd="0" presId="urn:microsoft.com/office/officeart/2005/8/layout/radial6"/>
    <dgm:cxn modelId="{FF61DE0F-0AD0-9B4A-9F22-D7FB79EEAF9A}" srcId="{CBDA3FF8-2261-AF46-8A0A-F96B708675C2}" destId="{DD7D0FEE-3196-2C44-A262-DB13B20FAF30}" srcOrd="1" destOrd="0" parTransId="{B5943398-B4C8-2045-96B7-46048E7FBFE6}" sibTransId="{3BA79847-EC43-944D-A974-0E58834780A7}"/>
    <dgm:cxn modelId="{892F3714-8B90-5540-B1A7-2F4CFFB0B308}" srcId="{CBDA3FF8-2261-AF46-8A0A-F96B708675C2}" destId="{31E9209A-16CA-D64E-86AD-B431669087AA}" srcOrd="0" destOrd="0" parTransId="{C5B0E8E8-E59B-7948-B5DE-D6F34C6798DA}" sibTransId="{DA9DF8B6-DC7A-4045-996A-658BE78CBC5C}"/>
    <dgm:cxn modelId="{DC5BCD23-3B01-EA49-87F2-D7CF480DA200}" srcId="{CBDA3FF8-2261-AF46-8A0A-F96B708675C2}" destId="{D9DDC3D5-C655-DB4B-AB55-ACA565A3B6F8}" srcOrd="2" destOrd="0" parTransId="{1046C229-B89B-E243-A425-367AC1EA704C}" sibTransId="{26C67B2F-8671-954D-8F84-88B95624F139}"/>
    <dgm:cxn modelId="{8E463B24-3213-9041-B52B-F80AC2257996}" type="presOf" srcId="{04DB0340-F2AE-8E4D-8844-08E48A3D254F}" destId="{6ECE0993-24EE-5B4C-A4ED-02119A871F9A}" srcOrd="0" destOrd="0" presId="urn:microsoft.com/office/officeart/2005/8/layout/radial6"/>
    <dgm:cxn modelId="{EC076A24-CB81-5D43-9115-82045CEDF12A}" type="presOf" srcId="{72E257E8-4837-8F40-B924-9C76FFF4CC0C}" destId="{8CF85E5D-2DDC-6347-91B9-F9951FCC8680}" srcOrd="0" destOrd="0" presId="urn:microsoft.com/office/officeart/2005/8/layout/radial6"/>
    <dgm:cxn modelId="{BE4DEE26-6A88-5845-95E3-366CE1E61A47}" type="presOf" srcId="{679D2F1E-CEA5-4847-AC12-569B566AD80C}" destId="{17A6592F-3228-1C49-BF25-631BA31A4ABD}" srcOrd="0" destOrd="0" presId="urn:microsoft.com/office/officeart/2005/8/layout/radial6"/>
    <dgm:cxn modelId="{2DF08127-9B92-6446-82D1-99B953F071E6}" type="presOf" srcId="{6FBAD720-E27D-BF42-BDB4-55F3030CEF72}" destId="{11988BD6-3DDB-F740-A2F8-DDE1EC3B67D3}" srcOrd="0" destOrd="0" presId="urn:microsoft.com/office/officeart/2005/8/layout/radial6"/>
    <dgm:cxn modelId="{2DE6F42C-DBDE-4747-93EA-F22BC25A20EA}" type="presOf" srcId="{31E9209A-16CA-D64E-86AD-B431669087AA}" destId="{A35CADC7-253E-8248-8430-A2B92AF37B09}" srcOrd="0" destOrd="0" presId="urn:microsoft.com/office/officeart/2005/8/layout/radial6"/>
    <dgm:cxn modelId="{A9BA752F-C4CE-9049-BC46-35C6A8F28D03}" srcId="{E7E5F0A9-B103-F842-B274-9B65FEB9CDF3}" destId="{CBDA3FF8-2261-AF46-8A0A-F96B708675C2}" srcOrd="0" destOrd="0" parTransId="{C25500B2-2C2B-8340-B060-A87D50A9ED66}" sibTransId="{D101A9DD-7A5B-AD4D-B66D-E5E519A3178B}"/>
    <dgm:cxn modelId="{E2056232-1EC2-014C-A638-0D8214001C5B}" srcId="{CBDA3FF8-2261-AF46-8A0A-F96B708675C2}" destId="{72E257E8-4837-8F40-B924-9C76FFF4CC0C}" srcOrd="4" destOrd="0" parTransId="{0BCB409A-6007-F243-9F43-54CD842D2E2A}" sibTransId="{6BF34390-10F1-624B-9FAC-4A95EB4D4CA7}"/>
    <dgm:cxn modelId="{95FF4E3C-82F2-C344-967A-93BE6F544D91}" type="presOf" srcId="{2307BE47-E0FE-5449-ACF4-9E76B8A10602}" destId="{3CCE6609-909B-7B4B-8AB9-EEE0AB350D45}" srcOrd="0" destOrd="0" presId="urn:microsoft.com/office/officeart/2005/8/layout/radial6"/>
    <dgm:cxn modelId="{10EFF23F-6FC3-D44E-A3A4-A1331A6808D2}" type="presOf" srcId="{FD41D39A-57B3-3042-8422-43592B30A8E0}" destId="{02333CEB-9891-F447-9808-F4C96E8AA21F}" srcOrd="0" destOrd="0" presId="urn:microsoft.com/office/officeart/2005/8/layout/radial6"/>
    <dgm:cxn modelId="{9C95EE42-F228-9644-A8ED-A2F43F99CD2B}" type="presOf" srcId="{CBDA3FF8-2261-AF46-8A0A-F96B708675C2}" destId="{2D2BABBA-8B98-074F-897B-B680AA9D247E}" srcOrd="0" destOrd="0" presId="urn:microsoft.com/office/officeart/2005/8/layout/radial6"/>
    <dgm:cxn modelId="{37312057-B6D5-1842-A326-9EC1BE9C00DB}" srcId="{CBDA3FF8-2261-AF46-8A0A-F96B708675C2}" destId="{0B6A9BAA-19F0-894D-B78A-AE0D5B4EC403}" srcOrd="5" destOrd="0" parTransId="{C3A251D7-1753-5A4E-8A8E-DF268A326D90}" sibTransId="{6FBAD720-E27D-BF42-BDB4-55F3030CEF72}"/>
    <dgm:cxn modelId="{3E7A0558-218A-9347-9DFD-9676BA2E5FF0}" srcId="{E7E5F0A9-B103-F842-B274-9B65FEB9CDF3}" destId="{2F896490-F098-8B42-A958-82273B26A6F9}" srcOrd="1" destOrd="0" parTransId="{5C3B1C7A-3AC0-B740-8107-10AF7934E4BA}" sibTransId="{03D8060D-C499-BD48-9F01-65054F88CEDC}"/>
    <dgm:cxn modelId="{ECC75E7D-9B7B-854C-B965-C3FBF1F8B5EF}" type="presOf" srcId="{3BA79847-EC43-944D-A974-0E58834780A7}" destId="{C36385F1-EBF5-CE45-9209-DFB1C30492C8}" srcOrd="0" destOrd="0" presId="urn:microsoft.com/office/officeart/2005/8/layout/radial6"/>
    <dgm:cxn modelId="{5AA56381-E961-294B-912F-A84646308365}" type="presOf" srcId="{DA9DF8B6-DC7A-4045-996A-658BE78CBC5C}" destId="{EAEC7154-84E6-054D-AA48-27B30F991060}" srcOrd="0" destOrd="0" presId="urn:microsoft.com/office/officeart/2005/8/layout/radial6"/>
    <dgm:cxn modelId="{E4803384-050E-1640-AEB0-BDE9BFB0E91F}" srcId="{CBDA3FF8-2261-AF46-8A0A-F96B708675C2}" destId="{2307BE47-E0FE-5449-ACF4-9E76B8A10602}" srcOrd="6" destOrd="0" parTransId="{68537894-C53C-BF48-9FFF-9804E8B9AAF9}" sibTransId="{679D2F1E-CEA5-4847-AC12-569B566AD80C}"/>
    <dgm:cxn modelId="{EF589699-0835-AE44-A678-6DAE46028432}" type="presOf" srcId="{26C67B2F-8671-954D-8F84-88B95624F139}" destId="{43E87292-AE97-944A-9735-95DF2D1517A6}" srcOrd="0" destOrd="0" presId="urn:microsoft.com/office/officeart/2005/8/layout/radial6"/>
    <dgm:cxn modelId="{0F9B819E-4BC0-2740-B4CF-FAF9E3404EBD}" type="presOf" srcId="{DD7D0FEE-3196-2C44-A262-DB13B20FAF30}" destId="{5D7E81A4-63BA-AE4F-A0DD-9DB3D5A33971}" srcOrd="0" destOrd="0" presId="urn:microsoft.com/office/officeart/2005/8/layout/radial6"/>
    <dgm:cxn modelId="{6C72F9A7-8D38-3A4D-A4C9-2E83C624C71C}" type="presOf" srcId="{E7E5F0A9-B103-F842-B274-9B65FEB9CDF3}" destId="{9D3FD1D0-527C-3A47-B680-36AAA2B759C8}" srcOrd="0" destOrd="0" presId="urn:microsoft.com/office/officeart/2005/8/layout/radial6"/>
    <dgm:cxn modelId="{72DE02BA-75E0-0F40-A6EF-FDF771759BC0}" type="presOf" srcId="{6BF34390-10F1-624B-9FAC-4A95EB4D4CA7}" destId="{96AF3141-C874-C549-8C64-F1AD09437515}" srcOrd="0" destOrd="0" presId="urn:microsoft.com/office/officeart/2005/8/layout/radial6"/>
    <dgm:cxn modelId="{63442FCC-8953-6B45-A8AA-EEB8165774E9}" type="presOf" srcId="{D9DDC3D5-C655-DB4B-AB55-ACA565A3B6F8}" destId="{4FB35E98-566B-9E48-A5EB-FD6F0C44601D}" srcOrd="0" destOrd="0" presId="urn:microsoft.com/office/officeart/2005/8/layout/radial6"/>
    <dgm:cxn modelId="{F6A535F2-04F7-7F47-8FA8-3D3077FC54B9}" srcId="{CBDA3FF8-2261-AF46-8A0A-F96B708675C2}" destId="{FD41D39A-57B3-3042-8422-43592B30A8E0}" srcOrd="3" destOrd="0" parTransId="{01E4EBEC-227B-3541-9209-2D46E0DB5457}" sibTransId="{04DB0340-F2AE-8E4D-8844-08E48A3D254F}"/>
    <dgm:cxn modelId="{982A3750-05A6-D346-B657-85EA449F66B9}" type="presParOf" srcId="{9D3FD1D0-527C-3A47-B680-36AAA2B759C8}" destId="{2D2BABBA-8B98-074F-897B-B680AA9D247E}" srcOrd="0" destOrd="0" presId="urn:microsoft.com/office/officeart/2005/8/layout/radial6"/>
    <dgm:cxn modelId="{60B168F9-9FE0-1D43-AE91-B0D9F8952987}" type="presParOf" srcId="{9D3FD1D0-527C-3A47-B680-36AAA2B759C8}" destId="{A35CADC7-253E-8248-8430-A2B92AF37B09}" srcOrd="1" destOrd="0" presId="urn:microsoft.com/office/officeart/2005/8/layout/radial6"/>
    <dgm:cxn modelId="{935CD5B1-CBEA-8A43-A8CC-2F2F05F56A14}" type="presParOf" srcId="{9D3FD1D0-527C-3A47-B680-36AAA2B759C8}" destId="{A3697872-B132-CC45-98F2-3B800AF8D762}" srcOrd="2" destOrd="0" presId="urn:microsoft.com/office/officeart/2005/8/layout/radial6"/>
    <dgm:cxn modelId="{5DE410F0-D68B-7E45-836B-91544B3BC5BB}" type="presParOf" srcId="{9D3FD1D0-527C-3A47-B680-36AAA2B759C8}" destId="{EAEC7154-84E6-054D-AA48-27B30F991060}" srcOrd="3" destOrd="0" presId="urn:microsoft.com/office/officeart/2005/8/layout/radial6"/>
    <dgm:cxn modelId="{1E99F3E4-D282-424E-BB5F-07B74CE847AE}" type="presParOf" srcId="{9D3FD1D0-527C-3A47-B680-36AAA2B759C8}" destId="{5D7E81A4-63BA-AE4F-A0DD-9DB3D5A33971}" srcOrd="4" destOrd="0" presId="urn:microsoft.com/office/officeart/2005/8/layout/radial6"/>
    <dgm:cxn modelId="{0E570138-721E-2845-91C0-E7BCC9BFD720}" type="presParOf" srcId="{9D3FD1D0-527C-3A47-B680-36AAA2B759C8}" destId="{0A7C0640-710D-1144-8DBF-C2D9E797ADB0}" srcOrd="5" destOrd="0" presId="urn:microsoft.com/office/officeart/2005/8/layout/radial6"/>
    <dgm:cxn modelId="{728C3363-F2DA-AC40-B57C-4C3C897913E4}" type="presParOf" srcId="{9D3FD1D0-527C-3A47-B680-36AAA2B759C8}" destId="{C36385F1-EBF5-CE45-9209-DFB1C30492C8}" srcOrd="6" destOrd="0" presId="urn:microsoft.com/office/officeart/2005/8/layout/radial6"/>
    <dgm:cxn modelId="{52A5AC63-5C0C-FD43-ABF5-42C215CED4D0}" type="presParOf" srcId="{9D3FD1D0-527C-3A47-B680-36AAA2B759C8}" destId="{4FB35E98-566B-9E48-A5EB-FD6F0C44601D}" srcOrd="7" destOrd="0" presId="urn:microsoft.com/office/officeart/2005/8/layout/radial6"/>
    <dgm:cxn modelId="{628FE168-7A4D-EB40-8F32-077131E82FFB}" type="presParOf" srcId="{9D3FD1D0-527C-3A47-B680-36AAA2B759C8}" destId="{A42D0D85-2D9D-DD43-9256-31290F6DED36}" srcOrd="8" destOrd="0" presId="urn:microsoft.com/office/officeart/2005/8/layout/radial6"/>
    <dgm:cxn modelId="{6D9FE52D-12BE-E442-A2D8-7BFDB997A38A}" type="presParOf" srcId="{9D3FD1D0-527C-3A47-B680-36AAA2B759C8}" destId="{43E87292-AE97-944A-9735-95DF2D1517A6}" srcOrd="9" destOrd="0" presId="urn:microsoft.com/office/officeart/2005/8/layout/radial6"/>
    <dgm:cxn modelId="{9642937D-7EA2-B94B-8A13-1503F088125A}" type="presParOf" srcId="{9D3FD1D0-527C-3A47-B680-36AAA2B759C8}" destId="{02333CEB-9891-F447-9808-F4C96E8AA21F}" srcOrd="10" destOrd="0" presId="urn:microsoft.com/office/officeart/2005/8/layout/radial6"/>
    <dgm:cxn modelId="{73ACC840-0938-6548-8B5C-4DCE34F03B2A}" type="presParOf" srcId="{9D3FD1D0-527C-3A47-B680-36AAA2B759C8}" destId="{8DD9A853-296C-3847-B3BB-F089AFF25A23}" srcOrd="11" destOrd="0" presId="urn:microsoft.com/office/officeart/2005/8/layout/radial6"/>
    <dgm:cxn modelId="{D6A95CCB-1235-CB48-9CBA-60FFCA21655A}" type="presParOf" srcId="{9D3FD1D0-527C-3A47-B680-36AAA2B759C8}" destId="{6ECE0993-24EE-5B4C-A4ED-02119A871F9A}" srcOrd="12" destOrd="0" presId="urn:microsoft.com/office/officeart/2005/8/layout/radial6"/>
    <dgm:cxn modelId="{1AE97618-524D-954A-9A41-D62A3E72E743}" type="presParOf" srcId="{9D3FD1D0-527C-3A47-B680-36AAA2B759C8}" destId="{8CF85E5D-2DDC-6347-91B9-F9951FCC8680}" srcOrd="13" destOrd="0" presId="urn:microsoft.com/office/officeart/2005/8/layout/radial6"/>
    <dgm:cxn modelId="{04F945F3-5D40-D743-9968-C5C642AE06D7}" type="presParOf" srcId="{9D3FD1D0-527C-3A47-B680-36AAA2B759C8}" destId="{EAEB1686-D4B5-9C4F-9857-9F7BA16E7AAA}" srcOrd="14" destOrd="0" presId="urn:microsoft.com/office/officeart/2005/8/layout/radial6"/>
    <dgm:cxn modelId="{F48353D0-765F-2343-89DF-62127058C534}" type="presParOf" srcId="{9D3FD1D0-527C-3A47-B680-36AAA2B759C8}" destId="{96AF3141-C874-C549-8C64-F1AD09437515}" srcOrd="15" destOrd="0" presId="urn:microsoft.com/office/officeart/2005/8/layout/radial6"/>
    <dgm:cxn modelId="{7F0036AC-756D-1142-8AC0-1EA1D0A2FDB6}" type="presParOf" srcId="{9D3FD1D0-527C-3A47-B680-36AAA2B759C8}" destId="{B6E351AA-42E2-A341-8530-1B1CD56185F0}" srcOrd="16" destOrd="0" presId="urn:microsoft.com/office/officeart/2005/8/layout/radial6"/>
    <dgm:cxn modelId="{B0073D9D-3022-8D41-903B-583B60417A85}" type="presParOf" srcId="{9D3FD1D0-527C-3A47-B680-36AAA2B759C8}" destId="{7B11111E-9228-D940-889D-11420C962704}" srcOrd="17" destOrd="0" presId="urn:microsoft.com/office/officeart/2005/8/layout/radial6"/>
    <dgm:cxn modelId="{D6F6C170-7ECF-F445-A873-7B5388A60599}" type="presParOf" srcId="{9D3FD1D0-527C-3A47-B680-36AAA2B759C8}" destId="{11988BD6-3DDB-F740-A2F8-DDE1EC3B67D3}" srcOrd="18" destOrd="0" presId="urn:microsoft.com/office/officeart/2005/8/layout/radial6"/>
    <dgm:cxn modelId="{9F759D63-BDB8-5047-AECD-11F6A694F163}" type="presParOf" srcId="{9D3FD1D0-527C-3A47-B680-36AAA2B759C8}" destId="{3CCE6609-909B-7B4B-8AB9-EEE0AB350D45}" srcOrd="19" destOrd="0" presId="urn:microsoft.com/office/officeart/2005/8/layout/radial6"/>
    <dgm:cxn modelId="{394FEC30-AAFD-E142-8A48-4826E7F900FC}" type="presParOf" srcId="{9D3FD1D0-527C-3A47-B680-36AAA2B759C8}" destId="{E7103952-73D0-2F42-A45C-C338680050E2}" srcOrd="20" destOrd="0" presId="urn:microsoft.com/office/officeart/2005/8/layout/radial6"/>
    <dgm:cxn modelId="{7C20EDDD-C483-9644-B3C7-14CC949A6178}" type="presParOf" srcId="{9D3FD1D0-527C-3A47-B680-36AAA2B759C8}" destId="{17A6592F-3228-1C49-BF25-631BA31A4ABD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E5F0A9-B103-F842-B274-9B65FEB9CDF3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DA3FF8-2261-AF46-8A0A-F96B708675C2}">
      <dgm:prSet phldrT="[Text]"/>
      <dgm:spPr/>
      <dgm:t>
        <a:bodyPr/>
        <a:lstStyle/>
        <a:p>
          <a:r>
            <a:rPr lang="en-US"/>
            <a:t>AOP</a:t>
          </a:r>
        </a:p>
      </dgm:t>
    </dgm:pt>
    <dgm:pt modelId="{C25500B2-2C2B-8340-B060-A87D50A9ED66}" type="parTrans" cxnId="{A9BA752F-C4CE-9049-BC46-35C6A8F28D03}">
      <dgm:prSet/>
      <dgm:spPr/>
      <dgm:t>
        <a:bodyPr/>
        <a:lstStyle/>
        <a:p>
          <a:endParaRPr lang="en-US"/>
        </a:p>
      </dgm:t>
    </dgm:pt>
    <dgm:pt modelId="{D101A9DD-7A5B-AD4D-B66D-E5E519A3178B}" type="sibTrans" cxnId="{A9BA752F-C4CE-9049-BC46-35C6A8F28D03}">
      <dgm:prSet/>
      <dgm:spPr/>
      <dgm:t>
        <a:bodyPr/>
        <a:lstStyle/>
        <a:p>
          <a:endParaRPr lang="en-US"/>
        </a:p>
      </dgm:t>
    </dgm:pt>
    <dgm:pt modelId="{31E9209A-16CA-D64E-86AD-B431669087AA}">
      <dgm:prSet phldrT="[Text]"/>
      <dgm:spPr>
        <a:solidFill>
          <a:schemeClr val="accent4"/>
        </a:solidFill>
      </dgm:spPr>
      <dgm:t>
        <a:bodyPr/>
        <a:lstStyle/>
        <a:p>
          <a:r>
            <a:rPr lang="en-US"/>
            <a:t>join point</a:t>
          </a:r>
        </a:p>
      </dgm:t>
    </dgm:pt>
    <dgm:pt modelId="{C5B0E8E8-E59B-7948-B5DE-D6F34C6798DA}" type="parTrans" cxnId="{892F3714-8B90-5540-B1A7-2F4CFFB0B308}">
      <dgm:prSet/>
      <dgm:spPr/>
      <dgm:t>
        <a:bodyPr/>
        <a:lstStyle/>
        <a:p>
          <a:endParaRPr lang="en-US"/>
        </a:p>
      </dgm:t>
    </dgm:pt>
    <dgm:pt modelId="{DA9DF8B6-DC7A-4045-996A-658BE78CBC5C}" type="sibTrans" cxnId="{892F3714-8B90-5540-B1A7-2F4CFFB0B308}">
      <dgm:prSet/>
      <dgm:spPr>
        <a:noFill/>
      </dgm:spPr>
      <dgm:t>
        <a:bodyPr/>
        <a:lstStyle/>
        <a:p>
          <a:endParaRPr lang="en-US"/>
        </a:p>
      </dgm:t>
    </dgm:pt>
    <dgm:pt modelId="{DD7D0FEE-3196-2C44-A262-DB13B20FAF30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advice</a:t>
          </a:r>
        </a:p>
      </dgm:t>
    </dgm:pt>
    <dgm:pt modelId="{B5943398-B4C8-2045-96B7-46048E7FBFE6}" type="parTrans" cxnId="{FF61DE0F-0AD0-9B4A-9F22-D7FB79EEAF9A}">
      <dgm:prSet/>
      <dgm:spPr/>
      <dgm:t>
        <a:bodyPr/>
        <a:lstStyle/>
        <a:p>
          <a:endParaRPr lang="en-US"/>
        </a:p>
      </dgm:t>
    </dgm:pt>
    <dgm:pt modelId="{3BA79847-EC43-944D-A974-0E58834780A7}" type="sibTrans" cxnId="{FF61DE0F-0AD0-9B4A-9F22-D7FB79EEAF9A}">
      <dgm:prSet/>
      <dgm:spPr>
        <a:noFill/>
      </dgm:spPr>
      <dgm:t>
        <a:bodyPr/>
        <a:lstStyle/>
        <a:p>
          <a:endParaRPr lang="en-US"/>
        </a:p>
      </dgm:t>
    </dgm:pt>
    <dgm:pt modelId="{D9DDC3D5-C655-DB4B-AB55-ACA565A3B6F8}">
      <dgm:prSet phldrT="[Text]"/>
      <dgm:spPr>
        <a:solidFill>
          <a:schemeClr val="accent6"/>
        </a:solidFill>
      </dgm:spPr>
      <dgm:t>
        <a:bodyPr/>
        <a:lstStyle/>
        <a:p>
          <a:r>
            <a:rPr lang="en-US"/>
            <a:t>pointcut</a:t>
          </a:r>
        </a:p>
      </dgm:t>
    </dgm:pt>
    <dgm:pt modelId="{1046C229-B89B-E243-A425-367AC1EA704C}" type="parTrans" cxnId="{DC5BCD23-3B01-EA49-87F2-D7CF480DA200}">
      <dgm:prSet/>
      <dgm:spPr/>
      <dgm:t>
        <a:bodyPr/>
        <a:lstStyle/>
        <a:p>
          <a:endParaRPr lang="en-US"/>
        </a:p>
      </dgm:t>
    </dgm:pt>
    <dgm:pt modelId="{26C67B2F-8671-954D-8F84-88B95624F139}" type="sibTrans" cxnId="{DC5BCD23-3B01-EA49-87F2-D7CF480DA200}">
      <dgm:prSet/>
      <dgm:spPr>
        <a:noFill/>
      </dgm:spPr>
      <dgm:t>
        <a:bodyPr/>
        <a:lstStyle/>
        <a:p>
          <a:endParaRPr lang="en-US"/>
        </a:p>
      </dgm:t>
    </dgm:pt>
    <dgm:pt modelId="{FD41D39A-57B3-3042-8422-43592B30A8E0}">
      <dgm:prSet phldrT="[Text]"/>
      <dgm:spPr>
        <a:solidFill>
          <a:srgbClr val="7030A0"/>
        </a:solidFill>
      </dgm:spPr>
      <dgm:t>
        <a:bodyPr/>
        <a:lstStyle/>
        <a:p>
          <a:r>
            <a:rPr lang="en-US"/>
            <a:t>target object</a:t>
          </a:r>
        </a:p>
      </dgm:t>
    </dgm:pt>
    <dgm:pt modelId="{01E4EBEC-227B-3541-9209-2D46E0DB5457}" type="parTrans" cxnId="{F6A535F2-04F7-7F47-8FA8-3D3077FC54B9}">
      <dgm:prSet/>
      <dgm:spPr/>
      <dgm:t>
        <a:bodyPr/>
        <a:lstStyle/>
        <a:p>
          <a:endParaRPr lang="en-US"/>
        </a:p>
      </dgm:t>
    </dgm:pt>
    <dgm:pt modelId="{04DB0340-F2AE-8E4D-8844-08E48A3D254F}" type="sibTrans" cxnId="{F6A535F2-04F7-7F47-8FA8-3D3077FC54B9}">
      <dgm:prSet/>
      <dgm:spPr>
        <a:noFill/>
      </dgm:spPr>
      <dgm:t>
        <a:bodyPr/>
        <a:lstStyle/>
        <a:p>
          <a:endParaRPr lang="en-US"/>
        </a:p>
      </dgm:t>
    </dgm:pt>
    <dgm:pt modelId="{72E257E8-4837-8F40-B924-9C76FFF4CC0C}">
      <dgm:prSet/>
      <dgm:spPr>
        <a:solidFill>
          <a:srgbClr val="C00000"/>
        </a:solidFill>
      </dgm:spPr>
      <dgm:t>
        <a:bodyPr/>
        <a:lstStyle/>
        <a:p>
          <a:r>
            <a:rPr lang="en-US"/>
            <a:t>aspect</a:t>
          </a:r>
        </a:p>
      </dgm:t>
    </dgm:pt>
    <dgm:pt modelId="{0BCB409A-6007-F243-9F43-54CD842D2E2A}" type="parTrans" cxnId="{E2056232-1EC2-014C-A638-0D8214001C5B}">
      <dgm:prSet/>
      <dgm:spPr/>
      <dgm:t>
        <a:bodyPr/>
        <a:lstStyle/>
        <a:p>
          <a:endParaRPr lang="en-US"/>
        </a:p>
      </dgm:t>
    </dgm:pt>
    <dgm:pt modelId="{6BF34390-10F1-624B-9FAC-4A95EB4D4CA7}" type="sibTrans" cxnId="{E2056232-1EC2-014C-A638-0D8214001C5B}">
      <dgm:prSet/>
      <dgm:spPr>
        <a:noFill/>
      </dgm:spPr>
      <dgm:t>
        <a:bodyPr/>
        <a:lstStyle/>
        <a:p>
          <a:endParaRPr lang="en-US"/>
        </a:p>
      </dgm:t>
    </dgm:pt>
    <dgm:pt modelId="{0B6A9BAA-19F0-894D-B78A-AE0D5B4EC403}">
      <dgm:prSet/>
      <dgm:spPr>
        <a:solidFill>
          <a:schemeClr val="accent5"/>
        </a:solidFill>
      </dgm:spPr>
      <dgm:t>
        <a:bodyPr/>
        <a:lstStyle/>
        <a:p>
          <a:r>
            <a:rPr lang="en-US"/>
            <a:t>proxy</a:t>
          </a:r>
        </a:p>
      </dgm:t>
    </dgm:pt>
    <dgm:pt modelId="{C3A251D7-1753-5A4E-8A8E-DF268A326D90}" type="parTrans" cxnId="{37312057-B6D5-1842-A326-9EC1BE9C00DB}">
      <dgm:prSet/>
      <dgm:spPr/>
      <dgm:t>
        <a:bodyPr/>
        <a:lstStyle/>
        <a:p>
          <a:endParaRPr lang="en-US"/>
        </a:p>
      </dgm:t>
    </dgm:pt>
    <dgm:pt modelId="{6FBAD720-E27D-BF42-BDB4-55F3030CEF72}" type="sibTrans" cxnId="{37312057-B6D5-1842-A326-9EC1BE9C00DB}">
      <dgm:prSet/>
      <dgm:spPr>
        <a:noFill/>
      </dgm:spPr>
      <dgm:t>
        <a:bodyPr/>
        <a:lstStyle/>
        <a:p>
          <a:endParaRPr lang="en-US"/>
        </a:p>
      </dgm:t>
    </dgm:pt>
    <dgm:pt modelId="{2307BE47-E0FE-5449-ACF4-9E76B8A10602}">
      <dgm:prSet/>
      <dgm:spPr>
        <a:solidFill>
          <a:srgbClr val="FF0000"/>
        </a:solidFill>
      </dgm:spPr>
      <dgm:t>
        <a:bodyPr/>
        <a:lstStyle/>
        <a:p>
          <a:r>
            <a:rPr lang="en-US"/>
            <a:t>weaving</a:t>
          </a:r>
        </a:p>
      </dgm:t>
    </dgm:pt>
    <dgm:pt modelId="{68537894-C53C-BF48-9FFF-9804E8B9AAF9}" type="parTrans" cxnId="{E4803384-050E-1640-AEB0-BDE9BFB0E91F}">
      <dgm:prSet/>
      <dgm:spPr/>
      <dgm:t>
        <a:bodyPr/>
        <a:lstStyle/>
        <a:p>
          <a:endParaRPr lang="en-US"/>
        </a:p>
      </dgm:t>
    </dgm:pt>
    <dgm:pt modelId="{679D2F1E-CEA5-4847-AC12-569B566AD80C}" type="sibTrans" cxnId="{E4803384-050E-1640-AEB0-BDE9BFB0E91F}">
      <dgm:prSet/>
      <dgm:spPr>
        <a:noFill/>
      </dgm:spPr>
      <dgm:t>
        <a:bodyPr/>
        <a:lstStyle/>
        <a:p>
          <a:endParaRPr lang="en-US"/>
        </a:p>
      </dgm:t>
    </dgm:pt>
    <dgm:pt modelId="{2F896490-F098-8B42-A958-82273B26A6F9}">
      <dgm:prSet/>
      <dgm:spPr/>
      <dgm:t>
        <a:bodyPr/>
        <a:lstStyle/>
        <a:p>
          <a:endParaRPr lang="en-US"/>
        </a:p>
      </dgm:t>
    </dgm:pt>
    <dgm:pt modelId="{5C3B1C7A-3AC0-B740-8107-10AF7934E4BA}" type="parTrans" cxnId="{3E7A0558-218A-9347-9DFD-9676BA2E5FF0}">
      <dgm:prSet/>
      <dgm:spPr/>
      <dgm:t>
        <a:bodyPr/>
        <a:lstStyle/>
        <a:p>
          <a:endParaRPr lang="en-US"/>
        </a:p>
      </dgm:t>
    </dgm:pt>
    <dgm:pt modelId="{03D8060D-C499-BD48-9F01-65054F88CEDC}" type="sibTrans" cxnId="{3E7A0558-218A-9347-9DFD-9676BA2E5FF0}">
      <dgm:prSet/>
      <dgm:spPr/>
      <dgm:t>
        <a:bodyPr/>
        <a:lstStyle/>
        <a:p>
          <a:endParaRPr lang="en-US"/>
        </a:p>
      </dgm:t>
    </dgm:pt>
    <dgm:pt modelId="{9D3FD1D0-527C-3A47-B680-36AAA2B759C8}" type="pres">
      <dgm:prSet presAssocID="{E7E5F0A9-B103-F842-B274-9B65FEB9CDF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D2BABBA-8B98-074F-897B-B680AA9D247E}" type="pres">
      <dgm:prSet presAssocID="{CBDA3FF8-2261-AF46-8A0A-F96B708675C2}" presName="centerShape" presStyleLbl="node0" presStyleIdx="0" presStyleCnt="1"/>
      <dgm:spPr/>
    </dgm:pt>
    <dgm:pt modelId="{A35CADC7-253E-8248-8430-A2B92AF37B09}" type="pres">
      <dgm:prSet presAssocID="{31E9209A-16CA-D64E-86AD-B431669087AA}" presName="node" presStyleLbl="node1" presStyleIdx="0" presStyleCnt="7">
        <dgm:presLayoutVars>
          <dgm:bulletEnabled val="1"/>
        </dgm:presLayoutVars>
      </dgm:prSet>
      <dgm:spPr/>
    </dgm:pt>
    <dgm:pt modelId="{A3697872-B132-CC45-98F2-3B800AF8D762}" type="pres">
      <dgm:prSet presAssocID="{31E9209A-16CA-D64E-86AD-B431669087AA}" presName="dummy" presStyleCnt="0"/>
      <dgm:spPr/>
    </dgm:pt>
    <dgm:pt modelId="{EAEC7154-84E6-054D-AA48-27B30F991060}" type="pres">
      <dgm:prSet presAssocID="{DA9DF8B6-DC7A-4045-996A-658BE78CBC5C}" presName="sibTrans" presStyleLbl="sibTrans2D1" presStyleIdx="0" presStyleCnt="7"/>
      <dgm:spPr/>
    </dgm:pt>
    <dgm:pt modelId="{5D7E81A4-63BA-AE4F-A0DD-9DB3D5A33971}" type="pres">
      <dgm:prSet presAssocID="{DD7D0FEE-3196-2C44-A262-DB13B20FAF30}" presName="node" presStyleLbl="node1" presStyleIdx="1" presStyleCnt="7">
        <dgm:presLayoutVars>
          <dgm:bulletEnabled val="1"/>
        </dgm:presLayoutVars>
      </dgm:prSet>
      <dgm:spPr/>
    </dgm:pt>
    <dgm:pt modelId="{0A7C0640-710D-1144-8DBF-C2D9E797ADB0}" type="pres">
      <dgm:prSet presAssocID="{DD7D0FEE-3196-2C44-A262-DB13B20FAF30}" presName="dummy" presStyleCnt="0"/>
      <dgm:spPr/>
    </dgm:pt>
    <dgm:pt modelId="{C36385F1-EBF5-CE45-9209-DFB1C30492C8}" type="pres">
      <dgm:prSet presAssocID="{3BA79847-EC43-944D-A974-0E58834780A7}" presName="sibTrans" presStyleLbl="sibTrans2D1" presStyleIdx="1" presStyleCnt="7"/>
      <dgm:spPr/>
    </dgm:pt>
    <dgm:pt modelId="{4FB35E98-566B-9E48-A5EB-FD6F0C44601D}" type="pres">
      <dgm:prSet presAssocID="{D9DDC3D5-C655-DB4B-AB55-ACA565A3B6F8}" presName="node" presStyleLbl="node1" presStyleIdx="2" presStyleCnt="7">
        <dgm:presLayoutVars>
          <dgm:bulletEnabled val="1"/>
        </dgm:presLayoutVars>
      </dgm:prSet>
      <dgm:spPr/>
    </dgm:pt>
    <dgm:pt modelId="{A42D0D85-2D9D-DD43-9256-31290F6DED36}" type="pres">
      <dgm:prSet presAssocID="{D9DDC3D5-C655-DB4B-AB55-ACA565A3B6F8}" presName="dummy" presStyleCnt="0"/>
      <dgm:spPr/>
    </dgm:pt>
    <dgm:pt modelId="{43E87292-AE97-944A-9735-95DF2D1517A6}" type="pres">
      <dgm:prSet presAssocID="{26C67B2F-8671-954D-8F84-88B95624F139}" presName="sibTrans" presStyleLbl="sibTrans2D1" presStyleIdx="2" presStyleCnt="7"/>
      <dgm:spPr/>
    </dgm:pt>
    <dgm:pt modelId="{02333CEB-9891-F447-9808-F4C96E8AA21F}" type="pres">
      <dgm:prSet presAssocID="{FD41D39A-57B3-3042-8422-43592B30A8E0}" presName="node" presStyleLbl="node1" presStyleIdx="3" presStyleCnt="7">
        <dgm:presLayoutVars>
          <dgm:bulletEnabled val="1"/>
        </dgm:presLayoutVars>
      </dgm:prSet>
      <dgm:spPr/>
    </dgm:pt>
    <dgm:pt modelId="{8DD9A853-296C-3847-B3BB-F089AFF25A23}" type="pres">
      <dgm:prSet presAssocID="{FD41D39A-57B3-3042-8422-43592B30A8E0}" presName="dummy" presStyleCnt="0"/>
      <dgm:spPr/>
    </dgm:pt>
    <dgm:pt modelId="{6ECE0993-24EE-5B4C-A4ED-02119A871F9A}" type="pres">
      <dgm:prSet presAssocID="{04DB0340-F2AE-8E4D-8844-08E48A3D254F}" presName="sibTrans" presStyleLbl="sibTrans2D1" presStyleIdx="3" presStyleCnt="7"/>
      <dgm:spPr/>
    </dgm:pt>
    <dgm:pt modelId="{8CF85E5D-2DDC-6347-91B9-F9951FCC8680}" type="pres">
      <dgm:prSet presAssocID="{72E257E8-4837-8F40-B924-9C76FFF4CC0C}" presName="node" presStyleLbl="node1" presStyleIdx="4" presStyleCnt="7">
        <dgm:presLayoutVars>
          <dgm:bulletEnabled val="1"/>
        </dgm:presLayoutVars>
      </dgm:prSet>
      <dgm:spPr/>
    </dgm:pt>
    <dgm:pt modelId="{EAEB1686-D4B5-9C4F-9857-9F7BA16E7AAA}" type="pres">
      <dgm:prSet presAssocID="{72E257E8-4837-8F40-B924-9C76FFF4CC0C}" presName="dummy" presStyleCnt="0"/>
      <dgm:spPr/>
    </dgm:pt>
    <dgm:pt modelId="{96AF3141-C874-C549-8C64-F1AD09437515}" type="pres">
      <dgm:prSet presAssocID="{6BF34390-10F1-624B-9FAC-4A95EB4D4CA7}" presName="sibTrans" presStyleLbl="sibTrans2D1" presStyleIdx="4" presStyleCnt="7"/>
      <dgm:spPr/>
    </dgm:pt>
    <dgm:pt modelId="{B6E351AA-42E2-A341-8530-1B1CD56185F0}" type="pres">
      <dgm:prSet presAssocID="{0B6A9BAA-19F0-894D-B78A-AE0D5B4EC403}" presName="node" presStyleLbl="node1" presStyleIdx="5" presStyleCnt="7">
        <dgm:presLayoutVars>
          <dgm:bulletEnabled val="1"/>
        </dgm:presLayoutVars>
      </dgm:prSet>
      <dgm:spPr/>
    </dgm:pt>
    <dgm:pt modelId="{7B11111E-9228-D940-889D-11420C962704}" type="pres">
      <dgm:prSet presAssocID="{0B6A9BAA-19F0-894D-B78A-AE0D5B4EC403}" presName="dummy" presStyleCnt="0"/>
      <dgm:spPr/>
    </dgm:pt>
    <dgm:pt modelId="{11988BD6-3DDB-F740-A2F8-DDE1EC3B67D3}" type="pres">
      <dgm:prSet presAssocID="{6FBAD720-E27D-BF42-BDB4-55F3030CEF72}" presName="sibTrans" presStyleLbl="sibTrans2D1" presStyleIdx="5" presStyleCnt="7"/>
      <dgm:spPr/>
    </dgm:pt>
    <dgm:pt modelId="{3CCE6609-909B-7B4B-8AB9-EEE0AB350D45}" type="pres">
      <dgm:prSet presAssocID="{2307BE47-E0FE-5449-ACF4-9E76B8A10602}" presName="node" presStyleLbl="node1" presStyleIdx="6" presStyleCnt="7" custRadScaleRad="103280" custRadScaleInc="-6672">
        <dgm:presLayoutVars>
          <dgm:bulletEnabled val="1"/>
        </dgm:presLayoutVars>
      </dgm:prSet>
      <dgm:spPr/>
    </dgm:pt>
    <dgm:pt modelId="{E7103952-73D0-2F42-A45C-C338680050E2}" type="pres">
      <dgm:prSet presAssocID="{2307BE47-E0FE-5449-ACF4-9E76B8A10602}" presName="dummy" presStyleCnt="0"/>
      <dgm:spPr/>
    </dgm:pt>
    <dgm:pt modelId="{17A6592F-3228-1C49-BF25-631BA31A4ABD}" type="pres">
      <dgm:prSet presAssocID="{679D2F1E-CEA5-4847-AC12-569B566AD80C}" presName="sibTrans" presStyleLbl="sibTrans2D1" presStyleIdx="6" presStyleCnt="7"/>
      <dgm:spPr/>
    </dgm:pt>
  </dgm:ptLst>
  <dgm:cxnLst>
    <dgm:cxn modelId="{0B568A08-304E-3547-B85A-DAD7A23068CD}" type="presOf" srcId="{0B6A9BAA-19F0-894D-B78A-AE0D5B4EC403}" destId="{B6E351AA-42E2-A341-8530-1B1CD56185F0}" srcOrd="0" destOrd="0" presId="urn:microsoft.com/office/officeart/2005/8/layout/radial6"/>
    <dgm:cxn modelId="{FF61DE0F-0AD0-9B4A-9F22-D7FB79EEAF9A}" srcId="{CBDA3FF8-2261-AF46-8A0A-F96B708675C2}" destId="{DD7D0FEE-3196-2C44-A262-DB13B20FAF30}" srcOrd="1" destOrd="0" parTransId="{B5943398-B4C8-2045-96B7-46048E7FBFE6}" sibTransId="{3BA79847-EC43-944D-A974-0E58834780A7}"/>
    <dgm:cxn modelId="{892F3714-8B90-5540-B1A7-2F4CFFB0B308}" srcId="{CBDA3FF8-2261-AF46-8A0A-F96B708675C2}" destId="{31E9209A-16CA-D64E-86AD-B431669087AA}" srcOrd="0" destOrd="0" parTransId="{C5B0E8E8-E59B-7948-B5DE-D6F34C6798DA}" sibTransId="{DA9DF8B6-DC7A-4045-996A-658BE78CBC5C}"/>
    <dgm:cxn modelId="{DC5BCD23-3B01-EA49-87F2-D7CF480DA200}" srcId="{CBDA3FF8-2261-AF46-8A0A-F96B708675C2}" destId="{D9DDC3D5-C655-DB4B-AB55-ACA565A3B6F8}" srcOrd="2" destOrd="0" parTransId="{1046C229-B89B-E243-A425-367AC1EA704C}" sibTransId="{26C67B2F-8671-954D-8F84-88B95624F139}"/>
    <dgm:cxn modelId="{8E463B24-3213-9041-B52B-F80AC2257996}" type="presOf" srcId="{04DB0340-F2AE-8E4D-8844-08E48A3D254F}" destId="{6ECE0993-24EE-5B4C-A4ED-02119A871F9A}" srcOrd="0" destOrd="0" presId="urn:microsoft.com/office/officeart/2005/8/layout/radial6"/>
    <dgm:cxn modelId="{EC076A24-CB81-5D43-9115-82045CEDF12A}" type="presOf" srcId="{72E257E8-4837-8F40-B924-9C76FFF4CC0C}" destId="{8CF85E5D-2DDC-6347-91B9-F9951FCC8680}" srcOrd="0" destOrd="0" presId="urn:microsoft.com/office/officeart/2005/8/layout/radial6"/>
    <dgm:cxn modelId="{BE4DEE26-6A88-5845-95E3-366CE1E61A47}" type="presOf" srcId="{679D2F1E-CEA5-4847-AC12-569B566AD80C}" destId="{17A6592F-3228-1C49-BF25-631BA31A4ABD}" srcOrd="0" destOrd="0" presId="urn:microsoft.com/office/officeart/2005/8/layout/radial6"/>
    <dgm:cxn modelId="{2DF08127-9B92-6446-82D1-99B953F071E6}" type="presOf" srcId="{6FBAD720-E27D-BF42-BDB4-55F3030CEF72}" destId="{11988BD6-3DDB-F740-A2F8-DDE1EC3B67D3}" srcOrd="0" destOrd="0" presId="urn:microsoft.com/office/officeart/2005/8/layout/radial6"/>
    <dgm:cxn modelId="{2DE6F42C-DBDE-4747-93EA-F22BC25A20EA}" type="presOf" srcId="{31E9209A-16CA-D64E-86AD-B431669087AA}" destId="{A35CADC7-253E-8248-8430-A2B92AF37B09}" srcOrd="0" destOrd="0" presId="urn:microsoft.com/office/officeart/2005/8/layout/radial6"/>
    <dgm:cxn modelId="{A9BA752F-C4CE-9049-BC46-35C6A8F28D03}" srcId="{E7E5F0A9-B103-F842-B274-9B65FEB9CDF3}" destId="{CBDA3FF8-2261-AF46-8A0A-F96B708675C2}" srcOrd="0" destOrd="0" parTransId="{C25500B2-2C2B-8340-B060-A87D50A9ED66}" sibTransId="{D101A9DD-7A5B-AD4D-B66D-E5E519A3178B}"/>
    <dgm:cxn modelId="{E2056232-1EC2-014C-A638-0D8214001C5B}" srcId="{CBDA3FF8-2261-AF46-8A0A-F96B708675C2}" destId="{72E257E8-4837-8F40-B924-9C76FFF4CC0C}" srcOrd="4" destOrd="0" parTransId="{0BCB409A-6007-F243-9F43-54CD842D2E2A}" sibTransId="{6BF34390-10F1-624B-9FAC-4A95EB4D4CA7}"/>
    <dgm:cxn modelId="{95FF4E3C-82F2-C344-967A-93BE6F544D91}" type="presOf" srcId="{2307BE47-E0FE-5449-ACF4-9E76B8A10602}" destId="{3CCE6609-909B-7B4B-8AB9-EEE0AB350D45}" srcOrd="0" destOrd="0" presId="urn:microsoft.com/office/officeart/2005/8/layout/radial6"/>
    <dgm:cxn modelId="{10EFF23F-6FC3-D44E-A3A4-A1331A6808D2}" type="presOf" srcId="{FD41D39A-57B3-3042-8422-43592B30A8E0}" destId="{02333CEB-9891-F447-9808-F4C96E8AA21F}" srcOrd="0" destOrd="0" presId="urn:microsoft.com/office/officeart/2005/8/layout/radial6"/>
    <dgm:cxn modelId="{9C95EE42-F228-9644-A8ED-A2F43F99CD2B}" type="presOf" srcId="{CBDA3FF8-2261-AF46-8A0A-F96B708675C2}" destId="{2D2BABBA-8B98-074F-897B-B680AA9D247E}" srcOrd="0" destOrd="0" presId="urn:microsoft.com/office/officeart/2005/8/layout/radial6"/>
    <dgm:cxn modelId="{37312057-B6D5-1842-A326-9EC1BE9C00DB}" srcId="{CBDA3FF8-2261-AF46-8A0A-F96B708675C2}" destId="{0B6A9BAA-19F0-894D-B78A-AE0D5B4EC403}" srcOrd="5" destOrd="0" parTransId="{C3A251D7-1753-5A4E-8A8E-DF268A326D90}" sibTransId="{6FBAD720-E27D-BF42-BDB4-55F3030CEF72}"/>
    <dgm:cxn modelId="{3E7A0558-218A-9347-9DFD-9676BA2E5FF0}" srcId="{E7E5F0A9-B103-F842-B274-9B65FEB9CDF3}" destId="{2F896490-F098-8B42-A958-82273B26A6F9}" srcOrd="1" destOrd="0" parTransId="{5C3B1C7A-3AC0-B740-8107-10AF7934E4BA}" sibTransId="{03D8060D-C499-BD48-9F01-65054F88CEDC}"/>
    <dgm:cxn modelId="{ECC75E7D-9B7B-854C-B965-C3FBF1F8B5EF}" type="presOf" srcId="{3BA79847-EC43-944D-A974-0E58834780A7}" destId="{C36385F1-EBF5-CE45-9209-DFB1C30492C8}" srcOrd="0" destOrd="0" presId="urn:microsoft.com/office/officeart/2005/8/layout/radial6"/>
    <dgm:cxn modelId="{5AA56381-E961-294B-912F-A84646308365}" type="presOf" srcId="{DA9DF8B6-DC7A-4045-996A-658BE78CBC5C}" destId="{EAEC7154-84E6-054D-AA48-27B30F991060}" srcOrd="0" destOrd="0" presId="urn:microsoft.com/office/officeart/2005/8/layout/radial6"/>
    <dgm:cxn modelId="{E4803384-050E-1640-AEB0-BDE9BFB0E91F}" srcId="{CBDA3FF8-2261-AF46-8A0A-F96B708675C2}" destId="{2307BE47-E0FE-5449-ACF4-9E76B8A10602}" srcOrd="6" destOrd="0" parTransId="{68537894-C53C-BF48-9FFF-9804E8B9AAF9}" sibTransId="{679D2F1E-CEA5-4847-AC12-569B566AD80C}"/>
    <dgm:cxn modelId="{EF589699-0835-AE44-A678-6DAE46028432}" type="presOf" srcId="{26C67B2F-8671-954D-8F84-88B95624F139}" destId="{43E87292-AE97-944A-9735-95DF2D1517A6}" srcOrd="0" destOrd="0" presId="urn:microsoft.com/office/officeart/2005/8/layout/radial6"/>
    <dgm:cxn modelId="{0F9B819E-4BC0-2740-B4CF-FAF9E3404EBD}" type="presOf" srcId="{DD7D0FEE-3196-2C44-A262-DB13B20FAF30}" destId="{5D7E81A4-63BA-AE4F-A0DD-9DB3D5A33971}" srcOrd="0" destOrd="0" presId="urn:microsoft.com/office/officeart/2005/8/layout/radial6"/>
    <dgm:cxn modelId="{6C72F9A7-8D38-3A4D-A4C9-2E83C624C71C}" type="presOf" srcId="{E7E5F0A9-B103-F842-B274-9B65FEB9CDF3}" destId="{9D3FD1D0-527C-3A47-B680-36AAA2B759C8}" srcOrd="0" destOrd="0" presId="urn:microsoft.com/office/officeart/2005/8/layout/radial6"/>
    <dgm:cxn modelId="{72DE02BA-75E0-0F40-A6EF-FDF771759BC0}" type="presOf" srcId="{6BF34390-10F1-624B-9FAC-4A95EB4D4CA7}" destId="{96AF3141-C874-C549-8C64-F1AD09437515}" srcOrd="0" destOrd="0" presId="urn:microsoft.com/office/officeart/2005/8/layout/radial6"/>
    <dgm:cxn modelId="{63442FCC-8953-6B45-A8AA-EEB8165774E9}" type="presOf" srcId="{D9DDC3D5-C655-DB4B-AB55-ACA565A3B6F8}" destId="{4FB35E98-566B-9E48-A5EB-FD6F0C44601D}" srcOrd="0" destOrd="0" presId="urn:microsoft.com/office/officeart/2005/8/layout/radial6"/>
    <dgm:cxn modelId="{F6A535F2-04F7-7F47-8FA8-3D3077FC54B9}" srcId="{CBDA3FF8-2261-AF46-8A0A-F96B708675C2}" destId="{FD41D39A-57B3-3042-8422-43592B30A8E0}" srcOrd="3" destOrd="0" parTransId="{01E4EBEC-227B-3541-9209-2D46E0DB5457}" sibTransId="{04DB0340-F2AE-8E4D-8844-08E48A3D254F}"/>
    <dgm:cxn modelId="{982A3750-05A6-D346-B657-85EA449F66B9}" type="presParOf" srcId="{9D3FD1D0-527C-3A47-B680-36AAA2B759C8}" destId="{2D2BABBA-8B98-074F-897B-B680AA9D247E}" srcOrd="0" destOrd="0" presId="urn:microsoft.com/office/officeart/2005/8/layout/radial6"/>
    <dgm:cxn modelId="{60B168F9-9FE0-1D43-AE91-B0D9F8952987}" type="presParOf" srcId="{9D3FD1D0-527C-3A47-B680-36AAA2B759C8}" destId="{A35CADC7-253E-8248-8430-A2B92AF37B09}" srcOrd="1" destOrd="0" presId="urn:microsoft.com/office/officeart/2005/8/layout/radial6"/>
    <dgm:cxn modelId="{935CD5B1-CBEA-8A43-A8CC-2F2F05F56A14}" type="presParOf" srcId="{9D3FD1D0-527C-3A47-B680-36AAA2B759C8}" destId="{A3697872-B132-CC45-98F2-3B800AF8D762}" srcOrd="2" destOrd="0" presId="urn:microsoft.com/office/officeart/2005/8/layout/radial6"/>
    <dgm:cxn modelId="{5DE410F0-D68B-7E45-836B-91544B3BC5BB}" type="presParOf" srcId="{9D3FD1D0-527C-3A47-B680-36AAA2B759C8}" destId="{EAEC7154-84E6-054D-AA48-27B30F991060}" srcOrd="3" destOrd="0" presId="urn:microsoft.com/office/officeart/2005/8/layout/radial6"/>
    <dgm:cxn modelId="{1E99F3E4-D282-424E-BB5F-07B74CE847AE}" type="presParOf" srcId="{9D3FD1D0-527C-3A47-B680-36AAA2B759C8}" destId="{5D7E81A4-63BA-AE4F-A0DD-9DB3D5A33971}" srcOrd="4" destOrd="0" presId="urn:microsoft.com/office/officeart/2005/8/layout/radial6"/>
    <dgm:cxn modelId="{0E570138-721E-2845-91C0-E7BCC9BFD720}" type="presParOf" srcId="{9D3FD1D0-527C-3A47-B680-36AAA2B759C8}" destId="{0A7C0640-710D-1144-8DBF-C2D9E797ADB0}" srcOrd="5" destOrd="0" presId="urn:microsoft.com/office/officeart/2005/8/layout/radial6"/>
    <dgm:cxn modelId="{728C3363-F2DA-AC40-B57C-4C3C897913E4}" type="presParOf" srcId="{9D3FD1D0-527C-3A47-B680-36AAA2B759C8}" destId="{C36385F1-EBF5-CE45-9209-DFB1C30492C8}" srcOrd="6" destOrd="0" presId="urn:microsoft.com/office/officeart/2005/8/layout/radial6"/>
    <dgm:cxn modelId="{52A5AC63-5C0C-FD43-ABF5-42C215CED4D0}" type="presParOf" srcId="{9D3FD1D0-527C-3A47-B680-36AAA2B759C8}" destId="{4FB35E98-566B-9E48-A5EB-FD6F0C44601D}" srcOrd="7" destOrd="0" presId="urn:microsoft.com/office/officeart/2005/8/layout/radial6"/>
    <dgm:cxn modelId="{628FE168-7A4D-EB40-8F32-077131E82FFB}" type="presParOf" srcId="{9D3FD1D0-527C-3A47-B680-36AAA2B759C8}" destId="{A42D0D85-2D9D-DD43-9256-31290F6DED36}" srcOrd="8" destOrd="0" presId="urn:microsoft.com/office/officeart/2005/8/layout/radial6"/>
    <dgm:cxn modelId="{6D9FE52D-12BE-E442-A2D8-7BFDB997A38A}" type="presParOf" srcId="{9D3FD1D0-527C-3A47-B680-36AAA2B759C8}" destId="{43E87292-AE97-944A-9735-95DF2D1517A6}" srcOrd="9" destOrd="0" presId="urn:microsoft.com/office/officeart/2005/8/layout/radial6"/>
    <dgm:cxn modelId="{9642937D-7EA2-B94B-8A13-1503F088125A}" type="presParOf" srcId="{9D3FD1D0-527C-3A47-B680-36AAA2B759C8}" destId="{02333CEB-9891-F447-9808-F4C96E8AA21F}" srcOrd="10" destOrd="0" presId="urn:microsoft.com/office/officeart/2005/8/layout/radial6"/>
    <dgm:cxn modelId="{73ACC840-0938-6548-8B5C-4DCE34F03B2A}" type="presParOf" srcId="{9D3FD1D0-527C-3A47-B680-36AAA2B759C8}" destId="{8DD9A853-296C-3847-B3BB-F089AFF25A23}" srcOrd="11" destOrd="0" presId="urn:microsoft.com/office/officeart/2005/8/layout/radial6"/>
    <dgm:cxn modelId="{D6A95CCB-1235-CB48-9CBA-60FFCA21655A}" type="presParOf" srcId="{9D3FD1D0-527C-3A47-B680-36AAA2B759C8}" destId="{6ECE0993-24EE-5B4C-A4ED-02119A871F9A}" srcOrd="12" destOrd="0" presId="urn:microsoft.com/office/officeart/2005/8/layout/radial6"/>
    <dgm:cxn modelId="{1AE97618-524D-954A-9A41-D62A3E72E743}" type="presParOf" srcId="{9D3FD1D0-527C-3A47-B680-36AAA2B759C8}" destId="{8CF85E5D-2DDC-6347-91B9-F9951FCC8680}" srcOrd="13" destOrd="0" presId="urn:microsoft.com/office/officeart/2005/8/layout/radial6"/>
    <dgm:cxn modelId="{04F945F3-5D40-D743-9968-C5C642AE06D7}" type="presParOf" srcId="{9D3FD1D0-527C-3A47-B680-36AAA2B759C8}" destId="{EAEB1686-D4B5-9C4F-9857-9F7BA16E7AAA}" srcOrd="14" destOrd="0" presId="urn:microsoft.com/office/officeart/2005/8/layout/radial6"/>
    <dgm:cxn modelId="{F48353D0-765F-2343-89DF-62127058C534}" type="presParOf" srcId="{9D3FD1D0-527C-3A47-B680-36AAA2B759C8}" destId="{96AF3141-C874-C549-8C64-F1AD09437515}" srcOrd="15" destOrd="0" presId="urn:microsoft.com/office/officeart/2005/8/layout/radial6"/>
    <dgm:cxn modelId="{7F0036AC-756D-1142-8AC0-1EA1D0A2FDB6}" type="presParOf" srcId="{9D3FD1D0-527C-3A47-B680-36AAA2B759C8}" destId="{B6E351AA-42E2-A341-8530-1B1CD56185F0}" srcOrd="16" destOrd="0" presId="urn:microsoft.com/office/officeart/2005/8/layout/radial6"/>
    <dgm:cxn modelId="{B0073D9D-3022-8D41-903B-583B60417A85}" type="presParOf" srcId="{9D3FD1D0-527C-3A47-B680-36AAA2B759C8}" destId="{7B11111E-9228-D940-889D-11420C962704}" srcOrd="17" destOrd="0" presId="urn:microsoft.com/office/officeart/2005/8/layout/radial6"/>
    <dgm:cxn modelId="{D6F6C170-7ECF-F445-A873-7B5388A60599}" type="presParOf" srcId="{9D3FD1D0-527C-3A47-B680-36AAA2B759C8}" destId="{11988BD6-3DDB-F740-A2F8-DDE1EC3B67D3}" srcOrd="18" destOrd="0" presId="urn:microsoft.com/office/officeart/2005/8/layout/radial6"/>
    <dgm:cxn modelId="{9F759D63-BDB8-5047-AECD-11F6A694F163}" type="presParOf" srcId="{9D3FD1D0-527C-3A47-B680-36AAA2B759C8}" destId="{3CCE6609-909B-7B4B-8AB9-EEE0AB350D45}" srcOrd="19" destOrd="0" presId="urn:microsoft.com/office/officeart/2005/8/layout/radial6"/>
    <dgm:cxn modelId="{394FEC30-AAFD-E142-8A48-4826E7F900FC}" type="presParOf" srcId="{9D3FD1D0-527C-3A47-B680-36AAA2B759C8}" destId="{E7103952-73D0-2F42-A45C-C338680050E2}" srcOrd="20" destOrd="0" presId="urn:microsoft.com/office/officeart/2005/8/layout/radial6"/>
    <dgm:cxn modelId="{7C20EDDD-C483-9644-B3C7-14CC949A6178}" type="presParOf" srcId="{9D3FD1D0-527C-3A47-B680-36AAA2B759C8}" destId="{17A6592F-3228-1C49-BF25-631BA31A4ABD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E5F0A9-B103-F842-B274-9B65FEB9CDF3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DA3FF8-2261-AF46-8A0A-F96B708675C2}">
      <dgm:prSet phldrT="[Text]"/>
      <dgm:spPr/>
      <dgm:t>
        <a:bodyPr/>
        <a:lstStyle/>
        <a:p>
          <a:r>
            <a:rPr lang="en-US"/>
            <a:t>AOP</a:t>
          </a:r>
        </a:p>
      </dgm:t>
    </dgm:pt>
    <dgm:pt modelId="{C25500B2-2C2B-8340-B060-A87D50A9ED66}" type="parTrans" cxnId="{A9BA752F-C4CE-9049-BC46-35C6A8F28D03}">
      <dgm:prSet/>
      <dgm:spPr/>
      <dgm:t>
        <a:bodyPr/>
        <a:lstStyle/>
        <a:p>
          <a:endParaRPr lang="en-US"/>
        </a:p>
      </dgm:t>
    </dgm:pt>
    <dgm:pt modelId="{D101A9DD-7A5B-AD4D-B66D-E5E519A3178B}" type="sibTrans" cxnId="{A9BA752F-C4CE-9049-BC46-35C6A8F28D03}">
      <dgm:prSet/>
      <dgm:spPr/>
      <dgm:t>
        <a:bodyPr/>
        <a:lstStyle/>
        <a:p>
          <a:endParaRPr lang="en-US"/>
        </a:p>
      </dgm:t>
    </dgm:pt>
    <dgm:pt modelId="{31E9209A-16CA-D64E-86AD-B431669087AA}">
      <dgm:prSet phldrT="[Text]"/>
      <dgm:spPr>
        <a:solidFill>
          <a:schemeClr val="accent4"/>
        </a:solidFill>
      </dgm:spPr>
      <dgm:t>
        <a:bodyPr/>
        <a:lstStyle/>
        <a:p>
          <a:r>
            <a:rPr lang="en-US"/>
            <a:t>join point</a:t>
          </a:r>
        </a:p>
      </dgm:t>
    </dgm:pt>
    <dgm:pt modelId="{C5B0E8E8-E59B-7948-B5DE-D6F34C6798DA}" type="parTrans" cxnId="{892F3714-8B90-5540-B1A7-2F4CFFB0B308}">
      <dgm:prSet/>
      <dgm:spPr/>
      <dgm:t>
        <a:bodyPr/>
        <a:lstStyle/>
        <a:p>
          <a:endParaRPr lang="en-US"/>
        </a:p>
      </dgm:t>
    </dgm:pt>
    <dgm:pt modelId="{DA9DF8B6-DC7A-4045-996A-658BE78CBC5C}" type="sibTrans" cxnId="{892F3714-8B90-5540-B1A7-2F4CFFB0B308}">
      <dgm:prSet/>
      <dgm:spPr>
        <a:noFill/>
      </dgm:spPr>
      <dgm:t>
        <a:bodyPr/>
        <a:lstStyle/>
        <a:p>
          <a:endParaRPr lang="en-US"/>
        </a:p>
      </dgm:t>
    </dgm:pt>
    <dgm:pt modelId="{DD7D0FEE-3196-2C44-A262-DB13B20FAF30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advice</a:t>
          </a:r>
        </a:p>
      </dgm:t>
    </dgm:pt>
    <dgm:pt modelId="{B5943398-B4C8-2045-96B7-46048E7FBFE6}" type="parTrans" cxnId="{FF61DE0F-0AD0-9B4A-9F22-D7FB79EEAF9A}">
      <dgm:prSet/>
      <dgm:spPr/>
      <dgm:t>
        <a:bodyPr/>
        <a:lstStyle/>
        <a:p>
          <a:endParaRPr lang="en-US"/>
        </a:p>
      </dgm:t>
    </dgm:pt>
    <dgm:pt modelId="{3BA79847-EC43-944D-A974-0E58834780A7}" type="sibTrans" cxnId="{FF61DE0F-0AD0-9B4A-9F22-D7FB79EEAF9A}">
      <dgm:prSet/>
      <dgm:spPr>
        <a:noFill/>
      </dgm:spPr>
      <dgm:t>
        <a:bodyPr/>
        <a:lstStyle/>
        <a:p>
          <a:endParaRPr lang="en-US"/>
        </a:p>
      </dgm:t>
    </dgm:pt>
    <dgm:pt modelId="{D9DDC3D5-C655-DB4B-AB55-ACA565A3B6F8}">
      <dgm:prSet phldrT="[Text]"/>
      <dgm:spPr>
        <a:solidFill>
          <a:schemeClr val="accent6"/>
        </a:solidFill>
      </dgm:spPr>
      <dgm:t>
        <a:bodyPr/>
        <a:lstStyle/>
        <a:p>
          <a:r>
            <a:rPr lang="en-US"/>
            <a:t>pointcut</a:t>
          </a:r>
        </a:p>
      </dgm:t>
    </dgm:pt>
    <dgm:pt modelId="{1046C229-B89B-E243-A425-367AC1EA704C}" type="parTrans" cxnId="{DC5BCD23-3B01-EA49-87F2-D7CF480DA200}">
      <dgm:prSet/>
      <dgm:spPr/>
      <dgm:t>
        <a:bodyPr/>
        <a:lstStyle/>
        <a:p>
          <a:endParaRPr lang="en-US"/>
        </a:p>
      </dgm:t>
    </dgm:pt>
    <dgm:pt modelId="{26C67B2F-8671-954D-8F84-88B95624F139}" type="sibTrans" cxnId="{DC5BCD23-3B01-EA49-87F2-D7CF480DA200}">
      <dgm:prSet/>
      <dgm:spPr>
        <a:noFill/>
      </dgm:spPr>
      <dgm:t>
        <a:bodyPr/>
        <a:lstStyle/>
        <a:p>
          <a:endParaRPr lang="en-US"/>
        </a:p>
      </dgm:t>
    </dgm:pt>
    <dgm:pt modelId="{FD41D39A-57B3-3042-8422-43592B30A8E0}">
      <dgm:prSet phldrT="[Text]"/>
      <dgm:spPr>
        <a:solidFill>
          <a:srgbClr val="7030A0"/>
        </a:solidFill>
      </dgm:spPr>
      <dgm:t>
        <a:bodyPr/>
        <a:lstStyle/>
        <a:p>
          <a:r>
            <a:rPr lang="en-US"/>
            <a:t>target object</a:t>
          </a:r>
        </a:p>
      </dgm:t>
    </dgm:pt>
    <dgm:pt modelId="{01E4EBEC-227B-3541-9209-2D46E0DB5457}" type="parTrans" cxnId="{F6A535F2-04F7-7F47-8FA8-3D3077FC54B9}">
      <dgm:prSet/>
      <dgm:spPr/>
      <dgm:t>
        <a:bodyPr/>
        <a:lstStyle/>
        <a:p>
          <a:endParaRPr lang="en-US"/>
        </a:p>
      </dgm:t>
    </dgm:pt>
    <dgm:pt modelId="{04DB0340-F2AE-8E4D-8844-08E48A3D254F}" type="sibTrans" cxnId="{F6A535F2-04F7-7F47-8FA8-3D3077FC54B9}">
      <dgm:prSet/>
      <dgm:spPr>
        <a:noFill/>
      </dgm:spPr>
      <dgm:t>
        <a:bodyPr/>
        <a:lstStyle/>
        <a:p>
          <a:endParaRPr lang="en-US"/>
        </a:p>
      </dgm:t>
    </dgm:pt>
    <dgm:pt modelId="{72E257E8-4837-8F40-B924-9C76FFF4CC0C}">
      <dgm:prSet/>
      <dgm:spPr>
        <a:solidFill>
          <a:srgbClr val="C00000"/>
        </a:solidFill>
      </dgm:spPr>
      <dgm:t>
        <a:bodyPr/>
        <a:lstStyle/>
        <a:p>
          <a:r>
            <a:rPr lang="en-US"/>
            <a:t>aspect</a:t>
          </a:r>
        </a:p>
      </dgm:t>
    </dgm:pt>
    <dgm:pt modelId="{0BCB409A-6007-F243-9F43-54CD842D2E2A}" type="parTrans" cxnId="{E2056232-1EC2-014C-A638-0D8214001C5B}">
      <dgm:prSet/>
      <dgm:spPr/>
      <dgm:t>
        <a:bodyPr/>
        <a:lstStyle/>
        <a:p>
          <a:endParaRPr lang="en-US"/>
        </a:p>
      </dgm:t>
    </dgm:pt>
    <dgm:pt modelId="{6BF34390-10F1-624B-9FAC-4A95EB4D4CA7}" type="sibTrans" cxnId="{E2056232-1EC2-014C-A638-0D8214001C5B}">
      <dgm:prSet/>
      <dgm:spPr>
        <a:noFill/>
      </dgm:spPr>
      <dgm:t>
        <a:bodyPr/>
        <a:lstStyle/>
        <a:p>
          <a:endParaRPr lang="en-US"/>
        </a:p>
      </dgm:t>
    </dgm:pt>
    <dgm:pt modelId="{0B6A9BAA-19F0-894D-B78A-AE0D5B4EC403}">
      <dgm:prSet/>
      <dgm:spPr>
        <a:solidFill>
          <a:schemeClr val="accent5"/>
        </a:solidFill>
      </dgm:spPr>
      <dgm:t>
        <a:bodyPr/>
        <a:lstStyle/>
        <a:p>
          <a:r>
            <a:rPr lang="en-US"/>
            <a:t>proxy</a:t>
          </a:r>
        </a:p>
      </dgm:t>
    </dgm:pt>
    <dgm:pt modelId="{C3A251D7-1753-5A4E-8A8E-DF268A326D90}" type="parTrans" cxnId="{37312057-B6D5-1842-A326-9EC1BE9C00DB}">
      <dgm:prSet/>
      <dgm:spPr/>
      <dgm:t>
        <a:bodyPr/>
        <a:lstStyle/>
        <a:p>
          <a:endParaRPr lang="en-US"/>
        </a:p>
      </dgm:t>
    </dgm:pt>
    <dgm:pt modelId="{6FBAD720-E27D-BF42-BDB4-55F3030CEF72}" type="sibTrans" cxnId="{37312057-B6D5-1842-A326-9EC1BE9C00DB}">
      <dgm:prSet/>
      <dgm:spPr>
        <a:noFill/>
      </dgm:spPr>
      <dgm:t>
        <a:bodyPr/>
        <a:lstStyle/>
        <a:p>
          <a:endParaRPr lang="en-US"/>
        </a:p>
      </dgm:t>
    </dgm:pt>
    <dgm:pt modelId="{2307BE47-E0FE-5449-ACF4-9E76B8A10602}">
      <dgm:prSet/>
      <dgm:spPr>
        <a:solidFill>
          <a:srgbClr val="FF0000"/>
        </a:solidFill>
      </dgm:spPr>
      <dgm:t>
        <a:bodyPr/>
        <a:lstStyle/>
        <a:p>
          <a:r>
            <a:rPr lang="en-US"/>
            <a:t>weaving</a:t>
          </a:r>
        </a:p>
      </dgm:t>
    </dgm:pt>
    <dgm:pt modelId="{68537894-C53C-BF48-9FFF-9804E8B9AAF9}" type="parTrans" cxnId="{E4803384-050E-1640-AEB0-BDE9BFB0E91F}">
      <dgm:prSet/>
      <dgm:spPr/>
      <dgm:t>
        <a:bodyPr/>
        <a:lstStyle/>
        <a:p>
          <a:endParaRPr lang="en-US"/>
        </a:p>
      </dgm:t>
    </dgm:pt>
    <dgm:pt modelId="{679D2F1E-CEA5-4847-AC12-569B566AD80C}" type="sibTrans" cxnId="{E4803384-050E-1640-AEB0-BDE9BFB0E91F}">
      <dgm:prSet/>
      <dgm:spPr>
        <a:noFill/>
      </dgm:spPr>
      <dgm:t>
        <a:bodyPr/>
        <a:lstStyle/>
        <a:p>
          <a:endParaRPr lang="en-US"/>
        </a:p>
      </dgm:t>
    </dgm:pt>
    <dgm:pt modelId="{2F896490-F098-8B42-A958-82273B26A6F9}">
      <dgm:prSet/>
      <dgm:spPr/>
      <dgm:t>
        <a:bodyPr/>
        <a:lstStyle/>
        <a:p>
          <a:endParaRPr lang="en-US"/>
        </a:p>
      </dgm:t>
    </dgm:pt>
    <dgm:pt modelId="{5C3B1C7A-3AC0-B740-8107-10AF7934E4BA}" type="parTrans" cxnId="{3E7A0558-218A-9347-9DFD-9676BA2E5FF0}">
      <dgm:prSet/>
      <dgm:spPr/>
      <dgm:t>
        <a:bodyPr/>
        <a:lstStyle/>
        <a:p>
          <a:endParaRPr lang="en-US"/>
        </a:p>
      </dgm:t>
    </dgm:pt>
    <dgm:pt modelId="{03D8060D-C499-BD48-9F01-65054F88CEDC}" type="sibTrans" cxnId="{3E7A0558-218A-9347-9DFD-9676BA2E5FF0}">
      <dgm:prSet/>
      <dgm:spPr/>
      <dgm:t>
        <a:bodyPr/>
        <a:lstStyle/>
        <a:p>
          <a:endParaRPr lang="en-US"/>
        </a:p>
      </dgm:t>
    </dgm:pt>
    <dgm:pt modelId="{9D3FD1D0-527C-3A47-B680-36AAA2B759C8}" type="pres">
      <dgm:prSet presAssocID="{E7E5F0A9-B103-F842-B274-9B65FEB9CDF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D2BABBA-8B98-074F-897B-B680AA9D247E}" type="pres">
      <dgm:prSet presAssocID="{CBDA3FF8-2261-AF46-8A0A-F96B708675C2}" presName="centerShape" presStyleLbl="node0" presStyleIdx="0" presStyleCnt="1"/>
      <dgm:spPr/>
    </dgm:pt>
    <dgm:pt modelId="{A35CADC7-253E-8248-8430-A2B92AF37B09}" type="pres">
      <dgm:prSet presAssocID="{31E9209A-16CA-D64E-86AD-B431669087AA}" presName="node" presStyleLbl="node1" presStyleIdx="0" presStyleCnt="7">
        <dgm:presLayoutVars>
          <dgm:bulletEnabled val="1"/>
        </dgm:presLayoutVars>
      </dgm:prSet>
      <dgm:spPr/>
    </dgm:pt>
    <dgm:pt modelId="{A3697872-B132-CC45-98F2-3B800AF8D762}" type="pres">
      <dgm:prSet presAssocID="{31E9209A-16CA-D64E-86AD-B431669087AA}" presName="dummy" presStyleCnt="0"/>
      <dgm:spPr/>
    </dgm:pt>
    <dgm:pt modelId="{EAEC7154-84E6-054D-AA48-27B30F991060}" type="pres">
      <dgm:prSet presAssocID="{DA9DF8B6-DC7A-4045-996A-658BE78CBC5C}" presName="sibTrans" presStyleLbl="sibTrans2D1" presStyleIdx="0" presStyleCnt="7"/>
      <dgm:spPr/>
    </dgm:pt>
    <dgm:pt modelId="{5D7E81A4-63BA-AE4F-A0DD-9DB3D5A33971}" type="pres">
      <dgm:prSet presAssocID="{DD7D0FEE-3196-2C44-A262-DB13B20FAF30}" presName="node" presStyleLbl="node1" presStyleIdx="1" presStyleCnt="7">
        <dgm:presLayoutVars>
          <dgm:bulletEnabled val="1"/>
        </dgm:presLayoutVars>
      </dgm:prSet>
      <dgm:spPr/>
    </dgm:pt>
    <dgm:pt modelId="{0A7C0640-710D-1144-8DBF-C2D9E797ADB0}" type="pres">
      <dgm:prSet presAssocID="{DD7D0FEE-3196-2C44-A262-DB13B20FAF30}" presName="dummy" presStyleCnt="0"/>
      <dgm:spPr/>
    </dgm:pt>
    <dgm:pt modelId="{C36385F1-EBF5-CE45-9209-DFB1C30492C8}" type="pres">
      <dgm:prSet presAssocID="{3BA79847-EC43-944D-A974-0E58834780A7}" presName="sibTrans" presStyleLbl="sibTrans2D1" presStyleIdx="1" presStyleCnt="7"/>
      <dgm:spPr/>
    </dgm:pt>
    <dgm:pt modelId="{4FB35E98-566B-9E48-A5EB-FD6F0C44601D}" type="pres">
      <dgm:prSet presAssocID="{D9DDC3D5-C655-DB4B-AB55-ACA565A3B6F8}" presName="node" presStyleLbl="node1" presStyleIdx="2" presStyleCnt="7">
        <dgm:presLayoutVars>
          <dgm:bulletEnabled val="1"/>
        </dgm:presLayoutVars>
      </dgm:prSet>
      <dgm:spPr/>
    </dgm:pt>
    <dgm:pt modelId="{A42D0D85-2D9D-DD43-9256-31290F6DED36}" type="pres">
      <dgm:prSet presAssocID="{D9DDC3D5-C655-DB4B-AB55-ACA565A3B6F8}" presName="dummy" presStyleCnt="0"/>
      <dgm:spPr/>
    </dgm:pt>
    <dgm:pt modelId="{43E87292-AE97-944A-9735-95DF2D1517A6}" type="pres">
      <dgm:prSet presAssocID="{26C67B2F-8671-954D-8F84-88B95624F139}" presName="sibTrans" presStyleLbl="sibTrans2D1" presStyleIdx="2" presStyleCnt="7"/>
      <dgm:spPr/>
    </dgm:pt>
    <dgm:pt modelId="{02333CEB-9891-F447-9808-F4C96E8AA21F}" type="pres">
      <dgm:prSet presAssocID="{FD41D39A-57B3-3042-8422-43592B30A8E0}" presName="node" presStyleLbl="node1" presStyleIdx="3" presStyleCnt="7">
        <dgm:presLayoutVars>
          <dgm:bulletEnabled val="1"/>
        </dgm:presLayoutVars>
      </dgm:prSet>
      <dgm:spPr/>
    </dgm:pt>
    <dgm:pt modelId="{8DD9A853-296C-3847-B3BB-F089AFF25A23}" type="pres">
      <dgm:prSet presAssocID="{FD41D39A-57B3-3042-8422-43592B30A8E0}" presName="dummy" presStyleCnt="0"/>
      <dgm:spPr/>
    </dgm:pt>
    <dgm:pt modelId="{6ECE0993-24EE-5B4C-A4ED-02119A871F9A}" type="pres">
      <dgm:prSet presAssocID="{04DB0340-F2AE-8E4D-8844-08E48A3D254F}" presName="sibTrans" presStyleLbl="sibTrans2D1" presStyleIdx="3" presStyleCnt="7"/>
      <dgm:spPr/>
    </dgm:pt>
    <dgm:pt modelId="{8CF85E5D-2DDC-6347-91B9-F9951FCC8680}" type="pres">
      <dgm:prSet presAssocID="{72E257E8-4837-8F40-B924-9C76FFF4CC0C}" presName="node" presStyleLbl="node1" presStyleIdx="4" presStyleCnt="7">
        <dgm:presLayoutVars>
          <dgm:bulletEnabled val="1"/>
        </dgm:presLayoutVars>
      </dgm:prSet>
      <dgm:spPr/>
    </dgm:pt>
    <dgm:pt modelId="{EAEB1686-D4B5-9C4F-9857-9F7BA16E7AAA}" type="pres">
      <dgm:prSet presAssocID="{72E257E8-4837-8F40-B924-9C76FFF4CC0C}" presName="dummy" presStyleCnt="0"/>
      <dgm:spPr/>
    </dgm:pt>
    <dgm:pt modelId="{96AF3141-C874-C549-8C64-F1AD09437515}" type="pres">
      <dgm:prSet presAssocID="{6BF34390-10F1-624B-9FAC-4A95EB4D4CA7}" presName="sibTrans" presStyleLbl="sibTrans2D1" presStyleIdx="4" presStyleCnt="7"/>
      <dgm:spPr/>
    </dgm:pt>
    <dgm:pt modelId="{B6E351AA-42E2-A341-8530-1B1CD56185F0}" type="pres">
      <dgm:prSet presAssocID="{0B6A9BAA-19F0-894D-B78A-AE0D5B4EC403}" presName="node" presStyleLbl="node1" presStyleIdx="5" presStyleCnt="7">
        <dgm:presLayoutVars>
          <dgm:bulletEnabled val="1"/>
        </dgm:presLayoutVars>
      </dgm:prSet>
      <dgm:spPr/>
    </dgm:pt>
    <dgm:pt modelId="{7B11111E-9228-D940-889D-11420C962704}" type="pres">
      <dgm:prSet presAssocID="{0B6A9BAA-19F0-894D-B78A-AE0D5B4EC403}" presName="dummy" presStyleCnt="0"/>
      <dgm:spPr/>
    </dgm:pt>
    <dgm:pt modelId="{11988BD6-3DDB-F740-A2F8-DDE1EC3B67D3}" type="pres">
      <dgm:prSet presAssocID="{6FBAD720-E27D-BF42-BDB4-55F3030CEF72}" presName="sibTrans" presStyleLbl="sibTrans2D1" presStyleIdx="5" presStyleCnt="7"/>
      <dgm:spPr/>
    </dgm:pt>
    <dgm:pt modelId="{3CCE6609-909B-7B4B-8AB9-EEE0AB350D45}" type="pres">
      <dgm:prSet presAssocID="{2307BE47-E0FE-5449-ACF4-9E76B8A10602}" presName="node" presStyleLbl="node1" presStyleIdx="6" presStyleCnt="7" custRadScaleRad="103280" custRadScaleInc="-6672">
        <dgm:presLayoutVars>
          <dgm:bulletEnabled val="1"/>
        </dgm:presLayoutVars>
      </dgm:prSet>
      <dgm:spPr/>
    </dgm:pt>
    <dgm:pt modelId="{E7103952-73D0-2F42-A45C-C338680050E2}" type="pres">
      <dgm:prSet presAssocID="{2307BE47-E0FE-5449-ACF4-9E76B8A10602}" presName="dummy" presStyleCnt="0"/>
      <dgm:spPr/>
    </dgm:pt>
    <dgm:pt modelId="{17A6592F-3228-1C49-BF25-631BA31A4ABD}" type="pres">
      <dgm:prSet presAssocID="{679D2F1E-CEA5-4847-AC12-569B566AD80C}" presName="sibTrans" presStyleLbl="sibTrans2D1" presStyleIdx="6" presStyleCnt="7"/>
      <dgm:spPr/>
    </dgm:pt>
  </dgm:ptLst>
  <dgm:cxnLst>
    <dgm:cxn modelId="{0B568A08-304E-3547-B85A-DAD7A23068CD}" type="presOf" srcId="{0B6A9BAA-19F0-894D-B78A-AE0D5B4EC403}" destId="{B6E351AA-42E2-A341-8530-1B1CD56185F0}" srcOrd="0" destOrd="0" presId="urn:microsoft.com/office/officeart/2005/8/layout/radial6"/>
    <dgm:cxn modelId="{FF61DE0F-0AD0-9B4A-9F22-D7FB79EEAF9A}" srcId="{CBDA3FF8-2261-AF46-8A0A-F96B708675C2}" destId="{DD7D0FEE-3196-2C44-A262-DB13B20FAF30}" srcOrd="1" destOrd="0" parTransId="{B5943398-B4C8-2045-96B7-46048E7FBFE6}" sibTransId="{3BA79847-EC43-944D-A974-0E58834780A7}"/>
    <dgm:cxn modelId="{892F3714-8B90-5540-B1A7-2F4CFFB0B308}" srcId="{CBDA3FF8-2261-AF46-8A0A-F96B708675C2}" destId="{31E9209A-16CA-D64E-86AD-B431669087AA}" srcOrd="0" destOrd="0" parTransId="{C5B0E8E8-E59B-7948-B5DE-D6F34C6798DA}" sibTransId="{DA9DF8B6-DC7A-4045-996A-658BE78CBC5C}"/>
    <dgm:cxn modelId="{DC5BCD23-3B01-EA49-87F2-D7CF480DA200}" srcId="{CBDA3FF8-2261-AF46-8A0A-F96B708675C2}" destId="{D9DDC3D5-C655-DB4B-AB55-ACA565A3B6F8}" srcOrd="2" destOrd="0" parTransId="{1046C229-B89B-E243-A425-367AC1EA704C}" sibTransId="{26C67B2F-8671-954D-8F84-88B95624F139}"/>
    <dgm:cxn modelId="{8E463B24-3213-9041-B52B-F80AC2257996}" type="presOf" srcId="{04DB0340-F2AE-8E4D-8844-08E48A3D254F}" destId="{6ECE0993-24EE-5B4C-A4ED-02119A871F9A}" srcOrd="0" destOrd="0" presId="urn:microsoft.com/office/officeart/2005/8/layout/radial6"/>
    <dgm:cxn modelId="{EC076A24-CB81-5D43-9115-82045CEDF12A}" type="presOf" srcId="{72E257E8-4837-8F40-B924-9C76FFF4CC0C}" destId="{8CF85E5D-2DDC-6347-91B9-F9951FCC8680}" srcOrd="0" destOrd="0" presId="urn:microsoft.com/office/officeart/2005/8/layout/radial6"/>
    <dgm:cxn modelId="{BE4DEE26-6A88-5845-95E3-366CE1E61A47}" type="presOf" srcId="{679D2F1E-CEA5-4847-AC12-569B566AD80C}" destId="{17A6592F-3228-1C49-BF25-631BA31A4ABD}" srcOrd="0" destOrd="0" presId="urn:microsoft.com/office/officeart/2005/8/layout/radial6"/>
    <dgm:cxn modelId="{2DF08127-9B92-6446-82D1-99B953F071E6}" type="presOf" srcId="{6FBAD720-E27D-BF42-BDB4-55F3030CEF72}" destId="{11988BD6-3DDB-F740-A2F8-DDE1EC3B67D3}" srcOrd="0" destOrd="0" presId="urn:microsoft.com/office/officeart/2005/8/layout/radial6"/>
    <dgm:cxn modelId="{2DE6F42C-DBDE-4747-93EA-F22BC25A20EA}" type="presOf" srcId="{31E9209A-16CA-D64E-86AD-B431669087AA}" destId="{A35CADC7-253E-8248-8430-A2B92AF37B09}" srcOrd="0" destOrd="0" presId="urn:microsoft.com/office/officeart/2005/8/layout/radial6"/>
    <dgm:cxn modelId="{A9BA752F-C4CE-9049-BC46-35C6A8F28D03}" srcId="{E7E5F0A9-B103-F842-B274-9B65FEB9CDF3}" destId="{CBDA3FF8-2261-AF46-8A0A-F96B708675C2}" srcOrd="0" destOrd="0" parTransId="{C25500B2-2C2B-8340-B060-A87D50A9ED66}" sibTransId="{D101A9DD-7A5B-AD4D-B66D-E5E519A3178B}"/>
    <dgm:cxn modelId="{E2056232-1EC2-014C-A638-0D8214001C5B}" srcId="{CBDA3FF8-2261-AF46-8A0A-F96B708675C2}" destId="{72E257E8-4837-8F40-B924-9C76FFF4CC0C}" srcOrd="4" destOrd="0" parTransId="{0BCB409A-6007-F243-9F43-54CD842D2E2A}" sibTransId="{6BF34390-10F1-624B-9FAC-4A95EB4D4CA7}"/>
    <dgm:cxn modelId="{95FF4E3C-82F2-C344-967A-93BE6F544D91}" type="presOf" srcId="{2307BE47-E0FE-5449-ACF4-9E76B8A10602}" destId="{3CCE6609-909B-7B4B-8AB9-EEE0AB350D45}" srcOrd="0" destOrd="0" presId="urn:microsoft.com/office/officeart/2005/8/layout/radial6"/>
    <dgm:cxn modelId="{10EFF23F-6FC3-D44E-A3A4-A1331A6808D2}" type="presOf" srcId="{FD41D39A-57B3-3042-8422-43592B30A8E0}" destId="{02333CEB-9891-F447-9808-F4C96E8AA21F}" srcOrd="0" destOrd="0" presId="urn:microsoft.com/office/officeart/2005/8/layout/radial6"/>
    <dgm:cxn modelId="{9C95EE42-F228-9644-A8ED-A2F43F99CD2B}" type="presOf" srcId="{CBDA3FF8-2261-AF46-8A0A-F96B708675C2}" destId="{2D2BABBA-8B98-074F-897B-B680AA9D247E}" srcOrd="0" destOrd="0" presId="urn:microsoft.com/office/officeart/2005/8/layout/radial6"/>
    <dgm:cxn modelId="{37312057-B6D5-1842-A326-9EC1BE9C00DB}" srcId="{CBDA3FF8-2261-AF46-8A0A-F96B708675C2}" destId="{0B6A9BAA-19F0-894D-B78A-AE0D5B4EC403}" srcOrd="5" destOrd="0" parTransId="{C3A251D7-1753-5A4E-8A8E-DF268A326D90}" sibTransId="{6FBAD720-E27D-BF42-BDB4-55F3030CEF72}"/>
    <dgm:cxn modelId="{3E7A0558-218A-9347-9DFD-9676BA2E5FF0}" srcId="{E7E5F0A9-B103-F842-B274-9B65FEB9CDF3}" destId="{2F896490-F098-8B42-A958-82273B26A6F9}" srcOrd="1" destOrd="0" parTransId="{5C3B1C7A-3AC0-B740-8107-10AF7934E4BA}" sibTransId="{03D8060D-C499-BD48-9F01-65054F88CEDC}"/>
    <dgm:cxn modelId="{ECC75E7D-9B7B-854C-B965-C3FBF1F8B5EF}" type="presOf" srcId="{3BA79847-EC43-944D-A974-0E58834780A7}" destId="{C36385F1-EBF5-CE45-9209-DFB1C30492C8}" srcOrd="0" destOrd="0" presId="urn:microsoft.com/office/officeart/2005/8/layout/radial6"/>
    <dgm:cxn modelId="{5AA56381-E961-294B-912F-A84646308365}" type="presOf" srcId="{DA9DF8B6-DC7A-4045-996A-658BE78CBC5C}" destId="{EAEC7154-84E6-054D-AA48-27B30F991060}" srcOrd="0" destOrd="0" presId="urn:microsoft.com/office/officeart/2005/8/layout/radial6"/>
    <dgm:cxn modelId="{E4803384-050E-1640-AEB0-BDE9BFB0E91F}" srcId="{CBDA3FF8-2261-AF46-8A0A-F96B708675C2}" destId="{2307BE47-E0FE-5449-ACF4-9E76B8A10602}" srcOrd="6" destOrd="0" parTransId="{68537894-C53C-BF48-9FFF-9804E8B9AAF9}" sibTransId="{679D2F1E-CEA5-4847-AC12-569B566AD80C}"/>
    <dgm:cxn modelId="{EF589699-0835-AE44-A678-6DAE46028432}" type="presOf" srcId="{26C67B2F-8671-954D-8F84-88B95624F139}" destId="{43E87292-AE97-944A-9735-95DF2D1517A6}" srcOrd="0" destOrd="0" presId="urn:microsoft.com/office/officeart/2005/8/layout/radial6"/>
    <dgm:cxn modelId="{0F9B819E-4BC0-2740-B4CF-FAF9E3404EBD}" type="presOf" srcId="{DD7D0FEE-3196-2C44-A262-DB13B20FAF30}" destId="{5D7E81A4-63BA-AE4F-A0DD-9DB3D5A33971}" srcOrd="0" destOrd="0" presId="urn:microsoft.com/office/officeart/2005/8/layout/radial6"/>
    <dgm:cxn modelId="{6C72F9A7-8D38-3A4D-A4C9-2E83C624C71C}" type="presOf" srcId="{E7E5F0A9-B103-F842-B274-9B65FEB9CDF3}" destId="{9D3FD1D0-527C-3A47-B680-36AAA2B759C8}" srcOrd="0" destOrd="0" presId="urn:microsoft.com/office/officeart/2005/8/layout/radial6"/>
    <dgm:cxn modelId="{72DE02BA-75E0-0F40-A6EF-FDF771759BC0}" type="presOf" srcId="{6BF34390-10F1-624B-9FAC-4A95EB4D4CA7}" destId="{96AF3141-C874-C549-8C64-F1AD09437515}" srcOrd="0" destOrd="0" presId="urn:microsoft.com/office/officeart/2005/8/layout/radial6"/>
    <dgm:cxn modelId="{63442FCC-8953-6B45-A8AA-EEB8165774E9}" type="presOf" srcId="{D9DDC3D5-C655-DB4B-AB55-ACA565A3B6F8}" destId="{4FB35E98-566B-9E48-A5EB-FD6F0C44601D}" srcOrd="0" destOrd="0" presId="urn:microsoft.com/office/officeart/2005/8/layout/radial6"/>
    <dgm:cxn modelId="{F6A535F2-04F7-7F47-8FA8-3D3077FC54B9}" srcId="{CBDA3FF8-2261-AF46-8A0A-F96B708675C2}" destId="{FD41D39A-57B3-3042-8422-43592B30A8E0}" srcOrd="3" destOrd="0" parTransId="{01E4EBEC-227B-3541-9209-2D46E0DB5457}" sibTransId="{04DB0340-F2AE-8E4D-8844-08E48A3D254F}"/>
    <dgm:cxn modelId="{982A3750-05A6-D346-B657-85EA449F66B9}" type="presParOf" srcId="{9D3FD1D0-527C-3A47-B680-36AAA2B759C8}" destId="{2D2BABBA-8B98-074F-897B-B680AA9D247E}" srcOrd="0" destOrd="0" presId="urn:microsoft.com/office/officeart/2005/8/layout/radial6"/>
    <dgm:cxn modelId="{60B168F9-9FE0-1D43-AE91-B0D9F8952987}" type="presParOf" srcId="{9D3FD1D0-527C-3A47-B680-36AAA2B759C8}" destId="{A35CADC7-253E-8248-8430-A2B92AF37B09}" srcOrd="1" destOrd="0" presId="urn:microsoft.com/office/officeart/2005/8/layout/radial6"/>
    <dgm:cxn modelId="{935CD5B1-CBEA-8A43-A8CC-2F2F05F56A14}" type="presParOf" srcId="{9D3FD1D0-527C-3A47-B680-36AAA2B759C8}" destId="{A3697872-B132-CC45-98F2-3B800AF8D762}" srcOrd="2" destOrd="0" presId="urn:microsoft.com/office/officeart/2005/8/layout/radial6"/>
    <dgm:cxn modelId="{5DE410F0-D68B-7E45-836B-91544B3BC5BB}" type="presParOf" srcId="{9D3FD1D0-527C-3A47-B680-36AAA2B759C8}" destId="{EAEC7154-84E6-054D-AA48-27B30F991060}" srcOrd="3" destOrd="0" presId="urn:microsoft.com/office/officeart/2005/8/layout/radial6"/>
    <dgm:cxn modelId="{1E99F3E4-D282-424E-BB5F-07B74CE847AE}" type="presParOf" srcId="{9D3FD1D0-527C-3A47-B680-36AAA2B759C8}" destId="{5D7E81A4-63BA-AE4F-A0DD-9DB3D5A33971}" srcOrd="4" destOrd="0" presId="urn:microsoft.com/office/officeart/2005/8/layout/radial6"/>
    <dgm:cxn modelId="{0E570138-721E-2845-91C0-E7BCC9BFD720}" type="presParOf" srcId="{9D3FD1D0-527C-3A47-B680-36AAA2B759C8}" destId="{0A7C0640-710D-1144-8DBF-C2D9E797ADB0}" srcOrd="5" destOrd="0" presId="urn:microsoft.com/office/officeart/2005/8/layout/radial6"/>
    <dgm:cxn modelId="{728C3363-F2DA-AC40-B57C-4C3C897913E4}" type="presParOf" srcId="{9D3FD1D0-527C-3A47-B680-36AAA2B759C8}" destId="{C36385F1-EBF5-CE45-9209-DFB1C30492C8}" srcOrd="6" destOrd="0" presId="urn:microsoft.com/office/officeart/2005/8/layout/radial6"/>
    <dgm:cxn modelId="{52A5AC63-5C0C-FD43-ABF5-42C215CED4D0}" type="presParOf" srcId="{9D3FD1D0-527C-3A47-B680-36AAA2B759C8}" destId="{4FB35E98-566B-9E48-A5EB-FD6F0C44601D}" srcOrd="7" destOrd="0" presId="urn:microsoft.com/office/officeart/2005/8/layout/radial6"/>
    <dgm:cxn modelId="{628FE168-7A4D-EB40-8F32-077131E82FFB}" type="presParOf" srcId="{9D3FD1D0-527C-3A47-B680-36AAA2B759C8}" destId="{A42D0D85-2D9D-DD43-9256-31290F6DED36}" srcOrd="8" destOrd="0" presId="urn:microsoft.com/office/officeart/2005/8/layout/radial6"/>
    <dgm:cxn modelId="{6D9FE52D-12BE-E442-A2D8-7BFDB997A38A}" type="presParOf" srcId="{9D3FD1D0-527C-3A47-B680-36AAA2B759C8}" destId="{43E87292-AE97-944A-9735-95DF2D1517A6}" srcOrd="9" destOrd="0" presId="urn:microsoft.com/office/officeart/2005/8/layout/radial6"/>
    <dgm:cxn modelId="{9642937D-7EA2-B94B-8A13-1503F088125A}" type="presParOf" srcId="{9D3FD1D0-527C-3A47-B680-36AAA2B759C8}" destId="{02333CEB-9891-F447-9808-F4C96E8AA21F}" srcOrd="10" destOrd="0" presId="urn:microsoft.com/office/officeart/2005/8/layout/radial6"/>
    <dgm:cxn modelId="{73ACC840-0938-6548-8B5C-4DCE34F03B2A}" type="presParOf" srcId="{9D3FD1D0-527C-3A47-B680-36AAA2B759C8}" destId="{8DD9A853-296C-3847-B3BB-F089AFF25A23}" srcOrd="11" destOrd="0" presId="urn:microsoft.com/office/officeart/2005/8/layout/radial6"/>
    <dgm:cxn modelId="{D6A95CCB-1235-CB48-9CBA-60FFCA21655A}" type="presParOf" srcId="{9D3FD1D0-527C-3A47-B680-36AAA2B759C8}" destId="{6ECE0993-24EE-5B4C-A4ED-02119A871F9A}" srcOrd="12" destOrd="0" presId="urn:microsoft.com/office/officeart/2005/8/layout/radial6"/>
    <dgm:cxn modelId="{1AE97618-524D-954A-9A41-D62A3E72E743}" type="presParOf" srcId="{9D3FD1D0-527C-3A47-B680-36AAA2B759C8}" destId="{8CF85E5D-2DDC-6347-91B9-F9951FCC8680}" srcOrd="13" destOrd="0" presId="urn:microsoft.com/office/officeart/2005/8/layout/radial6"/>
    <dgm:cxn modelId="{04F945F3-5D40-D743-9968-C5C642AE06D7}" type="presParOf" srcId="{9D3FD1D0-527C-3A47-B680-36AAA2B759C8}" destId="{EAEB1686-D4B5-9C4F-9857-9F7BA16E7AAA}" srcOrd="14" destOrd="0" presId="urn:microsoft.com/office/officeart/2005/8/layout/radial6"/>
    <dgm:cxn modelId="{F48353D0-765F-2343-89DF-62127058C534}" type="presParOf" srcId="{9D3FD1D0-527C-3A47-B680-36AAA2B759C8}" destId="{96AF3141-C874-C549-8C64-F1AD09437515}" srcOrd="15" destOrd="0" presId="urn:microsoft.com/office/officeart/2005/8/layout/radial6"/>
    <dgm:cxn modelId="{7F0036AC-756D-1142-8AC0-1EA1D0A2FDB6}" type="presParOf" srcId="{9D3FD1D0-527C-3A47-B680-36AAA2B759C8}" destId="{B6E351AA-42E2-A341-8530-1B1CD56185F0}" srcOrd="16" destOrd="0" presId="urn:microsoft.com/office/officeart/2005/8/layout/radial6"/>
    <dgm:cxn modelId="{B0073D9D-3022-8D41-903B-583B60417A85}" type="presParOf" srcId="{9D3FD1D0-527C-3A47-B680-36AAA2B759C8}" destId="{7B11111E-9228-D940-889D-11420C962704}" srcOrd="17" destOrd="0" presId="urn:microsoft.com/office/officeart/2005/8/layout/radial6"/>
    <dgm:cxn modelId="{D6F6C170-7ECF-F445-A873-7B5388A60599}" type="presParOf" srcId="{9D3FD1D0-527C-3A47-B680-36AAA2B759C8}" destId="{11988BD6-3DDB-F740-A2F8-DDE1EC3B67D3}" srcOrd="18" destOrd="0" presId="urn:microsoft.com/office/officeart/2005/8/layout/radial6"/>
    <dgm:cxn modelId="{9F759D63-BDB8-5047-AECD-11F6A694F163}" type="presParOf" srcId="{9D3FD1D0-527C-3A47-B680-36AAA2B759C8}" destId="{3CCE6609-909B-7B4B-8AB9-EEE0AB350D45}" srcOrd="19" destOrd="0" presId="urn:microsoft.com/office/officeart/2005/8/layout/radial6"/>
    <dgm:cxn modelId="{394FEC30-AAFD-E142-8A48-4826E7F900FC}" type="presParOf" srcId="{9D3FD1D0-527C-3A47-B680-36AAA2B759C8}" destId="{E7103952-73D0-2F42-A45C-C338680050E2}" srcOrd="20" destOrd="0" presId="urn:microsoft.com/office/officeart/2005/8/layout/radial6"/>
    <dgm:cxn modelId="{7C20EDDD-C483-9644-B3C7-14CC949A6178}" type="presParOf" srcId="{9D3FD1D0-527C-3A47-B680-36AAA2B759C8}" destId="{17A6592F-3228-1C49-BF25-631BA31A4ABD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E5F0A9-B103-F842-B274-9B65FEB9CDF3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DA3FF8-2261-AF46-8A0A-F96B708675C2}">
      <dgm:prSet phldrT="[Text]"/>
      <dgm:spPr/>
      <dgm:t>
        <a:bodyPr/>
        <a:lstStyle/>
        <a:p>
          <a:r>
            <a:rPr lang="en-US"/>
            <a:t>AOP</a:t>
          </a:r>
        </a:p>
      </dgm:t>
    </dgm:pt>
    <dgm:pt modelId="{C25500B2-2C2B-8340-B060-A87D50A9ED66}" type="parTrans" cxnId="{A9BA752F-C4CE-9049-BC46-35C6A8F28D03}">
      <dgm:prSet/>
      <dgm:spPr/>
      <dgm:t>
        <a:bodyPr/>
        <a:lstStyle/>
        <a:p>
          <a:endParaRPr lang="en-US"/>
        </a:p>
      </dgm:t>
    </dgm:pt>
    <dgm:pt modelId="{D101A9DD-7A5B-AD4D-B66D-E5E519A3178B}" type="sibTrans" cxnId="{A9BA752F-C4CE-9049-BC46-35C6A8F28D03}">
      <dgm:prSet/>
      <dgm:spPr/>
      <dgm:t>
        <a:bodyPr/>
        <a:lstStyle/>
        <a:p>
          <a:endParaRPr lang="en-US"/>
        </a:p>
      </dgm:t>
    </dgm:pt>
    <dgm:pt modelId="{31E9209A-16CA-D64E-86AD-B431669087AA}">
      <dgm:prSet phldrT="[Text]"/>
      <dgm:spPr>
        <a:solidFill>
          <a:schemeClr val="accent4"/>
        </a:solidFill>
      </dgm:spPr>
      <dgm:t>
        <a:bodyPr/>
        <a:lstStyle/>
        <a:p>
          <a:r>
            <a:rPr lang="en-US"/>
            <a:t>join point</a:t>
          </a:r>
        </a:p>
      </dgm:t>
    </dgm:pt>
    <dgm:pt modelId="{C5B0E8E8-E59B-7948-B5DE-D6F34C6798DA}" type="parTrans" cxnId="{892F3714-8B90-5540-B1A7-2F4CFFB0B308}">
      <dgm:prSet/>
      <dgm:spPr/>
      <dgm:t>
        <a:bodyPr/>
        <a:lstStyle/>
        <a:p>
          <a:endParaRPr lang="en-US"/>
        </a:p>
      </dgm:t>
    </dgm:pt>
    <dgm:pt modelId="{DA9DF8B6-DC7A-4045-996A-658BE78CBC5C}" type="sibTrans" cxnId="{892F3714-8B90-5540-B1A7-2F4CFFB0B308}">
      <dgm:prSet/>
      <dgm:spPr>
        <a:noFill/>
      </dgm:spPr>
      <dgm:t>
        <a:bodyPr/>
        <a:lstStyle/>
        <a:p>
          <a:endParaRPr lang="en-US"/>
        </a:p>
      </dgm:t>
    </dgm:pt>
    <dgm:pt modelId="{DD7D0FEE-3196-2C44-A262-DB13B20FAF30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advice</a:t>
          </a:r>
        </a:p>
      </dgm:t>
    </dgm:pt>
    <dgm:pt modelId="{B5943398-B4C8-2045-96B7-46048E7FBFE6}" type="parTrans" cxnId="{FF61DE0F-0AD0-9B4A-9F22-D7FB79EEAF9A}">
      <dgm:prSet/>
      <dgm:spPr/>
      <dgm:t>
        <a:bodyPr/>
        <a:lstStyle/>
        <a:p>
          <a:endParaRPr lang="en-US"/>
        </a:p>
      </dgm:t>
    </dgm:pt>
    <dgm:pt modelId="{3BA79847-EC43-944D-A974-0E58834780A7}" type="sibTrans" cxnId="{FF61DE0F-0AD0-9B4A-9F22-D7FB79EEAF9A}">
      <dgm:prSet/>
      <dgm:spPr>
        <a:noFill/>
      </dgm:spPr>
      <dgm:t>
        <a:bodyPr/>
        <a:lstStyle/>
        <a:p>
          <a:endParaRPr lang="en-US"/>
        </a:p>
      </dgm:t>
    </dgm:pt>
    <dgm:pt modelId="{D9DDC3D5-C655-DB4B-AB55-ACA565A3B6F8}">
      <dgm:prSet phldrT="[Text]"/>
      <dgm:spPr>
        <a:solidFill>
          <a:schemeClr val="accent6"/>
        </a:solidFill>
      </dgm:spPr>
      <dgm:t>
        <a:bodyPr/>
        <a:lstStyle/>
        <a:p>
          <a:r>
            <a:rPr lang="en-US"/>
            <a:t>pointcut</a:t>
          </a:r>
        </a:p>
      </dgm:t>
    </dgm:pt>
    <dgm:pt modelId="{1046C229-B89B-E243-A425-367AC1EA704C}" type="parTrans" cxnId="{DC5BCD23-3B01-EA49-87F2-D7CF480DA200}">
      <dgm:prSet/>
      <dgm:spPr/>
      <dgm:t>
        <a:bodyPr/>
        <a:lstStyle/>
        <a:p>
          <a:endParaRPr lang="en-US"/>
        </a:p>
      </dgm:t>
    </dgm:pt>
    <dgm:pt modelId="{26C67B2F-8671-954D-8F84-88B95624F139}" type="sibTrans" cxnId="{DC5BCD23-3B01-EA49-87F2-D7CF480DA200}">
      <dgm:prSet/>
      <dgm:spPr>
        <a:noFill/>
      </dgm:spPr>
      <dgm:t>
        <a:bodyPr/>
        <a:lstStyle/>
        <a:p>
          <a:endParaRPr lang="en-US"/>
        </a:p>
      </dgm:t>
    </dgm:pt>
    <dgm:pt modelId="{FD41D39A-57B3-3042-8422-43592B30A8E0}">
      <dgm:prSet phldrT="[Text]"/>
      <dgm:spPr>
        <a:solidFill>
          <a:srgbClr val="7030A0"/>
        </a:solidFill>
      </dgm:spPr>
      <dgm:t>
        <a:bodyPr/>
        <a:lstStyle/>
        <a:p>
          <a:r>
            <a:rPr lang="en-US"/>
            <a:t>target object</a:t>
          </a:r>
        </a:p>
      </dgm:t>
    </dgm:pt>
    <dgm:pt modelId="{01E4EBEC-227B-3541-9209-2D46E0DB5457}" type="parTrans" cxnId="{F6A535F2-04F7-7F47-8FA8-3D3077FC54B9}">
      <dgm:prSet/>
      <dgm:spPr/>
      <dgm:t>
        <a:bodyPr/>
        <a:lstStyle/>
        <a:p>
          <a:endParaRPr lang="en-US"/>
        </a:p>
      </dgm:t>
    </dgm:pt>
    <dgm:pt modelId="{04DB0340-F2AE-8E4D-8844-08E48A3D254F}" type="sibTrans" cxnId="{F6A535F2-04F7-7F47-8FA8-3D3077FC54B9}">
      <dgm:prSet/>
      <dgm:spPr>
        <a:noFill/>
      </dgm:spPr>
      <dgm:t>
        <a:bodyPr/>
        <a:lstStyle/>
        <a:p>
          <a:endParaRPr lang="en-US"/>
        </a:p>
      </dgm:t>
    </dgm:pt>
    <dgm:pt modelId="{72E257E8-4837-8F40-B924-9C76FFF4CC0C}">
      <dgm:prSet/>
      <dgm:spPr>
        <a:solidFill>
          <a:srgbClr val="C00000"/>
        </a:solidFill>
      </dgm:spPr>
      <dgm:t>
        <a:bodyPr/>
        <a:lstStyle/>
        <a:p>
          <a:r>
            <a:rPr lang="en-US"/>
            <a:t>aspect</a:t>
          </a:r>
        </a:p>
      </dgm:t>
    </dgm:pt>
    <dgm:pt modelId="{0BCB409A-6007-F243-9F43-54CD842D2E2A}" type="parTrans" cxnId="{E2056232-1EC2-014C-A638-0D8214001C5B}">
      <dgm:prSet/>
      <dgm:spPr/>
      <dgm:t>
        <a:bodyPr/>
        <a:lstStyle/>
        <a:p>
          <a:endParaRPr lang="en-US"/>
        </a:p>
      </dgm:t>
    </dgm:pt>
    <dgm:pt modelId="{6BF34390-10F1-624B-9FAC-4A95EB4D4CA7}" type="sibTrans" cxnId="{E2056232-1EC2-014C-A638-0D8214001C5B}">
      <dgm:prSet/>
      <dgm:spPr>
        <a:noFill/>
      </dgm:spPr>
      <dgm:t>
        <a:bodyPr/>
        <a:lstStyle/>
        <a:p>
          <a:endParaRPr lang="en-US"/>
        </a:p>
      </dgm:t>
    </dgm:pt>
    <dgm:pt modelId="{0B6A9BAA-19F0-894D-B78A-AE0D5B4EC403}">
      <dgm:prSet/>
      <dgm:spPr>
        <a:solidFill>
          <a:schemeClr val="accent5"/>
        </a:solidFill>
      </dgm:spPr>
      <dgm:t>
        <a:bodyPr/>
        <a:lstStyle/>
        <a:p>
          <a:r>
            <a:rPr lang="en-US"/>
            <a:t>proxy</a:t>
          </a:r>
        </a:p>
      </dgm:t>
    </dgm:pt>
    <dgm:pt modelId="{C3A251D7-1753-5A4E-8A8E-DF268A326D90}" type="parTrans" cxnId="{37312057-B6D5-1842-A326-9EC1BE9C00DB}">
      <dgm:prSet/>
      <dgm:spPr/>
      <dgm:t>
        <a:bodyPr/>
        <a:lstStyle/>
        <a:p>
          <a:endParaRPr lang="en-US"/>
        </a:p>
      </dgm:t>
    </dgm:pt>
    <dgm:pt modelId="{6FBAD720-E27D-BF42-BDB4-55F3030CEF72}" type="sibTrans" cxnId="{37312057-B6D5-1842-A326-9EC1BE9C00DB}">
      <dgm:prSet/>
      <dgm:spPr>
        <a:noFill/>
      </dgm:spPr>
      <dgm:t>
        <a:bodyPr/>
        <a:lstStyle/>
        <a:p>
          <a:endParaRPr lang="en-US"/>
        </a:p>
      </dgm:t>
    </dgm:pt>
    <dgm:pt modelId="{2307BE47-E0FE-5449-ACF4-9E76B8A10602}">
      <dgm:prSet/>
      <dgm:spPr>
        <a:solidFill>
          <a:srgbClr val="FF0000"/>
        </a:solidFill>
      </dgm:spPr>
      <dgm:t>
        <a:bodyPr/>
        <a:lstStyle/>
        <a:p>
          <a:r>
            <a:rPr lang="en-US"/>
            <a:t>weaving</a:t>
          </a:r>
        </a:p>
      </dgm:t>
    </dgm:pt>
    <dgm:pt modelId="{68537894-C53C-BF48-9FFF-9804E8B9AAF9}" type="parTrans" cxnId="{E4803384-050E-1640-AEB0-BDE9BFB0E91F}">
      <dgm:prSet/>
      <dgm:spPr/>
      <dgm:t>
        <a:bodyPr/>
        <a:lstStyle/>
        <a:p>
          <a:endParaRPr lang="en-US"/>
        </a:p>
      </dgm:t>
    </dgm:pt>
    <dgm:pt modelId="{679D2F1E-CEA5-4847-AC12-569B566AD80C}" type="sibTrans" cxnId="{E4803384-050E-1640-AEB0-BDE9BFB0E91F}">
      <dgm:prSet/>
      <dgm:spPr>
        <a:noFill/>
      </dgm:spPr>
      <dgm:t>
        <a:bodyPr/>
        <a:lstStyle/>
        <a:p>
          <a:endParaRPr lang="en-US"/>
        </a:p>
      </dgm:t>
    </dgm:pt>
    <dgm:pt modelId="{2F896490-F098-8B42-A958-82273B26A6F9}">
      <dgm:prSet/>
      <dgm:spPr/>
      <dgm:t>
        <a:bodyPr/>
        <a:lstStyle/>
        <a:p>
          <a:endParaRPr lang="en-US"/>
        </a:p>
      </dgm:t>
    </dgm:pt>
    <dgm:pt modelId="{5C3B1C7A-3AC0-B740-8107-10AF7934E4BA}" type="parTrans" cxnId="{3E7A0558-218A-9347-9DFD-9676BA2E5FF0}">
      <dgm:prSet/>
      <dgm:spPr/>
      <dgm:t>
        <a:bodyPr/>
        <a:lstStyle/>
        <a:p>
          <a:endParaRPr lang="en-US"/>
        </a:p>
      </dgm:t>
    </dgm:pt>
    <dgm:pt modelId="{03D8060D-C499-BD48-9F01-65054F88CEDC}" type="sibTrans" cxnId="{3E7A0558-218A-9347-9DFD-9676BA2E5FF0}">
      <dgm:prSet/>
      <dgm:spPr/>
      <dgm:t>
        <a:bodyPr/>
        <a:lstStyle/>
        <a:p>
          <a:endParaRPr lang="en-US"/>
        </a:p>
      </dgm:t>
    </dgm:pt>
    <dgm:pt modelId="{9D3FD1D0-527C-3A47-B680-36AAA2B759C8}" type="pres">
      <dgm:prSet presAssocID="{E7E5F0A9-B103-F842-B274-9B65FEB9CDF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D2BABBA-8B98-074F-897B-B680AA9D247E}" type="pres">
      <dgm:prSet presAssocID="{CBDA3FF8-2261-AF46-8A0A-F96B708675C2}" presName="centerShape" presStyleLbl="node0" presStyleIdx="0" presStyleCnt="1"/>
      <dgm:spPr/>
    </dgm:pt>
    <dgm:pt modelId="{A35CADC7-253E-8248-8430-A2B92AF37B09}" type="pres">
      <dgm:prSet presAssocID="{31E9209A-16CA-D64E-86AD-B431669087AA}" presName="node" presStyleLbl="node1" presStyleIdx="0" presStyleCnt="7">
        <dgm:presLayoutVars>
          <dgm:bulletEnabled val="1"/>
        </dgm:presLayoutVars>
      </dgm:prSet>
      <dgm:spPr/>
    </dgm:pt>
    <dgm:pt modelId="{A3697872-B132-CC45-98F2-3B800AF8D762}" type="pres">
      <dgm:prSet presAssocID="{31E9209A-16CA-D64E-86AD-B431669087AA}" presName="dummy" presStyleCnt="0"/>
      <dgm:spPr/>
    </dgm:pt>
    <dgm:pt modelId="{EAEC7154-84E6-054D-AA48-27B30F991060}" type="pres">
      <dgm:prSet presAssocID="{DA9DF8B6-DC7A-4045-996A-658BE78CBC5C}" presName="sibTrans" presStyleLbl="sibTrans2D1" presStyleIdx="0" presStyleCnt="7"/>
      <dgm:spPr/>
    </dgm:pt>
    <dgm:pt modelId="{5D7E81A4-63BA-AE4F-A0DD-9DB3D5A33971}" type="pres">
      <dgm:prSet presAssocID="{DD7D0FEE-3196-2C44-A262-DB13B20FAF30}" presName="node" presStyleLbl="node1" presStyleIdx="1" presStyleCnt="7">
        <dgm:presLayoutVars>
          <dgm:bulletEnabled val="1"/>
        </dgm:presLayoutVars>
      </dgm:prSet>
      <dgm:spPr/>
    </dgm:pt>
    <dgm:pt modelId="{0A7C0640-710D-1144-8DBF-C2D9E797ADB0}" type="pres">
      <dgm:prSet presAssocID="{DD7D0FEE-3196-2C44-A262-DB13B20FAF30}" presName="dummy" presStyleCnt="0"/>
      <dgm:spPr/>
    </dgm:pt>
    <dgm:pt modelId="{C36385F1-EBF5-CE45-9209-DFB1C30492C8}" type="pres">
      <dgm:prSet presAssocID="{3BA79847-EC43-944D-A974-0E58834780A7}" presName="sibTrans" presStyleLbl="sibTrans2D1" presStyleIdx="1" presStyleCnt="7"/>
      <dgm:spPr/>
    </dgm:pt>
    <dgm:pt modelId="{4FB35E98-566B-9E48-A5EB-FD6F0C44601D}" type="pres">
      <dgm:prSet presAssocID="{D9DDC3D5-C655-DB4B-AB55-ACA565A3B6F8}" presName="node" presStyleLbl="node1" presStyleIdx="2" presStyleCnt="7">
        <dgm:presLayoutVars>
          <dgm:bulletEnabled val="1"/>
        </dgm:presLayoutVars>
      </dgm:prSet>
      <dgm:spPr/>
    </dgm:pt>
    <dgm:pt modelId="{A42D0D85-2D9D-DD43-9256-31290F6DED36}" type="pres">
      <dgm:prSet presAssocID="{D9DDC3D5-C655-DB4B-AB55-ACA565A3B6F8}" presName="dummy" presStyleCnt="0"/>
      <dgm:spPr/>
    </dgm:pt>
    <dgm:pt modelId="{43E87292-AE97-944A-9735-95DF2D1517A6}" type="pres">
      <dgm:prSet presAssocID="{26C67B2F-8671-954D-8F84-88B95624F139}" presName="sibTrans" presStyleLbl="sibTrans2D1" presStyleIdx="2" presStyleCnt="7"/>
      <dgm:spPr/>
    </dgm:pt>
    <dgm:pt modelId="{02333CEB-9891-F447-9808-F4C96E8AA21F}" type="pres">
      <dgm:prSet presAssocID="{FD41D39A-57B3-3042-8422-43592B30A8E0}" presName="node" presStyleLbl="node1" presStyleIdx="3" presStyleCnt="7">
        <dgm:presLayoutVars>
          <dgm:bulletEnabled val="1"/>
        </dgm:presLayoutVars>
      </dgm:prSet>
      <dgm:spPr/>
    </dgm:pt>
    <dgm:pt modelId="{8DD9A853-296C-3847-B3BB-F089AFF25A23}" type="pres">
      <dgm:prSet presAssocID="{FD41D39A-57B3-3042-8422-43592B30A8E0}" presName="dummy" presStyleCnt="0"/>
      <dgm:spPr/>
    </dgm:pt>
    <dgm:pt modelId="{6ECE0993-24EE-5B4C-A4ED-02119A871F9A}" type="pres">
      <dgm:prSet presAssocID="{04DB0340-F2AE-8E4D-8844-08E48A3D254F}" presName="sibTrans" presStyleLbl="sibTrans2D1" presStyleIdx="3" presStyleCnt="7"/>
      <dgm:spPr/>
    </dgm:pt>
    <dgm:pt modelId="{8CF85E5D-2DDC-6347-91B9-F9951FCC8680}" type="pres">
      <dgm:prSet presAssocID="{72E257E8-4837-8F40-B924-9C76FFF4CC0C}" presName="node" presStyleLbl="node1" presStyleIdx="4" presStyleCnt="7">
        <dgm:presLayoutVars>
          <dgm:bulletEnabled val="1"/>
        </dgm:presLayoutVars>
      </dgm:prSet>
      <dgm:spPr/>
    </dgm:pt>
    <dgm:pt modelId="{EAEB1686-D4B5-9C4F-9857-9F7BA16E7AAA}" type="pres">
      <dgm:prSet presAssocID="{72E257E8-4837-8F40-B924-9C76FFF4CC0C}" presName="dummy" presStyleCnt="0"/>
      <dgm:spPr/>
    </dgm:pt>
    <dgm:pt modelId="{96AF3141-C874-C549-8C64-F1AD09437515}" type="pres">
      <dgm:prSet presAssocID="{6BF34390-10F1-624B-9FAC-4A95EB4D4CA7}" presName="sibTrans" presStyleLbl="sibTrans2D1" presStyleIdx="4" presStyleCnt="7"/>
      <dgm:spPr/>
    </dgm:pt>
    <dgm:pt modelId="{B6E351AA-42E2-A341-8530-1B1CD56185F0}" type="pres">
      <dgm:prSet presAssocID="{0B6A9BAA-19F0-894D-B78A-AE0D5B4EC403}" presName="node" presStyleLbl="node1" presStyleIdx="5" presStyleCnt="7">
        <dgm:presLayoutVars>
          <dgm:bulletEnabled val="1"/>
        </dgm:presLayoutVars>
      </dgm:prSet>
      <dgm:spPr/>
    </dgm:pt>
    <dgm:pt modelId="{7B11111E-9228-D940-889D-11420C962704}" type="pres">
      <dgm:prSet presAssocID="{0B6A9BAA-19F0-894D-B78A-AE0D5B4EC403}" presName="dummy" presStyleCnt="0"/>
      <dgm:spPr/>
    </dgm:pt>
    <dgm:pt modelId="{11988BD6-3DDB-F740-A2F8-DDE1EC3B67D3}" type="pres">
      <dgm:prSet presAssocID="{6FBAD720-E27D-BF42-BDB4-55F3030CEF72}" presName="sibTrans" presStyleLbl="sibTrans2D1" presStyleIdx="5" presStyleCnt="7"/>
      <dgm:spPr/>
    </dgm:pt>
    <dgm:pt modelId="{3CCE6609-909B-7B4B-8AB9-EEE0AB350D45}" type="pres">
      <dgm:prSet presAssocID="{2307BE47-E0FE-5449-ACF4-9E76B8A10602}" presName="node" presStyleLbl="node1" presStyleIdx="6" presStyleCnt="7" custRadScaleRad="103280" custRadScaleInc="-6672">
        <dgm:presLayoutVars>
          <dgm:bulletEnabled val="1"/>
        </dgm:presLayoutVars>
      </dgm:prSet>
      <dgm:spPr/>
    </dgm:pt>
    <dgm:pt modelId="{E7103952-73D0-2F42-A45C-C338680050E2}" type="pres">
      <dgm:prSet presAssocID="{2307BE47-E0FE-5449-ACF4-9E76B8A10602}" presName="dummy" presStyleCnt="0"/>
      <dgm:spPr/>
    </dgm:pt>
    <dgm:pt modelId="{17A6592F-3228-1C49-BF25-631BA31A4ABD}" type="pres">
      <dgm:prSet presAssocID="{679D2F1E-CEA5-4847-AC12-569B566AD80C}" presName="sibTrans" presStyleLbl="sibTrans2D1" presStyleIdx="6" presStyleCnt="7"/>
      <dgm:spPr/>
    </dgm:pt>
  </dgm:ptLst>
  <dgm:cxnLst>
    <dgm:cxn modelId="{0B568A08-304E-3547-B85A-DAD7A23068CD}" type="presOf" srcId="{0B6A9BAA-19F0-894D-B78A-AE0D5B4EC403}" destId="{B6E351AA-42E2-A341-8530-1B1CD56185F0}" srcOrd="0" destOrd="0" presId="urn:microsoft.com/office/officeart/2005/8/layout/radial6"/>
    <dgm:cxn modelId="{FF61DE0F-0AD0-9B4A-9F22-D7FB79EEAF9A}" srcId="{CBDA3FF8-2261-AF46-8A0A-F96B708675C2}" destId="{DD7D0FEE-3196-2C44-A262-DB13B20FAF30}" srcOrd="1" destOrd="0" parTransId="{B5943398-B4C8-2045-96B7-46048E7FBFE6}" sibTransId="{3BA79847-EC43-944D-A974-0E58834780A7}"/>
    <dgm:cxn modelId="{892F3714-8B90-5540-B1A7-2F4CFFB0B308}" srcId="{CBDA3FF8-2261-AF46-8A0A-F96B708675C2}" destId="{31E9209A-16CA-D64E-86AD-B431669087AA}" srcOrd="0" destOrd="0" parTransId="{C5B0E8E8-E59B-7948-B5DE-D6F34C6798DA}" sibTransId="{DA9DF8B6-DC7A-4045-996A-658BE78CBC5C}"/>
    <dgm:cxn modelId="{DC5BCD23-3B01-EA49-87F2-D7CF480DA200}" srcId="{CBDA3FF8-2261-AF46-8A0A-F96B708675C2}" destId="{D9DDC3D5-C655-DB4B-AB55-ACA565A3B6F8}" srcOrd="2" destOrd="0" parTransId="{1046C229-B89B-E243-A425-367AC1EA704C}" sibTransId="{26C67B2F-8671-954D-8F84-88B95624F139}"/>
    <dgm:cxn modelId="{8E463B24-3213-9041-B52B-F80AC2257996}" type="presOf" srcId="{04DB0340-F2AE-8E4D-8844-08E48A3D254F}" destId="{6ECE0993-24EE-5B4C-A4ED-02119A871F9A}" srcOrd="0" destOrd="0" presId="urn:microsoft.com/office/officeart/2005/8/layout/radial6"/>
    <dgm:cxn modelId="{EC076A24-CB81-5D43-9115-82045CEDF12A}" type="presOf" srcId="{72E257E8-4837-8F40-B924-9C76FFF4CC0C}" destId="{8CF85E5D-2DDC-6347-91B9-F9951FCC8680}" srcOrd="0" destOrd="0" presId="urn:microsoft.com/office/officeart/2005/8/layout/radial6"/>
    <dgm:cxn modelId="{BE4DEE26-6A88-5845-95E3-366CE1E61A47}" type="presOf" srcId="{679D2F1E-CEA5-4847-AC12-569B566AD80C}" destId="{17A6592F-3228-1C49-BF25-631BA31A4ABD}" srcOrd="0" destOrd="0" presId="urn:microsoft.com/office/officeart/2005/8/layout/radial6"/>
    <dgm:cxn modelId="{2DF08127-9B92-6446-82D1-99B953F071E6}" type="presOf" srcId="{6FBAD720-E27D-BF42-BDB4-55F3030CEF72}" destId="{11988BD6-3DDB-F740-A2F8-DDE1EC3B67D3}" srcOrd="0" destOrd="0" presId="urn:microsoft.com/office/officeart/2005/8/layout/radial6"/>
    <dgm:cxn modelId="{2DE6F42C-DBDE-4747-93EA-F22BC25A20EA}" type="presOf" srcId="{31E9209A-16CA-D64E-86AD-B431669087AA}" destId="{A35CADC7-253E-8248-8430-A2B92AF37B09}" srcOrd="0" destOrd="0" presId="urn:microsoft.com/office/officeart/2005/8/layout/radial6"/>
    <dgm:cxn modelId="{A9BA752F-C4CE-9049-BC46-35C6A8F28D03}" srcId="{E7E5F0A9-B103-F842-B274-9B65FEB9CDF3}" destId="{CBDA3FF8-2261-AF46-8A0A-F96B708675C2}" srcOrd="0" destOrd="0" parTransId="{C25500B2-2C2B-8340-B060-A87D50A9ED66}" sibTransId="{D101A9DD-7A5B-AD4D-B66D-E5E519A3178B}"/>
    <dgm:cxn modelId="{E2056232-1EC2-014C-A638-0D8214001C5B}" srcId="{CBDA3FF8-2261-AF46-8A0A-F96B708675C2}" destId="{72E257E8-4837-8F40-B924-9C76FFF4CC0C}" srcOrd="4" destOrd="0" parTransId="{0BCB409A-6007-F243-9F43-54CD842D2E2A}" sibTransId="{6BF34390-10F1-624B-9FAC-4A95EB4D4CA7}"/>
    <dgm:cxn modelId="{95FF4E3C-82F2-C344-967A-93BE6F544D91}" type="presOf" srcId="{2307BE47-E0FE-5449-ACF4-9E76B8A10602}" destId="{3CCE6609-909B-7B4B-8AB9-EEE0AB350D45}" srcOrd="0" destOrd="0" presId="urn:microsoft.com/office/officeart/2005/8/layout/radial6"/>
    <dgm:cxn modelId="{10EFF23F-6FC3-D44E-A3A4-A1331A6808D2}" type="presOf" srcId="{FD41D39A-57B3-3042-8422-43592B30A8E0}" destId="{02333CEB-9891-F447-9808-F4C96E8AA21F}" srcOrd="0" destOrd="0" presId="urn:microsoft.com/office/officeart/2005/8/layout/radial6"/>
    <dgm:cxn modelId="{9C95EE42-F228-9644-A8ED-A2F43F99CD2B}" type="presOf" srcId="{CBDA3FF8-2261-AF46-8A0A-F96B708675C2}" destId="{2D2BABBA-8B98-074F-897B-B680AA9D247E}" srcOrd="0" destOrd="0" presId="urn:microsoft.com/office/officeart/2005/8/layout/radial6"/>
    <dgm:cxn modelId="{37312057-B6D5-1842-A326-9EC1BE9C00DB}" srcId="{CBDA3FF8-2261-AF46-8A0A-F96B708675C2}" destId="{0B6A9BAA-19F0-894D-B78A-AE0D5B4EC403}" srcOrd="5" destOrd="0" parTransId="{C3A251D7-1753-5A4E-8A8E-DF268A326D90}" sibTransId="{6FBAD720-E27D-BF42-BDB4-55F3030CEF72}"/>
    <dgm:cxn modelId="{3E7A0558-218A-9347-9DFD-9676BA2E5FF0}" srcId="{E7E5F0A9-B103-F842-B274-9B65FEB9CDF3}" destId="{2F896490-F098-8B42-A958-82273B26A6F9}" srcOrd="1" destOrd="0" parTransId="{5C3B1C7A-3AC0-B740-8107-10AF7934E4BA}" sibTransId="{03D8060D-C499-BD48-9F01-65054F88CEDC}"/>
    <dgm:cxn modelId="{ECC75E7D-9B7B-854C-B965-C3FBF1F8B5EF}" type="presOf" srcId="{3BA79847-EC43-944D-A974-0E58834780A7}" destId="{C36385F1-EBF5-CE45-9209-DFB1C30492C8}" srcOrd="0" destOrd="0" presId="urn:microsoft.com/office/officeart/2005/8/layout/radial6"/>
    <dgm:cxn modelId="{5AA56381-E961-294B-912F-A84646308365}" type="presOf" srcId="{DA9DF8B6-DC7A-4045-996A-658BE78CBC5C}" destId="{EAEC7154-84E6-054D-AA48-27B30F991060}" srcOrd="0" destOrd="0" presId="urn:microsoft.com/office/officeart/2005/8/layout/radial6"/>
    <dgm:cxn modelId="{E4803384-050E-1640-AEB0-BDE9BFB0E91F}" srcId="{CBDA3FF8-2261-AF46-8A0A-F96B708675C2}" destId="{2307BE47-E0FE-5449-ACF4-9E76B8A10602}" srcOrd="6" destOrd="0" parTransId="{68537894-C53C-BF48-9FFF-9804E8B9AAF9}" sibTransId="{679D2F1E-CEA5-4847-AC12-569B566AD80C}"/>
    <dgm:cxn modelId="{EF589699-0835-AE44-A678-6DAE46028432}" type="presOf" srcId="{26C67B2F-8671-954D-8F84-88B95624F139}" destId="{43E87292-AE97-944A-9735-95DF2D1517A6}" srcOrd="0" destOrd="0" presId="urn:microsoft.com/office/officeart/2005/8/layout/radial6"/>
    <dgm:cxn modelId="{0F9B819E-4BC0-2740-B4CF-FAF9E3404EBD}" type="presOf" srcId="{DD7D0FEE-3196-2C44-A262-DB13B20FAF30}" destId="{5D7E81A4-63BA-AE4F-A0DD-9DB3D5A33971}" srcOrd="0" destOrd="0" presId="urn:microsoft.com/office/officeart/2005/8/layout/radial6"/>
    <dgm:cxn modelId="{6C72F9A7-8D38-3A4D-A4C9-2E83C624C71C}" type="presOf" srcId="{E7E5F0A9-B103-F842-B274-9B65FEB9CDF3}" destId="{9D3FD1D0-527C-3A47-B680-36AAA2B759C8}" srcOrd="0" destOrd="0" presId="urn:microsoft.com/office/officeart/2005/8/layout/radial6"/>
    <dgm:cxn modelId="{72DE02BA-75E0-0F40-A6EF-FDF771759BC0}" type="presOf" srcId="{6BF34390-10F1-624B-9FAC-4A95EB4D4CA7}" destId="{96AF3141-C874-C549-8C64-F1AD09437515}" srcOrd="0" destOrd="0" presId="urn:microsoft.com/office/officeart/2005/8/layout/radial6"/>
    <dgm:cxn modelId="{63442FCC-8953-6B45-A8AA-EEB8165774E9}" type="presOf" srcId="{D9DDC3D5-C655-DB4B-AB55-ACA565A3B6F8}" destId="{4FB35E98-566B-9E48-A5EB-FD6F0C44601D}" srcOrd="0" destOrd="0" presId="urn:microsoft.com/office/officeart/2005/8/layout/radial6"/>
    <dgm:cxn modelId="{F6A535F2-04F7-7F47-8FA8-3D3077FC54B9}" srcId="{CBDA3FF8-2261-AF46-8A0A-F96B708675C2}" destId="{FD41D39A-57B3-3042-8422-43592B30A8E0}" srcOrd="3" destOrd="0" parTransId="{01E4EBEC-227B-3541-9209-2D46E0DB5457}" sibTransId="{04DB0340-F2AE-8E4D-8844-08E48A3D254F}"/>
    <dgm:cxn modelId="{982A3750-05A6-D346-B657-85EA449F66B9}" type="presParOf" srcId="{9D3FD1D0-527C-3A47-B680-36AAA2B759C8}" destId="{2D2BABBA-8B98-074F-897B-B680AA9D247E}" srcOrd="0" destOrd="0" presId="urn:microsoft.com/office/officeart/2005/8/layout/radial6"/>
    <dgm:cxn modelId="{60B168F9-9FE0-1D43-AE91-B0D9F8952987}" type="presParOf" srcId="{9D3FD1D0-527C-3A47-B680-36AAA2B759C8}" destId="{A35CADC7-253E-8248-8430-A2B92AF37B09}" srcOrd="1" destOrd="0" presId="urn:microsoft.com/office/officeart/2005/8/layout/radial6"/>
    <dgm:cxn modelId="{935CD5B1-CBEA-8A43-A8CC-2F2F05F56A14}" type="presParOf" srcId="{9D3FD1D0-527C-3A47-B680-36AAA2B759C8}" destId="{A3697872-B132-CC45-98F2-3B800AF8D762}" srcOrd="2" destOrd="0" presId="urn:microsoft.com/office/officeart/2005/8/layout/radial6"/>
    <dgm:cxn modelId="{5DE410F0-D68B-7E45-836B-91544B3BC5BB}" type="presParOf" srcId="{9D3FD1D0-527C-3A47-B680-36AAA2B759C8}" destId="{EAEC7154-84E6-054D-AA48-27B30F991060}" srcOrd="3" destOrd="0" presId="urn:microsoft.com/office/officeart/2005/8/layout/radial6"/>
    <dgm:cxn modelId="{1E99F3E4-D282-424E-BB5F-07B74CE847AE}" type="presParOf" srcId="{9D3FD1D0-527C-3A47-B680-36AAA2B759C8}" destId="{5D7E81A4-63BA-AE4F-A0DD-9DB3D5A33971}" srcOrd="4" destOrd="0" presId="urn:microsoft.com/office/officeart/2005/8/layout/radial6"/>
    <dgm:cxn modelId="{0E570138-721E-2845-91C0-E7BCC9BFD720}" type="presParOf" srcId="{9D3FD1D0-527C-3A47-B680-36AAA2B759C8}" destId="{0A7C0640-710D-1144-8DBF-C2D9E797ADB0}" srcOrd="5" destOrd="0" presId="urn:microsoft.com/office/officeart/2005/8/layout/radial6"/>
    <dgm:cxn modelId="{728C3363-F2DA-AC40-B57C-4C3C897913E4}" type="presParOf" srcId="{9D3FD1D0-527C-3A47-B680-36AAA2B759C8}" destId="{C36385F1-EBF5-CE45-9209-DFB1C30492C8}" srcOrd="6" destOrd="0" presId="urn:microsoft.com/office/officeart/2005/8/layout/radial6"/>
    <dgm:cxn modelId="{52A5AC63-5C0C-FD43-ABF5-42C215CED4D0}" type="presParOf" srcId="{9D3FD1D0-527C-3A47-B680-36AAA2B759C8}" destId="{4FB35E98-566B-9E48-A5EB-FD6F0C44601D}" srcOrd="7" destOrd="0" presId="urn:microsoft.com/office/officeart/2005/8/layout/radial6"/>
    <dgm:cxn modelId="{628FE168-7A4D-EB40-8F32-077131E82FFB}" type="presParOf" srcId="{9D3FD1D0-527C-3A47-B680-36AAA2B759C8}" destId="{A42D0D85-2D9D-DD43-9256-31290F6DED36}" srcOrd="8" destOrd="0" presId="urn:microsoft.com/office/officeart/2005/8/layout/radial6"/>
    <dgm:cxn modelId="{6D9FE52D-12BE-E442-A2D8-7BFDB997A38A}" type="presParOf" srcId="{9D3FD1D0-527C-3A47-B680-36AAA2B759C8}" destId="{43E87292-AE97-944A-9735-95DF2D1517A6}" srcOrd="9" destOrd="0" presId="urn:microsoft.com/office/officeart/2005/8/layout/radial6"/>
    <dgm:cxn modelId="{9642937D-7EA2-B94B-8A13-1503F088125A}" type="presParOf" srcId="{9D3FD1D0-527C-3A47-B680-36AAA2B759C8}" destId="{02333CEB-9891-F447-9808-F4C96E8AA21F}" srcOrd="10" destOrd="0" presId="urn:microsoft.com/office/officeart/2005/8/layout/radial6"/>
    <dgm:cxn modelId="{73ACC840-0938-6548-8B5C-4DCE34F03B2A}" type="presParOf" srcId="{9D3FD1D0-527C-3A47-B680-36AAA2B759C8}" destId="{8DD9A853-296C-3847-B3BB-F089AFF25A23}" srcOrd="11" destOrd="0" presId="urn:microsoft.com/office/officeart/2005/8/layout/radial6"/>
    <dgm:cxn modelId="{D6A95CCB-1235-CB48-9CBA-60FFCA21655A}" type="presParOf" srcId="{9D3FD1D0-527C-3A47-B680-36AAA2B759C8}" destId="{6ECE0993-24EE-5B4C-A4ED-02119A871F9A}" srcOrd="12" destOrd="0" presId="urn:microsoft.com/office/officeart/2005/8/layout/radial6"/>
    <dgm:cxn modelId="{1AE97618-524D-954A-9A41-D62A3E72E743}" type="presParOf" srcId="{9D3FD1D0-527C-3A47-B680-36AAA2B759C8}" destId="{8CF85E5D-2DDC-6347-91B9-F9951FCC8680}" srcOrd="13" destOrd="0" presId="urn:microsoft.com/office/officeart/2005/8/layout/radial6"/>
    <dgm:cxn modelId="{04F945F3-5D40-D743-9968-C5C642AE06D7}" type="presParOf" srcId="{9D3FD1D0-527C-3A47-B680-36AAA2B759C8}" destId="{EAEB1686-D4B5-9C4F-9857-9F7BA16E7AAA}" srcOrd="14" destOrd="0" presId="urn:microsoft.com/office/officeart/2005/8/layout/radial6"/>
    <dgm:cxn modelId="{F48353D0-765F-2343-89DF-62127058C534}" type="presParOf" srcId="{9D3FD1D0-527C-3A47-B680-36AAA2B759C8}" destId="{96AF3141-C874-C549-8C64-F1AD09437515}" srcOrd="15" destOrd="0" presId="urn:microsoft.com/office/officeart/2005/8/layout/radial6"/>
    <dgm:cxn modelId="{7F0036AC-756D-1142-8AC0-1EA1D0A2FDB6}" type="presParOf" srcId="{9D3FD1D0-527C-3A47-B680-36AAA2B759C8}" destId="{B6E351AA-42E2-A341-8530-1B1CD56185F0}" srcOrd="16" destOrd="0" presId="urn:microsoft.com/office/officeart/2005/8/layout/radial6"/>
    <dgm:cxn modelId="{B0073D9D-3022-8D41-903B-583B60417A85}" type="presParOf" srcId="{9D3FD1D0-527C-3A47-B680-36AAA2B759C8}" destId="{7B11111E-9228-D940-889D-11420C962704}" srcOrd="17" destOrd="0" presId="urn:microsoft.com/office/officeart/2005/8/layout/radial6"/>
    <dgm:cxn modelId="{D6F6C170-7ECF-F445-A873-7B5388A60599}" type="presParOf" srcId="{9D3FD1D0-527C-3A47-B680-36AAA2B759C8}" destId="{11988BD6-3DDB-F740-A2F8-DDE1EC3B67D3}" srcOrd="18" destOrd="0" presId="urn:microsoft.com/office/officeart/2005/8/layout/radial6"/>
    <dgm:cxn modelId="{9F759D63-BDB8-5047-AECD-11F6A694F163}" type="presParOf" srcId="{9D3FD1D0-527C-3A47-B680-36AAA2B759C8}" destId="{3CCE6609-909B-7B4B-8AB9-EEE0AB350D45}" srcOrd="19" destOrd="0" presId="urn:microsoft.com/office/officeart/2005/8/layout/radial6"/>
    <dgm:cxn modelId="{394FEC30-AAFD-E142-8A48-4826E7F900FC}" type="presParOf" srcId="{9D3FD1D0-527C-3A47-B680-36AAA2B759C8}" destId="{E7103952-73D0-2F42-A45C-C338680050E2}" srcOrd="20" destOrd="0" presId="urn:microsoft.com/office/officeart/2005/8/layout/radial6"/>
    <dgm:cxn modelId="{7C20EDDD-C483-9644-B3C7-14CC949A6178}" type="presParOf" srcId="{9D3FD1D0-527C-3A47-B680-36AAA2B759C8}" destId="{17A6592F-3228-1C49-BF25-631BA31A4ABD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6592F-3228-1C49-BF25-631BA31A4ABD}">
      <dsp:nvSpPr>
        <dsp:cNvPr id="0" name=""/>
        <dsp:cNvSpPr/>
      </dsp:nvSpPr>
      <dsp:spPr>
        <a:xfrm>
          <a:off x="1721916" y="565279"/>
          <a:ext cx="4503011" cy="4503011"/>
        </a:xfrm>
        <a:prstGeom prst="blockArc">
          <a:avLst>
            <a:gd name="adj1" fmla="val 13129093"/>
            <a:gd name="adj2" fmla="val 16341090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88BD6-3DDB-F740-A2F8-DDE1EC3B67D3}">
      <dsp:nvSpPr>
        <dsp:cNvPr id="0" name=""/>
        <dsp:cNvSpPr/>
      </dsp:nvSpPr>
      <dsp:spPr>
        <a:xfrm>
          <a:off x="1789761" y="476437"/>
          <a:ext cx="4503011" cy="4503011"/>
        </a:xfrm>
        <a:prstGeom prst="blockArc">
          <a:avLst>
            <a:gd name="adj1" fmla="val 9882950"/>
            <a:gd name="adj2" fmla="val 12955001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F3141-C874-C549-8C64-F1AD09437515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6942857"/>
            <a:gd name="adj2" fmla="val 10028571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E0993-24EE-5B4C-A4ED-02119A871F9A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3857143"/>
            <a:gd name="adj2" fmla="val 6942857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87292-AE97-944A-9735-95DF2D1517A6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771429"/>
            <a:gd name="adj2" fmla="val 3857143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385F1-EBF5-CE45-9209-DFB1C30492C8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19285714"/>
            <a:gd name="adj2" fmla="val 771429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C7154-84E6-054D-AA48-27B30F991060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16200000"/>
            <a:gd name="adj2" fmla="val 19285714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BABBA-8B98-074F-897B-B680AA9D247E}">
      <dsp:nvSpPr>
        <dsp:cNvPr id="0" name=""/>
        <dsp:cNvSpPr/>
      </dsp:nvSpPr>
      <dsp:spPr>
        <a:xfrm>
          <a:off x="3192859" y="1947503"/>
          <a:ext cx="1742281" cy="174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AOP</a:t>
          </a:r>
        </a:p>
      </dsp:txBody>
      <dsp:txXfrm>
        <a:off x="3448010" y="2202654"/>
        <a:ext cx="1231979" cy="1231979"/>
      </dsp:txXfrm>
    </dsp:sp>
    <dsp:sp modelId="{A35CADC7-253E-8248-8430-A2B92AF37B09}">
      <dsp:nvSpPr>
        <dsp:cNvPr id="0" name=""/>
        <dsp:cNvSpPr/>
      </dsp:nvSpPr>
      <dsp:spPr>
        <a:xfrm>
          <a:off x="3454201" y="1245"/>
          <a:ext cx="1219596" cy="1219596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join point</a:t>
          </a:r>
        </a:p>
      </dsp:txBody>
      <dsp:txXfrm>
        <a:off x="3632807" y="179851"/>
        <a:ext cx="862384" cy="862384"/>
      </dsp:txXfrm>
    </dsp:sp>
    <dsp:sp modelId="{5D7E81A4-63BA-AE4F-A0DD-9DB3D5A33971}">
      <dsp:nvSpPr>
        <dsp:cNvPr id="0" name=""/>
        <dsp:cNvSpPr/>
      </dsp:nvSpPr>
      <dsp:spPr>
        <a:xfrm>
          <a:off x="5180172" y="832429"/>
          <a:ext cx="1219596" cy="1219596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advice</a:t>
          </a:r>
        </a:p>
      </dsp:txBody>
      <dsp:txXfrm>
        <a:off x="5358778" y="1011035"/>
        <a:ext cx="862384" cy="862384"/>
      </dsp:txXfrm>
    </dsp:sp>
    <dsp:sp modelId="{4FB35E98-566B-9E48-A5EB-FD6F0C44601D}">
      <dsp:nvSpPr>
        <dsp:cNvPr id="0" name=""/>
        <dsp:cNvSpPr/>
      </dsp:nvSpPr>
      <dsp:spPr>
        <a:xfrm>
          <a:off x="5606452" y="2700082"/>
          <a:ext cx="1219596" cy="121959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pointcut</a:t>
          </a:r>
        </a:p>
      </dsp:txBody>
      <dsp:txXfrm>
        <a:off x="5785058" y="2878688"/>
        <a:ext cx="862384" cy="862384"/>
      </dsp:txXfrm>
    </dsp:sp>
    <dsp:sp modelId="{02333CEB-9891-F447-9808-F4C96E8AA21F}">
      <dsp:nvSpPr>
        <dsp:cNvPr id="0" name=""/>
        <dsp:cNvSpPr/>
      </dsp:nvSpPr>
      <dsp:spPr>
        <a:xfrm>
          <a:off x="4412043" y="4197824"/>
          <a:ext cx="1219596" cy="1219596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target object</a:t>
          </a:r>
        </a:p>
      </dsp:txBody>
      <dsp:txXfrm>
        <a:off x="4590649" y="4376430"/>
        <a:ext cx="862384" cy="862384"/>
      </dsp:txXfrm>
    </dsp:sp>
    <dsp:sp modelId="{8CF85E5D-2DDC-6347-91B9-F9951FCC8680}">
      <dsp:nvSpPr>
        <dsp:cNvPr id="0" name=""/>
        <dsp:cNvSpPr/>
      </dsp:nvSpPr>
      <dsp:spPr>
        <a:xfrm>
          <a:off x="2496359" y="4197824"/>
          <a:ext cx="1219596" cy="12195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aspect</a:t>
          </a:r>
        </a:p>
      </dsp:txBody>
      <dsp:txXfrm>
        <a:off x="2674965" y="4376430"/>
        <a:ext cx="862384" cy="862384"/>
      </dsp:txXfrm>
    </dsp:sp>
    <dsp:sp modelId="{B6E351AA-42E2-A341-8530-1B1CD56185F0}">
      <dsp:nvSpPr>
        <dsp:cNvPr id="0" name=""/>
        <dsp:cNvSpPr/>
      </dsp:nvSpPr>
      <dsp:spPr>
        <a:xfrm>
          <a:off x="1301950" y="2700082"/>
          <a:ext cx="1219596" cy="1219596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proxy</a:t>
          </a:r>
        </a:p>
      </dsp:txBody>
      <dsp:txXfrm>
        <a:off x="1480556" y="2878688"/>
        <a:ext cx="862384" cy="862384"/>
      </dsp:txXfrm>
    </dsp:sp>
    <dsp:sp modelId="{3CCE6609-909B-7B4B-8AB9-EEE0AB350D45}">
      <dsp:nvSpPr>
        <dsp:cNvPr id="0" name=""/>
        <dsp:cNvSpPr/>
      </dsp:nvSpPr>
      <dsp:spPr>
        <a:xfrm>
          <a:off x="1643597" y="823148"/>
          <a:ext cx="1219596" cy="1219596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weaving</a:t>
          </a:r>
        </a:p>
      </dsp:txBody>
      <dsp:txXfrm>
        <a:off x="1822203" y="1001754"/>
        <a:ext cx="862384" cy="862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6592F-3228-1C49-BF25-631BA31A4ABD}">
      <dsp:nvSpPr>
        <dsp:cNvPr id="0" name=""/>
        <dsp:cNvSpPr/>
      </dsp:nvSpPr>
      <dsp:spPr>
        <a:xfrm>
          <a:off x="1721916" y="565279"/>
          <a:ext cx="4503011" cy="4503011"/>
        </a:xfrm>
        <a:prstGeom prst="blockArc">
          <a:avLst>
            <a:gd name="adj1" fmla="val 13129093"/>
            <a:gd name="adj2" fmla="val 16341090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88BD6-3DDB-F740-A2F8-DDE1EC3B67D3}">
      <dsp:nvSpPr>
        <dsp:cNvPr id="0" name=""/>
        <dsp:cNvSpPr/>
      </dsp:nvSpPr>
      <dsp:spPr>
        <a:xfrm>
          <a:off x="1789761" y="476437"/>
          <a:ext cx="4503011" cy="4503011"/>
        </a:xfrm>
        <a:prstGeom prst="blockArc">
          <a:avLst>
            <a:gd name="adj1" fmla="val 9882950"/>
            <a:gd name="adj2" fmla="val 12955001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F3141-C874-C549-8C64-F1AD09437515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6942857"/>
            <a:gd name="adj2" fmla="val 10028571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E0993-24EE-5B4C-A4ED-02119A871F9A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3857143"/>
            <a:gd name="adj2" fmla="val 6942857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87292-AE97-944A-9735-95DF2D1517A6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771429"/>
            <a:gd name="adj2" fmla="val 3857143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385F1-EBF5-CE45-9209-DFB1C30492C8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19285714"/>
            <a:gd name="adj2" fmla="val 771429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C7154-84E6-054D-AA48-27B30F991060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16200000"/>
            <a:gd name="adj2" fmla="val 19285714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BABBA-8B98-074F-897B-B680AA9D247E}">
      <dsp:nvSpPr>
        <dsp:cNvPr id="0" name=""/>
        <dsp:cNvSpPr/>
      </dsp:nvSpPr>
      <dsp:spPr>
        <a:xfrm>
          <a:off x="3192859" y="1947503"/>
          <a:ext cx="1742281" cy="174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AOP</a:t>
          </a:r>
        </a:p>
      </dsp:txBody>
      <dsp:txXfrm>
        <a:off x="3448010" y="2202654"/>
        <a:ext cx="1231979" cy="1231979"/>
      </dsp:txXfrm>
    </dsp:sp>
    <dsp:sp modelId="{A35CADC7-253E-8248-8430-A2B92AF37B09}">
      <dsp:nvSpPr>
        <dsp:cNvPr id="0" name=""/>
        <dsp:cNvSpPr/>
      </dsp:nvSpPr>
      <dsp:spPr>
        <a:xfrm>
          <a:off x="3454201" y="1245"/>
          <a:ext cx="1219596" cy="1219596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join point</a:t>
          </a:r>
        </a:p>
      </dsp:txBody>
      <dsp:txXfrm>
        <a:off x="3632807" y="179851"/>
        <a:ext cx="862384" cy="862384"/>
      </dsp:txXfrm>
    </dsp:sp>
    <dsp:sp modelId="{5D7E81A4-63BA-AE4F-A0DD-9DB3D5A33971}">
      <dsp:nvSpPr>
        <dsp:cNvPr id="0" name=""/>
        <dsp:cNvSpPr/>
      </dsp:nvSpPr>
      <dsp:spPr>
        <a:xfrm>
          <a:off x="5180172" y="832429"/>
          <a:ext cx="1219596" cy="1219596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advice</a:t>
          </a:r>
        </a:p>
      </dsp:txBody>
      <dsp:txXfrm>
        <a:off x="5358778" y="1011035"/>
        <a:ext cx="862384" cy="862384"/>
      </dsp:txXfrm>
    </dsp:sp>
    <dsp:sp modelId="{4FB35E98-566B-9E48-A5EB-FD6F0C44601D}">
      <dsp:nvSpPr>
        <dsp:cNvPr id="0" name=""/>
        <dsp:cNvSpPr/>
      </dsp:nvSpPr>
      <dsp:spPr>
        <a:xfrm>
          <a:off x="5606452" y="2700082"/>
          <a:ext cx="1219596" cy="121959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pointcut</a:t>
          </a:r>
        </a:p>
      </dsp:txBody>
      <dsp:txXfrm>
        <a:off x="5785058" y="2878688"/>
        <a:ext cx="862384" cy="862384"/>
      </dsp:txXfrm>
    </dsp:sp>
    <dsp:sp modelId="{02333CEB-9891-F447-9808-F4C96E8AA21F}">
      <dsp:nvSpPr>
        <dsp:cNvPr id="0" name=""/>
        <dsp:cNvSpPr/>
      </dsp:nvSpPr>
      <dsp:spPr>
        <a:xfrm>
          <a:off x="4412043" y="4197824"/>
          <a:ext cx="1219596" cy="1219596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target object</a:t>
          </a:r>
        </a:p>
      </dsp:txBody>
      <dsp:txXfrm>
        <a:off x="4590649" y="4376430"/>
        <a:ext cx="862384" cy="862384"/>
      </dsp:txXfrm>
    </dsp:sp>
    <dsp:sp modelId="{8CF85E5D-2DDC-6347-91B9-F9951FCC8680}">
      <dsp:nvSpPr>
        <dsp:cNvPr id="0" name=""/>
        <dsp:cNvSpPr/>
      </dsp:nvSpPr>
      <dsp:spPr>
        <a:xfrm>
          <a:off x="2496359" y="4197824"/>
          <a:ext cx="1219596" cy="12195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aspect</a:t>
          </a:r>
        </a:p>
      </dsp:txBody>
      <dsp:txXfrm>
        <a:off x="2674965" y="4376430"/>
        <a:ext cx="862384" cy="862384"/>
      </dsp:txXfrm>
    </dsp:sp>
    <dsp:sp modelId="{B6E351AA-42E2-A341-8530-1B1CD56185F0}">
      <dsp:nvSpPr>
        <dsp:cNvPr id="0" name=""/>
        <dsp:cNvSpPr/>
      </dsp:nvSpPr>
      <dsp:spPr>
        <a:xfrm>
          <a:off x="1301950" y="2700082"/>
          <a:ext cx="1219596" cy="1219596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proxy</a:t>
          </a:r>
        </a:p>
      </dsp:txBody>
      <dsp:txXfrm>
        <a:off x="1480556" y="2878688"/>
        <a:ext cx="862384" cy="862384"/>
      </dsp:txXfrm>
    </dsp:sp>
    <dsp:sp modelId="{3CCE6609-909B-7B4B-8AB9-EEE0AB350D45}">
      <dsp:nvSpPr>
        <dsp:cNvPr id="0" name=""/>
        <dsp:cNvSpPr/>
      </dsp:nvSpPr>
      <dsp:spPr>
        <a:xfrm>
          <a:off x="1643597" y="823148"/>
          <a:ext cx="1219596" cy="1219596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weaving</a:t>
          </a:r>
        </a:p>
      </dsp:txBody>
      <dsp:txXfrm>
        <a:off x="1822203" y="1001754"/>
        <a:ext cx="862384" cy="8623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6592F-3228-1C49-BF25-631BA31A4ABD}">
      <dsp:nvSpPr>
        <dsp:cNvPr id="0" name=""/>
        <dsp:cNvSpPr/>
      </dsp:nvSpPr>
      <dsp:spPr>
        <a:xfrm>
          <a:off x="1721916" y="565279"/>
          <a:ext cx="4503011" cy="4503011"/>
        </a:xfrm>
        <a:prstGeom prst="blockArc">
          <a:avLst>
            <a:gd name="adj1" fmla="val 13129093"/>
            <a:gd name="adj2" fmla="val 16341090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88BD6-3DDB-F740-A2F8-DDE1EC3B67D3}">
      <dsp:nvSpPr>
        <dsp:cNvPr id="0" name=""/>
        <dsp:cNvSpPr/>
      </dsp:nvSpPr>
      <dsp:spPr>
        <a:xfrm>
          <a:off x="1789761" y="476437"/>
          <a:ext cx="4503011" cy="4503011"/>
        </a:xfrm>
        <a:prstGeom prst="blockArc">
          <a:avLst>
            <a:gd name="adj1" fmla="val 9882950"/>
            <a:gd name="adj2" fmla="val 12955001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F3141-C874-C549-8C64-F1AD09437515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6942857"/>
            <a:gd name="adj2" fmla="val 10028571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E0993-24EE-5B4C-A4ED-02119A871F9A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3857143"/>
            <a:gd name="adj2" fmla="val 6942857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87292-AE97-944A-9735-95DF2D1517A6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771429"/>
            <a:gd name="adj2" fmla="val 3857143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385F1-EBF5-CE45-9209-DFB1C30492C8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19285714"/>
            <a:gd name="adj2" fmla="val 771429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C7154-84E6-054D-AA48-27B30F991060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16200000"/>
            <a:gd name="adj2" fmla="val 19285714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BABBA-8B98-074F-897B-B680AA9D247E}">
      <dsp:nvSpPr>
        <dsp:cNvPr id="0" name=""/>
        <dsp:cNvSpPr/>
      </dsp:nvSpPr>
      <dsp:spPr>
        <a:xfrm>
          <a:off x="3192859" y="1947503"/>
          <a:ext cx="1742281" cy="174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AOP</a:t>
          </a:r>
        </a:p>
      </dsp:txBody>
      <dsp:txXfrm>
        <a:off x="3448010" y="2202654"/>
        <a:ext cx="1231979" cy="1231979"/>
      </dsp:txXfrm>
    </dsp:sp>
    <dsp:sp modelId="{A35CADC7-253E-8248-8430-A2B92AF37B09}">
      <dsp:nvSpPr>
        <dsp:cNvPr id="0" name=""/>
        <dsp:cNvSpPr/>
      </dsp:nvSpPr>
      <dsp:spPr>
        <a:xfrm>
          <a:off x="3454201" y="1245"/>
          <a:ext cx="1219596" cy="1219596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join point</a:t>
          </a:r>
        </a:p>
      </dsp:txBody>
      <dsp:txXfrm>
        <a:off x="3632807" y="179851"/>
        <a:ext cx="862384" cy="862384"/>
      </dsp:txXfrm>
    </dsp:sp>
    <dsp:sp modelId="{5D7E81A4-63BA-AE4F-A0DD-9DB3D5A33971}">
      <dsp:nvSpPr>
        <dsp:cNvPr id="0" name=""/>
        <dsp:cNvSpPr/>
      </dsp:nvSpPr>
      <dsp:spPr>
        <a:xfrm>
          <a:off x="5180172" y="832429"/>
          <a:ext cx="1219596" cy="1219596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advice</a:t>
          </a:r>
        </a:p>
      </dsp:txBody>
      <dsp:txXfrm>
        <a:off x="5358778" y="1011035"/>
        <a:ext cx="862384" cy="862384"/>
      </dsp:txXfrm>
    </dsp:sp>
    <dsp:sp modelId="{4FB35E98-566B-9E48-A5EB-FD6F0C44601D}">
      <dsp:nvSpPr>
        <dsp:cNvPr id="0" name=""/>
        <dsp:cNvSpPr/>
      </dsp:nvSpPr>
      <dsp:spPr>
        <a:xfrm>
          <a:off x="5606452" y="2700082"/>
          <a:ext cx="1219596" cy="121959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pointcut</a:t>
          </a:r>
        </a:p>
      </dsp:txBody>
      <dsp:txXfrm>
        <a:off x="5785058" y="2878688"/>
        <a:ext cx="862384" cy="862384"/>
      </dsp:txXfrm>
    </dsp:sp>
    <dsp:sp modelId="{02333CEB-9891-F447-9808-F4C96E8AA21F}">
      <dsp:nvSpPr>
        <dsp:cNvPr id="0" name=""/>
        <dsp:cNvSpPr/>
      </dsp:nvSpPr>
      <dsp:spPr>
        <a:xfrm>
          <a:off x="4412043" y="4197824"/>
          <a:ext cx="1219596" cy="1219596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target object</a:t>
          </a:r>
        </a:p>
      </dsp:txBody>
      <dsp:txXfrm>
        <a:off x="4590649" y="4376430"/>
        <a:ext cx="862384" cy="862384"/>
      </dsp:txXfrm>
    </dsp:sp>
    <dsp:sp modelId="{8CF85E5D-2DDC-6347-91B9-F9951FCC8680}">
      <dsp:nvSpPr>
        <dsp:cNvPr id="0" name=""/>
        <dsp:cNvSpPr/>
      </dsp:nvSpPr>
      <dsp:spPr>
        <a:xfrm>
          <a:off x="2496359" y="4197824"/>
          <a:ext cx="1219596" cy="12195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aspect</a:t>
          </a:r>
        </a:p>
      </dsp:txBody>
      <dsp:txXfrm>
        <a:off x="2674965" y="4376430"/>
        <a:ext cx="862384" cy="862384"/>
      </dsp:txXfrm>
    </dsp:sp>
    <dsp:sp modelId="{B6E351AA-42E2-A341-8530-1B1CD56185F0}">
      <dsp:nvSpPr>
        <dsp:cNvPr id="0" name=""/>
        <dsp:cNvSpPr/>
      </dsp:nvSpPr>
      <dsp:spPr>
        <a:xfrm>
          <a:off x="1301950" y="2700082"/>
          <a:ext cx="1219596" cy="1219596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proxy</a:t>
          </a:r>
        </a:p>
      </dsp:txBody>
      <dsp:txXfrm>
        <a:off x="1480556" y="2878688"/>
        <a:ext cx="862384" cy="862384"/>
      </dsp:txXfrm>
    </dsp:sp>
    <dsp:sp modelId="{3CCE6609-909B-7B4B-8AB9-EEE0AB350D45}">
      <dsp:nvSpPr>
        <dsp:cNvPr id="0" name=""/>
        <dsp:cNvSpPr/>
      </dsp:nvSpPr>
      <dsp:spPr>
        <a:xfrm>
          <a:off x="1643597" y="823148"/>
          <a:ext cx="1219596" cy="1219596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weaving</a:t>
          </a:r>
        </a:p>
      </dsp:txBody>
      <dsp:txXfrm>
        <a:off x="1822203" y="1001754"/>
        <a:ext cx="862384" cy="862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6592F-3228-1C49-BF25-631BA31A4ABD}">
      <dsp:nvSpPr>
        <dsp:cNvPr id="0" name=""/>
        <dsp:cNvSpPr/>
      </dsp:nvSpPr>
      <dsp:spPr>
        <a:xfrm>
          <a:off x="1721916" y="565279"/>
          <a:ext cx="4503011" cy="4503011"/>
        </a:xfrm>
        <a:prstGeom prst="blockArc">
          <a:avLst>
            <a:gd name="adj1" fmla="val 13129093"/>
            <a:gd name="adj2" fmla="val 16341090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88BD6-3DDB-F740-A2F8-DDE1EC3B67D3}">
      <dsp:nvSpPr>
        <dsp:cNvPr id="0" name=""/>
        <dsp:cNvSpPr/>
      </dsp:nvSpPr>
      <dsp:spPr>
        <a:xfrm>
          <a:off x="1789761" y="476437"/>
          <a:ext cx="4503011" cy="4503011"/>
        </a:xfrm>
        <a:prstGeom prst="blockArc">
          <a:avLst>
            <a:gd name="adj1" fmla="val 9882950"/>
            <a:gd name="adj2" fmla="val 12955001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F3141-C874-C549-8C64-F1AD09437515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6942857"/>
            <a:gd name="adj2" fmla="val 10028571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E0993-24EE-5B4C-A4ED-02119A871F9A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3857143"/>
            <a:gd name="adj2" fmla="val 6942857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87292-AE97-944A-9735-95DF2D1517A6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771429"/>
            <a:gd name="adj2" fmla="val 3857143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385F1-EBF5-CE45-9209-DFB1C30492C8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19285714"/>
            <a:gd name="adj2" fmla="val 771429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C7154-84E6-054D-AA48-27B30F991060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16200000"/>
            <a:gd name="adj2" fmla="val 19285714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BABBA-8B98-074F-897B-B680AA9D247E}">
      <dsp:nvSpPr>
        <dsp:cNvPr id="0" name=""/>
        <dsp:cNvSpPr/>
      </dsp:nvSpPr>
      <dsp:spPr>
        <a:xfrm>
          <a:off x="3192859" y="1947503"/>
          <a:ext cx="1742281" cy="174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AOP</a:t>
          </a:r>
        </a:p>
      </dsp:txBody>
      <dsp:txXfrm>
        <a:off x="3448010" y="2202654"/>
        <a:ext cx="1231979" cy="1231979"/>
      </dsp:txXfrm>
    </dsp:sp>
    <dsp:sp modelId="{A35CADC7-253E-8248-8430-A2B92AF37B09}">
      <dsp:nvSpPr>
        <dsp:cNvPr id="0" name=""/>
        <dsp:cNvSpPr/>
      </dsp:nvSpPr>
      <dsp:spPr>
        <a:xfrm>
          <a:off x="3454201" y="1245"/>
          <a:ext cx="1219596" cy="1219596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join point</a:t>
          </a:r>
        </a:p>
      </dsp:txBody>
      <dsp:txXfrm>
        <a:off x="3632807" y="179851"/>
        <a:ext cx="862384" cy="862384"/>
      </dsp:txXfrm>
    </dsp:sp>
    <dsp:sp modelId="{5D7E81A4-63BA-AE4F-A0DD-9DB3D5A33971}">
      <dsp:nvSpPr>
        <dsp:cNvPr id="0" name=""/>
        <dsp:cNvSpPr/>
      </dsp:nvSpPr>
      <dsp:spPr>
        <a:xfrm>
          <a:off x="5180172" y="832429"/>
          <a:ext cx="1219596" cy="1219596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advice</a:t>
          </a:r>
        </a:p>
      </dsp:txBody>
      <dsp:txXfrm>
        <a:off x="5358778" y="1011035"/>
        <a:ext cx="862384" cy="862384"/>
      </dsp:txXfrm>
    </dsp:sp>
    <dsp:sp modelId="{4FB35E98-566B-9E48-A5EB-FD6F0C44601D}">
      <dsp:nvSpPr>
        <dsp:cNvPr id="0" name=""/>
        <dsp:cNvSpPr/>
      </dsp:nvSpPr>
      <dsp:spPr>
        <a:xfrm>
          <a:off x="5606452" y="2700082"/>
          <a:ext cx="1219596" cy="121959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pointcut</a:t>
          </a:r>
        </a:p>
      </dsp:txBody>
      <dsp:txXfrm>
        <a:off x="5785058" y="2878688"/>
        <a:ext cx="862384" cy="862384"/>
      </dsp:txXfrm>
    </dsp:sp>
    <dsp:sp modelId="{02333CEB-9891-F447-9808-F4C96E8AA21F}">
      <dsp:nvSpPr>
        <dsp:cNvPr id="0" name=""/>
        <dsp:cNvSpPr/>
      </dsp:nvSpPr>
      <dsp:spPr>
        <a:xfrm>
          <a:off x="4412043" y="4197824"/>
          <a:ext cx="1219596" cy="1219596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target object</a:t>
          </a:r>
        </a:p>
      </dsp:txBody>
      <dsp:txXfrm>
        <a:off x="4590649" y="4376430"/>
        <a:ext cx="862384" cy="862384"/>
      </dsp:txXfrm>
    </dsp:sp>
    <dsp:sp modelId="{8CF85E5D-2DDC-6347-91B9-F9951FCC8680}">
      <dsp:nvSpPr>
        <dsp:cNvPr id="0" name=""/>
        <dsp:cNvSpPr/>
      </dsp:nvSpPr>
      <dsp:spPr>
        <a:xfrm>
          <a:off x="2496359" y="4197824"/>
          <a:ext cx="1219596" cy="12195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aspect</a:t>
          </a:r>
        </a:p>
      </dsp:txBody>
      <dsp:txXfrm>
        <a:off x="2674965" y="4376430"/>
        <a:ext cx="862384" cy="862384"/>
      </dsp:txXfrm>
    </dsp:sp>
    <dsp:sp modelId="{B6E351AA-42E2-A341-8530-1B1CD56185F0}">
      <dsp:nvSpPr>
        <dsp:cNvPr id="0" name=""/>
        <dsp:cNvSpPr/>
      </dsp:nvSpPr>
      <dsp:spPr>
        <a:xfrm>
          <a:off x="1301950" y="2700082"/>
          <a:ext cx="1219596" cy="1219596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proxy</a:t>
          </a:r>
        </a:p>
      </dsp:txBody>
      <dsp:txXfrm>
        <a:off x="1480556" y="2878688"/>
        <a:ext cx="862384" cy="862384"/>
      </dsp:txXfrm>
    </dsp:sp>
    <dsp:sp modelId="{3CCE6609-909B-7B4B-8AB9-EEE0AB350D45}">
      <dsp:nvSpPr>
        <dsp:cNvPr id="0" name=""/>
        <dsp:cNvSpPr/>
      </dsp:nvSpPr>
      <dsp:spPr>
        <a:xfrm>
          <a:off x="1643597" y="823148"/>
          <a:ext cx="1219596" cy="1219596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weaving</a:t>
          </a:r>
        </a:p>
      </dsp:txBody>
      <dsp:txXfrm>
        <a:off x="1822203" y="1001754"/>
        <a:ext cx="862384" cy="8623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6592F-3228-1C49-BF25-631BA31A4ABD}">
      <dsp:nvSpPr>
        <dsp:cNvPr id="0" name=""/>
        <dsp:cNvSpPr/>
      </dsp:nvSpPr>
      <dsp:spPr>
        <a:xfrm>
          <a:off x="1721916" y="565279"/>
          <a:ext cx="4503011" cy="4503011"/>
        </a:xfrm>
        <a:prstGeom prst="blockArc">
          <a:avLst>
            <a:gd name="adj1" fmla="val 13129093"/>
            <a:gd name="adj2" fmla="val 16341090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88BD6-3DDB-F740-A2F8-DDE1EC3B67D3}">
      <dsp:nvSpPr>
        <dsp:cNvPr id="0" name=""/>
        <dsp:cNvSpPr/>
      </dsp:nvSpPr>
      <dsp:spPr>
        <a:xfrm>
          <a:off x="1789761" y="476437"/>
          <a:ext cx="4503011" cy="4503011"/>
        </a:xfrm>
        <a:prstGeom prst="blockArc">
          <a:avLst>
            <a:gd name="adj1" fmla="val 9882950"/>
            <a:gd name="adj2" fmla="val 12955001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F3141-C874-C549-8C64-F1AD09437515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6942857"/>
            <a:gd name="adj2" fmla="val 10028571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E0993-24EE-5B4C-A4ED-02119A871F9A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3857143"/>
            <a:gd name="adj2" fmla="val 6942857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87292-AE97-944A-9735-95DF2D1517A6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771429"/>
            <a:gd name="adj2" fmla="val 3857143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385F1-EBF5-CE45-9209-DFB1C30492C8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19285714"/>
            <a:gd name="adj2" fmla="val 771429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C7154-84E6-054D-AA48-27B30F991060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16200000"/>
            <a:gd name="adj2" fmla="val 19285714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BABBA-8B98-074F-897B-B680AA9D247E}">
      <dsp:nvSpPr>
        <dsp:cNvPr id="0" name=""/>
        <dsp:cNvSpPr/>
      </dsp:nvSpPr>
      <dsp:spPr>
        <a:xfrm>
          <a:off x="3192859" y="1947503"/>
          <a:ext cx="1742281" cy="174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AOP</a:t>
          </a:r>
        </a:p>
      </dsp:txBody>
      <dsp:txXfrm>
        <a:off x="3448010" y="2202654"/>
        <a:ext cx="1231979" cy="1231979"/>
      </dsp:txXfrm>
    </dsp:sp>
    <dsp:sp modelId="{A35CADC7-253E-8248-8430-A2B92AF37B09}">
      <dsp:nvSpPr>
        <dsp:cNvPr id="0" name=""/>
        <dsp:cNvSpPr/>
      </dsp:nvSpPr>
      <dsp:spPr>
        <a:xfrm>
          <a:off x="3454201" y="1245"/>
          <a:ext cx="1219596" cy="1219596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join point</a:t>
          </a:r>
        </a:p>
      </dsp:txBody>
      <dsp:txXfrm>
        <a:off x="3632807" y="179851"/>
        <a:ext cx="862384" cy="862384"/>
      </dsp:txXfrm>
    </dsp:sp>
    <dsp:sp modelId="{5D7E81A4-63BA-AE4F-A0DD-9DB3D5A33971}">
      <dsp:nvSpPr>
        <dsp:cNvPr id="0" name=""/>
        <dsp:cNvSpPr/>
      </dsp:nvSpPr>
      <dsp:spPr>
        <a:xfrm>
          <a:off x="5180172" y="832429"/>
          <a:ext cx="1219596" cy="1219596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advice</a:t>
          </a:r>
        </a:p>
      </dsp:txBody>
      <dsp:txXfrm>
        <a:off x="5358778" y="1011035"/>
        <a:ext cx="862384" cy="862384"/>
      </dsp:txXfrm>
    </dsp:sp>
    <dsp:sp modelId="{4FB35E98-566B-9E48-A5EB-FD6F0C44601D}">
      <dsp:nvSpPr>
        <dsp:cNvPr id="0" name=""/>
        <dsp:cNvSpPr/>
      </dsp:nvSpPr>
      <dsp:spPr>
        <a:xfrm>
          <a:off x="5606452" y="2700082"/>
          <a:ext cx="1219596" cy="121959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pointcut</a:t>
          </a:r>
        </a:p>
      </dsp:txBody>
      <dsp:txXfrm>
        <a:off x="5785058" y="2878688"/>
        <a:ext cx="862384" cy="862384"/>
      </dsp:txXfrm>
    </dsp:sp>
    <dsp:sp modelId="{02333CEB-9891-F447-9808-F4C96E8AA21F}">
      <dsp:nvSpPr>
        <dsp:cNvPr id="0" name=""/>
        <dsp:cNvSpPr/>
      </dsp:nvSpPr>
      <dsp:spPr>
        <a:xfrm>
          <a:off x="4412043" y="4197824"/>
          <a:ext cx="1219596" cy="1219596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target object</a:t>
          </a:r>
        </a:p>
      </dsp:txBody>
      <dsp:txXfrm>
        <a:off x="4590649" y="4376430"/>
        <a:ext cx="862384" cy="862384"/>
      </dsp:txXfrm>
    </dsp:sp>
    <dsp:sp modelId="{8CF85E5D-2DDC-6347-91B9-F9951FCC8680}">
      <dsp:nvSpPr>
        <dsp:cNvPr id="0" name=""/>
        <dsp:cNvSpPr/>
      </dsp:nvSpPr>
      <dsp:spPr>
        <a:xfrm>
          <a:off x="2496359" y="4197824"/>
          <a:ext cx="1219596" cy="12195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aspect</a:t>
          </a:r>
        </a:p>
      </dsp:txBody>
      <dsp:txXfrm>
        <a:off x="2674965" y="4376430"/>
        <a:ext cx="862384" cy="862384"/>
      </dsp:txXfrm>
    </dsp:sp>
    <dsp:sp modelId="{B6E351AA-42E2-A341-8530-1B1CD56185F0}">
      <dsp:nvSpPr>
        <dsp:cNvPr id="0" name=""/>
        <dsp:cNvSpPr/>
      </dsp:nvSpPr>
      <dsp:spPr>
        <a:xfrm>
          <a:off x="1301950" y="2700082"/>
          <a:ext cx="1219596" cy="1219596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proxy</a:t>
          </a:r>
        </a:p>
      </dsp:txBody>
      <dsp:txXfrm>
        <a:off x="1480556" y="2878688"/>
        <a:ext cx="862384" cy="862384"/>
      </dsp:txXfrm>
    </dsp:sp>
    <dsp:sp modelId="{3CCE6609-909B-7B4B-8AB9-EEE0AB350D45}">
      <dsp:nvSpPr>
        <dsp:cNvPr id="0" name=""/>
        <dsp:cNvSpPr/>
      </dsp:nvSpPr>
      <dsp:spPr>
        <a:xfrm>
          <a:off x="1643597" y="823148"/>
          <a:ext cx="1219596" cy="1219596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weaving</a:t>
          </a:r>
        </a:p>
      </dsp:txBody>
      <dsp:txXfrm>
        <a:off x="1822203" y="1001754"/>
        <a:ext cx="862384" cy="8623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6592F-3228-1C49-BF25-631BA31A4ABD}">
      <dsp:nvSpPr>
        <dsp:cNvPr id="0" name=""/>
        <dsp:cNvSpPr/>
      </dsp:nvSpPr>
      <dsp:spPr>
        <a:xfrm>
          <a:off x="1721916" y="565279"/>
          <a:ext cx="4503011" cy="4503011"/>
        </a:xfrm>
        <a:prstGeom prst="blockArc">
          <a:avLst>
            <a:gd name="adj1" fmla="val 13129093"/>
            <a:gd name="adj2" fmla="val 16341090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88BD6-3DDB-F740-A2F8-DDE1EC3B67D3}">
      <dsp:nvSpPr>
        <dsp:cNvPr id="0" name=""/>
        <dsp:cNvSpPr/>
      </dsp:nvSpPr>
      <dsp:spPr>
        <a:xfrm>
          <a:off x="1789761" y="476437"/>
          <a:ext cx="4503011" cy="4503011"/>
        </a:xfrm>
        <a:prstGeom prst="blockArc">
          <a:avLst>
            <a:gd name="adj1" fmla="val 9882950"/>
            <a:gd name="adj2" fmla="val 12955001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F3141-C874-C549-8C64-F1AD09437515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6942857"/>
            <a:gd name="adj2" fmla="val 10028571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E0993-24EE-5B4C-A4ED-02119A871F9A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3857143"/>
            <a:gd name="adj2" fmla="val 6942857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87292-AE97-944A-9735-95DF2D1517A6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771429"/>
            <a:gd name="adj2" fmla="val 3857143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385F1-EBF5-CE45-9209-DFB1C30492C8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19285714"/>
            <a:gd name="adj2" fmla="val 771429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C7154-84E6-054D-AA48-27B30F991060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16200000"/>
            <a:gd name="adj2" fmla="val 19285714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BABBA-8B98-074F-897B-B680AA9D247E}">
      <dsp:nvSpPr>
        <dsp:cNvPr id="0" name=""/>
        <dsp:cNvSpPr/>
      </dsp:nvSpPr>
      <dsp:spPr>
        <a:xfrm>
          <a:off x="3192859" y="1947503"/>
          <a:ext cx="1742281" cy="174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AOP</a:t>
          </a:r>
        </a:p>
      </dsp:txBody>
      <dsp:txXfrm>
        <a:off x="3448010" y="2202654"/>
        <a:ext cx="1231979" cy="1231979"/>
      </dsp:txXfrm>
    </dsp:sp>
    <dsp:sp modelId="{A35CADC7-253E-8248-8430-A2B92AF37B09}">
      <dsp:nvSpPr>
        <dsp:cNvPr id="0" name=""/>
        <dsp:cNvSpPr/>
      </dsp:nvSpPr>
      <dsp:spPr>
        <a:xfrm>
          <a:off x="3454201" y="1245"/>
          <a:ext cx="1219596" cy="1219596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join point</a:t>
          </a:r>
        </a:p>
      </dsp:txBody>
      <dsp:txXfrm>
        <a:off x="3632807" y="179851"/>
        <a:ext cx="862384" cy="862384"/>
      </dsp:txXfrm>
    </dsp:sp>
    <dsp:sp modelId="{5D7E81A4-63BA-AE4F-A0DD-9DB3D5A33971}">
      <dsp:nvSpPr>
        <dsp:cNvPr id="0" name=""/>
        <dsp:cNvSpPr/>
      </dsp:nvSpPr>
      <dsp:spPr>
        <a:xfrm>
          <a:off x="5180172" y="832429"/>
          <a:ext cx="1219596" cy="1219596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advice</a:t>
          </a:r>
        </a:p>
      </dsp:txBody>
      <dsp:txXfrm>
        <a:off x="5358778" y="1011035"/>
        <a:ext cx="862384" cy="862384"/>
      </dsp:txXfrm>
    </dsp:sp>
    <dsp:sp modelId="{4FB35E98-566B-9E48-A5EB-FD6F0C44601D}">
      <dsp:nvSpPr>
        <dsp:cNvPr id="0" name=""/>
        <dsp:cNvSpPr/>
      </dsp:nvSpPr>
      <dsp:spPr>
        <a:xfrm>
          <a:off x="5606452" y="2700082"/>
          <a:ext cx="1219596" cy="121959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pointcut</a:t>
          </a:r>
        </a:p>
      </dsp:txBody>
      <dsp:txXfrm>
        <a:off x="5785058" y="2878688"/>
        <a:ext cx="862384" cy="862384"/>
      </dsp:txXfrm>
    </dsp:sp>
    <dsp:sp modelId="{02333CEB-9891-F447-9808-F4C96E8AA21F}">
      <dsp:nvSpPr>
        <dsp:cNvPr id="0" name=""/>
        <dsp:cNvSpPr/>
      </dsp:nvSpPr>
      <dsp:spPr>
        <a:xfrm>
          <a:off x="4412043" y="4197824"/>
          <a:ext cx="1219596" cy="1219596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target object</a:t>
          </a:r>
        </a:p>
      </dsp:txBody>
      <dsp:txXfrm>
        <a:off x="4590649" y="4376430"/>
        <a:ext cx="862384" cy="862384"/>
      </dsp:txXfrm>
    </dsp:sp>
    <dsp:sp modelId="{8CF85E5D-2DDC-6347-91B9-F9951FCC8680}">
      <dsp:nvSpPr>
        <dsp:cNvPr id="0" name=""/>
        <dsp:cNvSpPr/>
      </dsp:nvSpPr>
      <dsp:spPr>
        <a:xfrm>
          <a:off x="2496359" y="4197824"/>
          <a:ext cx="1219596" cy="12195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aspect</a:t>
          </a:r>
        </a:p>
      </dsp:txBody>
      <dsp:txXfrm>
        <a:off x="2674965" y="4376430"/>
        <a:ext cx="862384" cy="862384"/>
      </dsp:txXfrm>
    </dsp:sp>
    <dsp:sp modelId="{B6E351AA-42E2-A341-8530-1B1CD56185F0}">
      <dsp:nvSpPr>
        <dsp:cNvPr id="0" name=""/>
        <dsp:cNvSpPr/>
      </dsp:nvSpPr>
      <dsp:spPr>
        <a:xfrm>
          <a:off x="1301950" y="2700082"/>
          <a:ext cx="1219596" cy="1219596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proxy</a:t>
          </a:r>
        </a:p>
      </dsp:txBody>
      <dsp:txXfrm>
        <a:off x="1480556" y="2878688"/>
        <a:ext cx="862384" cy="862384"/>
      </dsp:txXfrm>
    </dsp:sp>
    <dsp:sp modelId="{3CCE6609-909B-7B4B-8AB9-EEE0AB350D45}">
      <dsp:nvSpPr>
        <dsp:cNvPr id="0" name=""/>
        <dsp:cNvSpPr/>
      </dsp:nvSpPr>
      <dsp:spPr>
        <a:xfrm>
          <a:off x="1643597" y="823148"/>
          <a:ext cx="1219596" cy="1219596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weaving</a:t>
          </a:r>
        </a:p>
      </dsp:txBody>
      <dsp:txXfrm>
        <a:off x="1822203" y="1001754"/>
        <a:ext cx="862384" cy="8623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6592F-3228-1C49-BF25-631BA31A4ABD}">
      <dsp:nvSpPr>
        <dsp:cNvPr id="0" name=""/>
        <dsp:cNvSpPr/>
      </dsp:nvSpPr>
      <dsp:spPr>
        <a:xfrm>
          <a:off x="1721916" y="565279"/>
          <a:ext cx="4503011" cy="4503011"/>
        </a:xfrm>
        <a:prstGeom prst="blockArc">
          <a:avLst>
            <a:gd name="adj1" fmla="val 13129093"/>
            <a:gd name="adj2" fmla="val 16341090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88BD6-3DDB-F740-A2F8-DDE1EC3B67D3}">
      <dsp:nvSpPr>
        <dsp:cNvPr id="0" name=""/>
        <dsp:cNvSpPr/>
      </dsp:nvSpPr>
      <dsp:spPr>
        <a:xfrm>
          <a:off x="1789761" y="476437"/>
          <a:ext cx="4503011" cy="4503011"/>
        </a:xfrm>
        <a:prstGeom prst="blockArc">
          <a:avLst>
            <a:gd name="adj1" fmla="val 9882950"/>
            <a:gd name="adj2" fmla="val 12955001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F3141-C874-C549-8C64-F1AD09437515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6942857"/>
            <a:gd name="adj2" fmla="val 10028571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E0993-24EE-5B4C-A4ED-02119A871F9A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3857143"/>
            <a:gd name="adj2" fmla="val 6942857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87292-AE97-944A-9735-95DF2D1517A6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771429"/>
            <a:gd name="adj2" fmla="val 3857143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385F1-EBF5-CE45-9209-DFB1C30492C8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19285714"/>
            <a:gd name="adj2" fmla="val 771429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C7154-84E6-054D-AA48-27B30F991060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16200000"/>
            <a:gd name="adj2" fmla="val 19285714"/>
            <a:gd name="adj3" fmla="val 39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BABBA-8B98-074F-897B-B680AA9D247E}">
      <dsp:nvSpPr>
        <dsp:cNvPr id="0" name=""/>
        <dsp:cNvSpPr/>
      </dsp:nvSpPr>
      <dsp:spPr>
        <a:xfrm>
          <a:off x="3192859" y="1947503"/>
          <a:ext cx="1742281" cy="174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AOP</a:t>
          </a:r>
        </a:p>
      </dsp:txBody>
      <dsp:txXfrm>
        <a:off x="3448010" y="2202654"/>
        <a:ext cx="1231979" cy="1231979"/>
      </dsp:txXfrm>
    </dsp:sp>
    <dsp:sp modelId="{A35CADC7-253E-8248-8430-A2B92AF37B09}">
      <dsp:nvSpPr>
        <dsp:cNvPr id="0" name=""/>
        <dsp:cNvSpPr/>
      </dsp:nvSpPr>
      <dsp:spPr>
        <a:xfrm>
          <a:off x="3454201" y="1245"/>
          <a:ext cx="1219596" cy="1219596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join point</a:t>
          </a:r>
        </a:p>
      </dsp:txBody>
      <dsp:txXfrm>
        <a:off x="3632807" y="179851"/>
        <a:ext cx="862384" cy="862384"/>
      </dsp:txXfrm>
    </dsp:sp>
    <dsp:sp modelId="{5D7E81A4-63BA-AE4F-A0DD-9DB3D5A33971}">
      <dsp:nvSpPr>
        <dsp:cNvPr id="0" name=""/>
        <dsp:cNvSpPr/>
      </dsp:nvSpPr>
      <dsp:spPr>
        <a:xfrm>
          <a:off x="5180172" y="832429"/>
          <a:ext cx="1219596" cy="1219596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advice</a:t>
          </a:r>
        </a:p>
      </dsp:txBody>
      <dsp:txXfrm>
        <a:off x="5358778" y="1011035"/>
        <a:ext cx="862384" cy="862384"/>
      </dsp:txXfrm>
    </dsp:sp>
    <dsp:sp modelId="{4FB35E98-566B-9E48-A5EB-FD6F0C44601D}">
      <dsp:nvSpPr>
        <dsp:cNvPr id="0" name=""/>
        <dsp:cNvSpPr/>
      </dsp:nvSpPr>
      <dsp:spPr>
        <a:xfrm>
          <a:off x="5606452" y="2700082"/>
          <a:ext cx="1219596" cy="121959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pointcut</a:t>
          </a:r>
        </a:p>
      </dsp:txBody>
      <dsp:txXfrm>
        <a:off x="5785058" y="2878688"/>
        <a:ext cx="862384" cy="862384"/>
      </dsp:txXfrm>
    </dsp:sp>
    <dsp:sp modelId="{02333CEB-9891-F447-9808-F4C96E8AA21F}">
      <dsp:nvSpPr>
        <dsp:cNvPr id="0" name=""/>
        <dsp:cNvSpPr/>
      </dsp:nvSpPr>
      <dsp:spPr>
        <a:xfrm>
          <a:off x="4412043" y="4197824"/>
          <a:ext cx="1219596" cy="1219596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target object</a:t>
          </a:r>
        </a:p>
      </dsp:txBody>
      <dsp:txXfrm>
        <a:off x="4590649" y="4376430"/>
        <a:ext cx="862384" cy="862384"/>
      </dsp:txXfrm>
    </dsp:sp>
    <dsp:sp modelId="{8CF85E5D-2DDC-6347-91B9-F9951FCC8680}">
      <dsp:nvSpPr>
        <dsp:cNvPr id="0" name=""/>
        <dsp:cNvSpPr/>
      </dsp:nvSpPr>
      <dsp:spPr>
        <a:xfrm>
          <a:off x="2496359" y="4197824"/>
          <a:ext cx="1219596" cy="12195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aspect</a:t>
          </a:r>
        </a:p>
      </dsp:txBody>
      <dsp:txXfrm>
        <a:off x="2674965" y="4376430"/>
        <a:ext cx="862384" cy="862384"/>
      </dsp:txXfrm>
    </dsp:sp>
    <dsp:sp modelId="{B6E351AA-42E2-A341-8530-1B1CD56185F0}">
      <dsp:nvSpPr>
        <dsp:cNvPr id="0" name=""/>
        <dsp:cNvSpPr/>
      </dsp:nvSpPr>
      <dsp:spPr>
        <a:xfrm>
          <a:off x="1301950" y="2700082"/>
          <a:ext cx="1219596" cy="1219596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proxy</a:t>
          </a:r>
        </a:p>
      </dsp:txBody>
      <dsp:txXfrm>
        <a:off x="1480556" y="2878688"/>
        <a:ext cx="862384" cy="862384"/>
      </dsp:txXfrm>
    </dsp:sp>
    <dsp:sp modelId="{3CCE6609-909B-7B4B-8AB9-EEE0AB350D45}">
      <dsp:nvSpPr>
        <dsp:cNvPr id="0" name=""/>
        <dsp:cNvSpPr/>
      </dsp:nvSpPr>
      <dsp:spPr>
        <a:xfrm>
          <a:off x="1643597" y="823148"/>
          <a:ext cx="1219596" cy="1219596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weaving</a:t>
          </a:r>
        </a:p>
      </dsp:txBody>
      <dsp:txXfrm>
        <a:off x="1822203" y="1001754"/>
        <a:ext cx="862384" cy="86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F5F5-9B55-744D-8EDC-DF3E2D5B0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2F79A-3BFA-964E-8B2D-BC81BC42B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1A259-58C1-D740-8965-348A4FE0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A6C-4E93-4D43-847B-DE30D60A5EE1}" type="datetimeFigureOut"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44518-B9FD-F047-9A4E-B78D6671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4AB6-9967-6D44-A76F-BF7AAD37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31C-D3DA-444B-9F94-B9FC76677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0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EE7B-F818-6449-9EFF-18FE2C64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D3797-A3C6-884A-B711-39E597C79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BCFCF-8A75-5A4C-A674-C3DA6809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A6C-4E93-4D43-847B-DE30D60A5EE1}" type="datetimeFigureOut"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6404A-0BC9-5F49-AFBC-2484D3F6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2815-9D6E-BF43-A1B2-D85E5374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31C-D3DA-444B-9F94-B9FC76677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0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633BF-C4D2-1A40-BA42-AFCCBE091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5F61D-93CB-3840-B63B-516F64FF8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018A3-BCA1-3149-BE24-8A4F118B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A6C-4E93-4D43-847B-DE30D60A5EE1}" type="datetimeFigureOut"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A5B0C-19C1-EA4F-822A-E41629E6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2C305-6A88-6243-9769-B4F13974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31C-D3DA-444B-9F94-B9FC76677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B54-3E3C-824A-84DE-88FAF1D4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5ED41-44CD-C645-A5BA-FE0144B06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3AA1-C05C-B845-AA5B-48404FEB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A6C-4E93-4D43-847B-DE30D60A5EE1}" type="datetimeFigureOut"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9101-8BD2-F748-8089-A0DDD878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B556F-869D-0641-A177-F97BBA27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31C-D3DA-444B-9F94-B9FC76677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6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6E3F-D3F8-E444-87A9-316ADCA9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37C24-C311-DE46-8D50-547168DA0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92B0-378D-2142-AFAC-FA3F76AF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A6C-4E93-4D43-847B-DE30D60A5EE1}" type="datetimeFigureOut"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0E568-8034-6240-97E5-827E7FE0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22BC-BF17-3D43-A5E1-8BE57F12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31C-D3DA-444B-9F94-B9FC76677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8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9140-86BE-904A-A12D-F06225E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2BFE-48AD-564D-825A-D826E2923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D0CE4-DF5A-7745-A674-3726C7305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7CBB0-0D35-6F47-B51B-A52A16B8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A6C-4E93-4D43-847B-DE30D60A5EE1}" type="datetimeFigureOut">
              <a:t>10/6/19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39049-9C17-BE4C-8D60-5342280A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F49A9-1D53-FC49-80FE-057E4F37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31C-D3DA-444B-9F94-B9FC76677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4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7A92-1B27-D64B-BFBC-AF52EFC8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66F1-8166-1B46-A859-229E38A2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4D90A-B187-384E-B351-5C6C8F5E9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45F97-0316-0248-9FBB-A318A3591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F4EE4-EAC2-FC42-8EF7-3EF7D4A4B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FD4D6-709F-3E40-8A62-326C4D00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A6C-4E93-4D43-847B-DE30D60A5EE1}" type="datetimeFigureOut">
              <a:t>10/6/19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929BB-B1E1-2848-A860-B3B8F534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FB6BF-E067-2B4B-BF30-3FB1744D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31C-D3DA-444B-9F94-B9FC76677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1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0718-F7A7-8A4C-8811-E0CBF904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81959-B6D3-9A40-86E2-66F1D97A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A6C-4E93-4D43-847B-DE30D60A5EE1}" type="datetimeFigureOut">
              <a:t>10/6/19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9EFA1-5715-3E45-AFB5-34B6C259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0A83B-748E-1643-9696-B4116BE0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31C-D3DA-444B-9F94-B9FC76677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AFB96-2DF5-BC4F-935F-0163208F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A6C-4E93-4D43-847B-DE30D60A5EE1}" type="datetimeFigureOut">
              <a:t>10/6/19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6F602-858F-794C-A9FE-8BE2DD41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25860-7CEF-EF42-8C7A-98CB8A81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31C-D3DA-444B-9F94-B9FC76677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DC3D-9DFC-F341-85F9-F7EE011D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F411-632D-E444-8FEA-334159133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9BE42-5E7C-C743-BBB1-638AAABC2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E3C50-4167-1C4C-B8F4-375A4024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A6C-4E93-4D43-847B-DE30D60A5EE1}" type="datetimeFigureOut">
              <a:t>10/6/19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656E8-2693-3B40-B6B3-4F074C8E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D6D28-ACDA-DE41-96F6-4ADDA124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31C-D3DA-444B-9F94-B9FC76677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4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0697-5E82-5149-B5DF-6884E7CD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F5C58-B4EE-3D4B-AC81-0ED6305B5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4E913-33AC-FA46-BFB1-3BCF6EEF6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F973A-798A-394F-BCC1-A35265AA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A6C-4E93-4D43-847B-DE30D60A5EE1}" type="datetimeFigureOut">
              <a:t>10/6/19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96998-D51F-FE44-9EFB-D70FCD71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98A41-6E0E-9C4D-AE4D-CF8C5D65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31C-D3DA-444B-9F94-B9FC76677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8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2CE1F-A613-9D46-92C8-1CD463A5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399CD-9BED-D74D-A9FF-01EE5DC81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70F42-ABBD-9247-8FB2-7FCF58DE1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B3A6C-4E93-4D43-847B-DE30D60A5EE1}" type="datetimeFigureOut"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88F7D-375F-D544-BC1F-A93A6FA5A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D8C8B-6D56-C342-A0A9-B230952D6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31C-D3DA-444B-9F94-B9FC76677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6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F94B8B-DF22-4D4C-AF02-1178FC755902}"/>
              </a:ext>
            </a:extLst>
          </p:cNvPr>
          <p:cNvSpPr txBox="1"/>
          <p:nvPr/>
        </p:nvSpPr>
        <p:spPr>
          <a:xfrm>
            <a:off x="0" y="0"/>
            <a:ext cx="3885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Tradicionalni 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DBFD09-5BA6-CB44-B264-928157232706}"/>
              </a:ext>
            </a:extLst>
          </p:cNvPr>
          <p:cNvSpPr/>
          <p:nvPr/>
        </p:nvSpPr>
        <p:spPr>
          <a:xfrm>
            <a:off x="884161" y="1342412"/>
            <a:ext cx="2117035" cy="1073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Finansije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DC3A99-719A-6442-B893-258251004791}"/>
              </a:ext>
            </a:extLst>
          </p:cNvPr>
          <p:cNvSpPr/>
          <p:nvPr/>
        </p:nvSpPr>
        <p:spPr>
          <a:xfrm>
            <a:off x="9114497" y="1327428"/>
            <a:ext cx="2117035" cy="1073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Zadaci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9017F-3E55-2C45-9E23-18B84B4CCF51}"/>
              </a:ext>
            </a:extLst>
          </p:cNvPr>
          <p:cNvSpPr/>
          <p:nvPr/>
        </p:nvSpPr>
        <p:spPr>
          <a:xfrm>
            <a:off x="5037482" y="3232429"/>
            <a:ext cx="2117035" cy="1073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RadnoVreme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00D436-93C3-2A4D-84B6-320F390C79D3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001196" y="1879125"/>
            <a:ext cx="2036286" cy="189001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DB6FA5-20AB-F84D-AD23-3B440C1F39A2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7154517" y="1864141"/>
            <a:ext cx="1959980" cy="19050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EF66F2-63B7-D04E-B4C7-C1F43A5DDD1E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3001196" y="1864141"/>
            <a:ext cx="6113301" cy="149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BB7F05-8D74-D64F-ADF0-37A90738D604}"/>
              </a:ext>
            </a:extLst>
          </p:cNvPr>
          <p:cNvSpPr txBox="1"/>
          <p:nvPr/>
        </p:nvSpPr>
        <p:spPr>
          <a:xfrm>
            <a:off x="6771502" y="5122446"/>
            <a:ext cx="4176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“dobro je to, ali treba dodati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/>
              <a:t>logovanje događaja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/>
              <a:t>upravljanje transakcijama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/>
              <a:t>bezbednosne provere”</a:t>
            </a:r>
          </a:p>
        </p:txBody>
      </p:sp>
      <p:sp>
        <p:nvSpPr>
          <p:cNvPr id="20" name="Striped Right Arrow 19">
            <a:extLst>
              <a:ext uri="{FF2B5EF4-FFF2-40B4-BE49-F238E27FC236}">
                <a16:creationId xmlns:a16="http://schemas.microsoft.com/office/drawing/2014/main" id="{8A5CA684-8CAC-5C40-9E38-ABD847895C7D}"/>
              </a:ext>
            </a:extLst>
          </p:cNvPr>
          <p:cNvSpPr/>
          <p:nvPr/>
        </p:nvSpPr>
        <p:spPr>
          <a:xfrm>
            <a:off x="11108724" y="5733535"/>
            <a:ext cx="827903" cy="778476"/>
          </a:xfrm>
          <a:prstGeom prst="strip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4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5BBA9-7677-784F-890B-16DBBC9EB35A}"/>
              </a:ext>
            </a:extLst>
          </p:cNvPr>
          <p:cNvSpPr txBox="1"/>
          <p:nvPr/>
        </p:nvSpPr>
        <p:spPr>
          <a:xfrm>
            <a:off x="0" y="0"/>
            <a:ext cx="2977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AOP koncepti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6F543D4-0475-354C-9372-611442503DE3}"/>
              </a:ext>
            </a:extLst>
          </p:cNvPr>
          <p:cNvGraphicFramePr/>
          <p:nvPr/>
        </p:nvGraphicFramePr>
        <p:xfrm>
          <a:off x="-518703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777152-A2E1-C143-868F-F4BB99161DF9}"/>
              </a:ext>
            </a:extLst>
          </p:cNvPr>
          <p:cNvSpPr txBox="1"/>
          <p:nvPr/>
        </p:nvSpPr>
        <p:spPr>
          <a:xfrm>
            <a:off x="7414054" y="719666"/>
            <a:ext cx="1279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advice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C3791-5B05-424C-A269-53D1B9C78730}"/>
              </a:ext>
            </a:extLst>
          </p:cNvPr>
          <p:cNvSpPr txBox="1"/>
          <p:nvPr/>
        </p:nvSpPr>
        <p:spPr>
          <a:xfrm>
            <a:off x="7923499" y="1304441"/>
            <a:ext cx="3716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akcija koja se preduzima za</a:t>
            </a:r>
            <a:br>
              <a:rPr lang="en-US"/>
            </a:br>
            <a:r>
              <a:rPr lang="en-US"/>
              <a:t>dati join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around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A933A7C-7537-A846-BEA0-D5A6450A3CCB}"/>
              </a:ext>
            </a:extLst>
          </p:cNvPr>
          <p:cNvSpPr/>
          <p:nvPr/>
        </p:nvSpPr>
        <p:spPr>
          <a:xfrm>
            <a:off x="6030096" y="1346885"/>
            <a:ext cx="1581910" cy="815546"/>
          </a:xfrm>
          <a:custGeom>
            <a:avLst/>
            <a:gdLst>
              <a:gd name="connsiteX0" fmla="*/ 0 w 4955060"/>
              <a:gd name="connsiteY0" fmla="*/ 4905633 h 5288692"/>
              <a:gd name="connsiteX1" fmla="*/ 0 w 4955060"/>
              <a:gd name="connsiteY1" fmla="*/ 5288692 h 5288692"/>
              <a:gd name="connsiteX2" fmla="*/ 4955060 w 4955060"/>
              <a:gd name="connsiteY2" fmla="*/ 5288692 h 5288692"/>
              <a:gd name="connsiteX3" fmla="*/ 4955060 w 4955060"/>
              <a:gd name="connsiteY3" fmla="*/ 5165125 h 5288692"/>
              <a:gd name="connsiteX4" fmla="*/ 4955060 w 4955060"/>
              <a:gd name="connsiteY4" fmla="*/ 0 h 5288692"/>
              <a:gd name="connsiteX0" fmla="*/ 3791757 w 4955060"/>
              <a:gd name="connsiteY0" fmla="*/ 2669060 h 5288692"/>
              <a:gd name="connsiteX1" fmla="*/ 0 w 4955060"/>
              <a:gd name="connsiteY1" fmla="*/ 5288692 h 5288692"/>
              <a:gd name="connsiteX2" fmla="*/ 4955060 w 4955060"/>
              <a:gd name="connsiteY2" fmla="*/ 5288692 h 5288692"/>
              <a:gd name="connsiteX3" fmla="*/ 4955060 w 4955060"/>
              <a:gd name="connsiteY3" fmla="*/ 5165125 h 5288692"/>
              <a:gd name="connsiteX4" fmla="*/ 4955060 w 4955060"/>
              <a:gd name="connsiteY4" fmla="*/ 0 h 5288692"/>
              <a:gd name="connsiteX0" fmla="*/ 0 w 1163303"/>
              <a:gd name="connsiteY0" fmla="*/ 2669060 h 5288692"/>
              <a:gd name="connsiteX1" fmla="*/ 1153480 w 1163303"/>
              <a:gd name="connsiteY1" fmla="*/ 2693773 h 5288692"/>
              <a:gd name="connsiteX2" fmla="*/ 1163303 w 1163303"/>
              <a:gd name="connsiteY2" fmla="*/ 5288692 h 5288692"/>
              <a:gd name="connsiteX3" fmla="*/ 1163303 w 1163303"/>
              <a:gd name="connsiteY3" fmla="*/ 5165125 h 5288692"/>
              <a:gd name="connsiteX4" fmla="*/ 1163303 w 1163303"/>
              <a:gd name="connsiteY4" fmla="*/ 0 h 5288692"/>
              <a:gd name="connsiteX0" fmla="*/ 0 w 1241891"/>
              <a:gd name="connsiteY0" fmla="*/ 2669060 h 5218776"/>
              <a:gd name="connsiteX1" fmla="*/ 1153480 w 1241891"/>
              <a:gd name="connsiteY1" fmla="*/ 2693773 h 5218776"/>
              <a:gd name="connsiteX2" fmla="*/ 1163303 w 1241891"/>
              <a:gd name="connsiteY2" fmla="*/ 5165125 h 5218776"/>
              <a:gd name="connsiteX3" fmla="*/ 1163303 w 1241891"/>
              <a:gd name="connsiteY3" fmla="*/ 0 h 5218776"/>
              <a:gd name="connsiteX0" fmla="*/ 0 w 1241796"/>
              <a:gd name="connsiteY0" fmla="*/ 2669060 h 2693773"/>
              <a:gd name="connsiteX1" fmla="*/ 1153480 w 1241796"/>
              <a:gd name="connsiteY1" fmla="*/ 2693773 h 2693773"/>
              <a:gd name="connsiteX2" fmla="*/ 1163303 w 1241796"/>
              <a:gd name="connsiteY2" fmla="*/ 0 h 2693773"/>
              <a:gd name="connsiteX0" fmla="*/ 0 w 1241796"/>
              <a:gd name="connsiteY0" fmla="*/ 2669060 h 2887015"/>
              <a:gd name="connsiteX1" fmla="*/ 1153480 w 1241796"/>
              <a:gd name="connsiteY1" fmla="*/ 2693773 h 2887015"/>
              <a:gd name="connsiteX2" fmla="*/ 1163303 w 1241796"/>
              <a:gd name="connsiteY2" fmla="*/ 0 h 2887015"/>
              <a:gd name="connsiteX0" fmla="*/ 0 w 1241796"/>
              <a:gd name="connsiteY0" fmla="*/ 2669060 h 2887015"/>
              <a:gd name="connsiteX1" fmla="*/ 1153480 w 1241796"/>
              <a:gd name="connsiteY1" fmla="*/ 2693773 h 2887015"/>
              <a:gd name="connsiteX2" fmla="*/ 1163303 w 1241796"/>
              <a:gd name="connsiteY2" fmla="*/ 0 h 2887015"/>
              <a:gd name="connsiteX0" fmla="*/ 0 w 1241796"/>
              <a:gd name="connsiteY0" fmla="*/ 2669060 h 2887015"/>
              <a:gd name="connsiteX1" fmla="*/ 1153480 w 1241796"/>
              <a:gd name="connsiteY1" fmla="*/ 2693773 h 2887015"/>
              <a:gd name="connsiteX2" fmla="*/ 1163303 w 1241796"/>
              <a:gd name="connsiteY2" fmla="*/ 0 h 2887015"/>
              <a:gd name="connsiteX0" fmla="*/ 0 w 1241796"/>
              <a:gd name="connsiteY0" fmla="*/ 2669060 h 2693773"/>
              <a:gd name="connsiteX1" fmla="*/ 1153480 w 1241796"/>
              <a:gd name="connsiteY1" fmla="*/ 2693773 h 2693773"/>
              <a:gd name="connsiteX2" fmla="*/ 1163303 w 1241796"/>
              <a:gd name="connsiteY2" fmla="*/ 0 h 2693773"/>
              <a:gd name="connsiteX0" fmla="*/ 0 w 1165994"/>
              <a:gd name="connsiteY0" fmla="*/ 2669060 h 2693773"/>
              <a:gd name="connsiteX1" fmla="*/ 1153480 w 1165994"/>
              <a:gd name="connsiteY1" fmla="*/ 2693773 h 2693773"/>
              <a:gd name="connsiteX2" fmla="*/ 1163303 w 1165994"/>
              <a:gd name="connsiteY2" fmla="*/ 0 h 2693773"/>
              <a:gd name="connsiteX0" fmla="*/ 0 w 1570939"/>
              <a:gd name="connsiteY0" fmla="*/ 790833 h 2693773"/>
              <a:gd name="connsiteX1" fmla="*/ 1558425 w 1570939"/>
              <a:gd name="connsiteY1" fmla="*/ 2693773 h 2693773"/>
              <a:gd name="connsiteX2" fmla="*/ 1568248 w 1570939"/>
              <a:gd name="connsiteY2" fmla="*/ 0 h 2693773"/>
              <a:gd name="connsiteX0" fmla="*/ 0 w 1570939"/>
              <a:gd name="connsiteY0" fmla="*/ 790833 h 815546"/>
              <a:gd name="connsiteX1" fmla="*/ 1558425 w 1570939"/>
              <a:gd name="connsiteY1" fmla="*/ 815546 h 815546"/>
              <a:gd name="connsiteX2" fmla="*/ 1568248 w 1570939"/>
              <a:gd name="connsiteY2" fmla="*/ 0 h 8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0939" h="815546">
                <a:moveTo>
                  <a:pt x="0" y="790833"/>
                </a:moveTo>
                <a:lnTo>
                  <a:pt x="1558425" y="815546"/>
                </a:lnTo>
                <a:cubicBezTo>
                  <a:pt x="1580514" y="160639"/>
                  <a:pt x="1566202" y="561203"/>
                  <a:pt x="1568248" y="0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5BBA9-7677-784F-890B-16DBBC9EB35A}"/>
              </a:ext>
            </a:extLst>
          </p:cNvPr>
          <p:cNvSpPr txBox="1"/>
          <p:nvPr/>
        </p:nvSpPr>
        <p:spPr>
          <a:xfrm>
            <a:off x="0" y="0"/>
            <a:ext cx="2977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AOP koncepti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6F543D4-0475-354C-9372-611442503DE3}"/>
              </a:ext>
            </a:extLst>
          </p:cNvPr>
          <p:cNvGraphicFramePr/>
          <p:nvPr/>
        </p:nvGraphicFramePr>
        <p:xfrm>
          <a:off x="-518703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777152-A2E1-C143-868F-F4BB99161DF9}"/>
              </a:ext>
            </a:extLst>
          </p:cNvPr>
          <p:cNvSpPr txBox="1"/>
          <p:nvPr/>
        </p:nvSpPr>
        <p:spPr>
          <a:xfrm>
            <a:off x="7414054" y="719666"/>
            <a:ext cx="1613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pointcut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C3791-5B05-424C-A269-53D1B9C78730}"/>
              </a:ext>
            </a:extLst>
          </p:cNvPr>
          <p:cNvSpPr txBox="1"/>
          <p:nvPr/>
        </p:nvSpPr>
        <p:spPr>
          <a:xfrm>
            <a:off x="7923499" y="1304441"/>
            <a:ext cx="371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izraz koji određuje da li advice treba da se izvrši ili ne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A933A7C-7537-A846-BEA0-D5A6450A3CCB}"/>
              </a:ext>
            </a:extLst>
          </p:cNvPr>
          <p:cNvSpPr/>
          <p:nvPr/>
        </p:nvSpPr>
        <p:spPr>
          <a:xfrm>
            <a:off x="6437869" y="1346885"/>
            <a:ext cx="1174137" cy="2693773"/>
          </a:xfrm>
          <a:custGeom>
            <a:avLst/>
            <a:gdLst>
              <a:gd name="connsiteX0" fmla="*/ 0 w 4955060"/>
              <a:gd name="connsiteY0" fmla="*/ 4905633 h 5288692"/>
              <a:gd name="connsiteX1" fmla="*/ 0 w 4955060"/>
              <a:gd name="connsiteY1" fmla="*/ 5288692 h 5288692"/>
              <a:gd name="connsiteX2" fmla="*/ 4955060 w 4955060"/>
              <a:gd name="connsiteY2" fmla="*/ 5288692 h 5288692"/>
              <a:gd name="connsiteX3" fmla="*/ 4955060 w 4955060"/>
              <a:gd name="connsiteY3" fmla="*/ 5165125 h 5288692"/>
              <a:gd name="connsiteX4" fmla="*/ 4955060 w 4955060"/>
              <a:gd name="connsiteY4" fmla="*/ 0 h 5288692"/>
              <a:gd name="connsiteX0" fmla="*/ 3791757 w 4955060"/>
              <a:gd name="connsiteY0" fmla="*/ 2669060 h 5288692"/>
              <a:gd name="connsiteX1" fmla="*/ 0 w 4955060"/>
              <a:gd name="connsiteY1" fmla="*/ 5288692 h 5288692"/>
              <a:gd name="connsiteX2" fmla="*/ 4955060 w 4955060"/>
              <a:gd name="connsiteY2" fmla="*/ 5288692 h 5288692"/>
              <a:gd name="connsiteX3" fmla="*/ 4955060 w 4955060"/>
              <a:gd name="connsiteY3" fmla="*/ 5165125 h 5288692"/>
              <a:gd name="connsiteX4" fmla="*/ 4955060 w 4955060"/>
              <a:gd name="connsiteY4" fmla="*/ 0 h 5288692"/>
              <a:gd name="connsiteX0" fmla="*/ 0 w 1163303"/>
              <a:gd name="connsiteY0" fmla="*/ 2669060 h 5288692"/>
              <a:gd name="connsiteX1" fmla="*/ 1153480 w 1163303"/>
              <a:gd name="connsiteY1" fmla="*/ 2693773 h 5288692"/>
              <a:gd name="connsiteX2" fmla="*/ 1163303 w 1163303"/>
              <a:gd name="connsiteY2" fmla="*/ 5288692 h 5288692"/>
              <a:gd name="connsiteX3" fmla="*/ 1163303 w 1163303"/>
              <a:gd name="connsiteY3" fmla="*/ 5165125 h 5288692"/>
              <a:gd name="connsiteX4" fmla="*/ 1163303 w 1163303"/>
              <a:gd name="connsiteY4" fmla="*/ 0 h 5288692"/>
              <a:gd name="connsiteX0" fmla="*/ 0 w 1241891"/>
              <a:gd name="connsiteY0" fmla="*/ 2669060 h 5218776"/>
              <a:gd name="connsiteX1" fmla="*/ 1153480 w 1241891"/>
              <a:gd name="connsiteY1" fmla="*/ 2693773 h 5218776"/>
              <a:gd name="connsiteX2" fmla="*/ 1163303 w 1241891"/>
              <a:gd name="connsiteY2" fmla="*/ 5165125 h 5218776"/>
              <a:gd name="connsiteX3" fmla="*/ 1163303 w 1241891"/>
              <a:gd name="connsiteY3" fmla="*/ 0 h 5218776"/>
              <a:gd name="connsiteX0" fmla="*/ 0 w 1241796"/>
              <a:gd name="connsiteY0" fmla="*/ 2669060 h 2693773"/>
              <a:gd name="connsiteX1" fmla="*/ 1153480 w 1241796"/>
              <a:gd name="connsiteY1" fmla="*/ 2693773 h 2693773"/>
              <a:gd name="connsiteX2" fmla="*/ 1163303 w 1241796"/>
              <a:gd name="connsiteY2" fmla="*/ 0 h 2693773"/>
              <a:gd name="connsiteX0" fmla="*/ 0 w 1241796"/>
              <a:gd name="connsiteY0" fmla="*/ 2669060 h 2887015"/>
              <a:gd name="connsiteX1" fmla="*/ 1153480 w 1241796"/>
              <a:gd name="connsiteY1" fmla="*/ 2693773 h 2887015"/>
              <a:gd name="connsiteX2" fmla="*/ 1163303 w 1241796"/>
              <a:gd name="connsiteY2" fmla="*/ 0 h 2887015"/>
              <a:gd name="connsiteX0" fmla="*/ 0 w 1241796"/>
              <a:gd name="connsiteY0" fmla="*/ 2669060 h 2887015"/>
              <a:gd name="connsiteX1" fmla="*/ 1153480 w 1241796"/>
              <a:gd name="connsiteY1" fmla="*/ 2693773 h 2887015"/>
              <a:gd name="connsiteX2" fmla="*/ 1163303 w 1241796"/>
              <a:gd name="connsiteY2" fmla="*/ 0 h 2887015"/>
              <a:gd name="connsiteX0" fmla="*/ 0 w 1241796"/>
              <a:gd name="connsiteY0" fmla="*/ 2669060 h 2887015"/>
              <a:gd name="connsiteX1" fmla="*/ 1153480 w 1241796"/>
              <a:gd name="connsiteY1" fmla="*/ 2693773 h 2887015"/>
              <a:gd name="connsiteX2" fmla="*/ 1163303 w 1241796"/>
              <a:gd name="connsiteY2" fmla="*/ 0 h 2887015"/>
              <a:gd name="connsiteX0" fmla="*/ 0 w 1241796"/>
              <a:gd name="connsiteY0" fmla="*/ 2669060 h 2693773"/>
              <a:gd name="connsiteX1" fmla="*/ 1153480 w 1241796"/>
              <a:gd name="connsiteY1" fmla="*/ 2693773 h 2693773"/>
              <a:gd name="connsiteX2" fmla="*/ 1163303 w 1241796"/>
              <a:gd name="connsiteY2" fmla="*/ 0 h 2693773"/>
              <a:gd name="connsiteX0" fmla="*/ 0 w 1165994"/>
              <a:gd name="connsiteY0" fmla="*/ 2669060 h 2693773"/>
              <a:gd name="connsiteX1" fmla="*/ 1153480 w 1165994"/>
              <a:gd name="connsiteY1" fmla="*/ 2693773 h 2693773"/>
              <a:gd name="connsiteX2" fmla="*/ 1163303 w 1165994"/>
              <a:gd name="connsiteY2" fmla="*/ 0 h 269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5994" h="2693773">
                <a:moveTo>
                  <a:pt x="0" y="2669060"/>
                </a:moveTo>
                <a:cubicBezTo>
                  <a:pt x="384493" y="2677298"/>
                  <a:pt x="677362" y="2693772"/>
                  <a:pt x="1153480" y="2693773"/>
                </a:cubicBezTo>
                <a:cubicBezTo>
                  <a:pt x="1175569" y="2038866"/>
                  <a:pt x="1161257" y="561203"/>
                  <a:pt x="1163303" y="0"/>
                </a:cubicBezTo>
              </a:path>
            </a:pathLst>
          </a:custGeom>
          <a:noFill/>
          <a:ln w="50800">
            <a:solidFill>
              <a:schemeClr val="accent6"/>
            </a:solidFill>
            <a:prstDash val="sys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5BBA9-7677-784F-890B-16DBBC9EB35A}"/>
              </a:ext>
            </a:extLst>
          </p:cNvPr>
          <p:cNvSpPr txBox="1"/>
          <p:nvPr/>
        </p:nvSpPr>
        <p:spPr>
          <a:xfrm>
            <a:off x="0" y="0"/>
            <a:ext cx="2977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AOP koncepti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6F543D4-0475-354C-9372-611442503DE3}"/>
              </a:ext>
            </a:extLst>
          </p:cNvPr>
          <p:cNvGraphicFramePr/>
          <p:nvPr/>
        </p:nvGraphicFramePr>
        <p:xfrm>
          <a:off x="-518703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777152-A2E1-C143-868F-F4BB99161DF9}"/>
              </a:ext>
            </a:extLst>
          </p:cNvPr>
          <p:cNvSpPr txBox="1"/>
          <p:nvPr/>
        </p:nvSpPr>
        <p:spPr>
          <a:xfrm>
            <a:off x="7414054" y="719666"/>
            <a:ext cx="1141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5"/>
                </a:solidFill>
              </a:rPr>
              <a:t>proxy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C3791-5B05-424C-A269-53D1B9C78730}"/>
              </a:ext>
            </a:extLst>
          </p:cNvPr>
          <p:cNvSpPr txBox="1"/>
          <p:nvPr/>
        </p:nvSpPr>
        <p:spPr>
          <a:xfrm>
            <a:off x="7923499" y="1304441"/>
            <a:ext cx="3716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posrednički objekat koji presreće pozive target objecta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referenca na target object zapravo pokazuje na proxy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A933A7C-7537-A846-BEA0-D5A6450A3CCB}"/>
              </a:ext>
            </a:extLst>
          </p:cNvPr>
          <p:cNvSpPr/>
          <p:nvPr/>
        </p:nvSpPr>
        <p:spPr>
          <a:xfrm>
            <a:off x="1383956" y="1346884"/>
            <a:ext cx="6228050" cy="5152770"/>
          </a:xfrm>
          <a:custGeom>
            <a:avLst/>
            <a:gdLst>
              <a:gd name="connsiteX0" fmla="*/ 0 w 4955060"/>
              <a:gd name="connsiteY0" fmla="*/ 4905633 h 5288692"/>
              <a:gd name="connsiteX1" fmla="*/ 0 w 4955060"/>
              <a:gd name="connsiteY1" fmla="*/ 5288692 h 5288692"/>
              <a:gd name="connsiteX2" fmla="*/ 4955060 w 4955060"/>
              <a:gd name="connsiteY2" fmla="*/ 5288692 h 5288692"/>
              <a:gd name="connsiteX3" fmla="*/ 4955060 w 4955060"/>
              <a:gd name="connsiteY3" fmla="*/ 5165125 h 5288692"/>
              <a:gd name="connsiteX4" fmla="*/ 4955060 w 4955060"/>
              <a:gd name="connsiteY4" fmla="*/ 0 h 5288692"/>
              <a:gd name="connsiteX0" fmla="*/ 3791757 w 4955060"/>
              <a:gd name="connsiteY0" fmla="*/ 2669060 h 5288692"/>
              <a:gd name="connsiteX1" fmla="*/ 0 w 4955060"/>
              <a:gd name="connsiteY1" fmla="*/ 5288692 h 5288692"/>
              <a:gd name="connsiteX2" fmla="*/ 4955060 w 4955060"/>
              <a:gd name="connsiteY2" fmla="*/ 5288692 h 5288692"/>
              <a:gd name="connsiteX3" fmla="*/ 4955060 w 4955060"/>
              <a:gd name="connsiteY3" fmla="*/ 5165125 h 5288692"/>
              <a:gd name="connsiteX4" fmla="*/ 4955060 w 4955060"/>
              <a:gd name="connsiteY4" fmla="*/ 0 h 5288692"/>
              <a:gd name="connsiteX0" fmla="*/ 0 w 1163303"/>
              <a:gd name="connsiteY0" fmla="*/ 2669060 h 5288692"/>
              <a:gd name="connsiteX1" fmla="*/ 1153480 w 1163303"/>
              <a:gd name="connsiteY1" fmla="*/ 2693773 h 5288692"/>
              <a:gd name="connsiteX2" fmla="*/ 1163303 w 1163303"/>
              <a:gd name="connsiteY2" fmla="*/ 5288692 h 5288692"/>
              <a:gd name="connsiteX3" fmla="*/ 1163303 w 1163303"/>
              <a:gd name="connsiteY3" fmla="*/ 5165125 h 5288692"/>
              <a:gd name="connsiteX4" fmla="*/ 1163303 w 1163303"/>
              <a:gd name="connsiteY4" fmla="*/ 0 h 5288692"/>
              <a:gd name="connsiteX0" fmla="*/ 0 w 1241891"/>
              <a:gd name="connsiteY0" fmla="*/ 2669060 h 5218776"/>
              <a:gd name="connsiteX1" fmla="*/ 1153480 w 1241891"/>
              <a:gd name="connsiteY1" fmla="*/ 2693773 h 5218776"/>
              <a:gd name="connsiteX2" fmla="*/ 1163303 w 1241891"/>
              <a:gd name="connsiteY2" fmla="*/ 5165125 h 5218776"/>
              <a:gd name="connsiteX3" fmla="*/ 1163303 w 1241891"/>
              <a:gd name="connsiteY3" fmla="*/ 0 h 5218776"/>
              <a:gd name="connsiteX0" fmla="*/ 0 w 1241796"/>
              <a:gd name="connsiteY0" fmla="*/ 2669060 h 2693773"/>
              <a:gd name="connsiteX1" fmla="*/ 1153480 w 1241796"/>
              <a:gd name="connsiteY1" fmla="*/ 2693773 h 2693773"/>
              <a:gd name="connsiteX2" fmla="*/ 1163303 w 1241796"/>
              <a:gd name="connsiteY2" fmla="*/ 0 h 2693773"/>
              <a:gd name="connsiteX0" fmla="*/ 0 w 1241796"/>
              <a:gd name="connsiteY0" fmla="*/ 2669060 h 2887015"/>
              <a:gd name="connsiteX1" fmla="*/ 1153480 w 1241796"/>
              <a:gd name="connsiteY1" fmla="*/ 2693773 h 2887015"/>
              <a:gd name="connsiteX2" fmla="*/ 1163303 w 1241796"/>
              <a:gd name="connsiteY2" fmla="*/ 0 h 2887015"/>
              <a:gd name="connsiteX0" fmla="*/ 0 w 1241796"/>
              <a:gd name="connsiteY0" fmla="*/ 2669060 h 2887015"/>
              <a:gd name="connsiteX1" fmla="*/ 1153480 w 1241796"/>
              <a:gd name="connsiteY1" fmla="*/ 2693773 h 2887015"/>
              <a:gd name="connsiteX2" fmla="*/ 1163303 w 1241796"/>
              <a:gd name="connsiteY2" fmla="*/ 0 h 2887015"/>
              <a:gd name="connsiteX0" fmla="*/ 0 w 1241796"/>
              <a:gd name="connsiteY0" fmla="*/ 2669060 h 2887015"/>
              <a:gd name="connsiteX1" fmla="*/ 1153480 w 1241796"/>
              <a:gd name="connsiteY1" fmla="*/ 2693773 h 2887015"/>
              <a:gd name="connsiteX2" fmla="*/ 1163303 w 1241796"/>
              <a:gd name="connsiteY2" fmla="*/ 0 h 2887015"/>
              <a:gd name="connsiteX0" fmla="*/ 0 w 1241796"/>
              <a:gd name="connsiteY0" fmla="*/ 2669060 h 2693773"/>
              <a:gd name="connsiteX1" fmla="*/ 1153480 w 1241796"/>
              <a:gd name="connsiteY1" fmla="*/ 2693773 h 2693773"/>
              <a:gd name="connsiteX2" fmla="*/ 1163303 w 1241796"/>
              <a:gd name="connsiteY2" fmla="*/ 0 h 2693773"/>
              <a:gd name="connsiteX0" fmla="*/ 0 w 1165994"/>
              <a:gd name="connsiteY0" fmla="*/ 2669060 h 2693773"/>
              <a:gd name="connsiteX1" fmla="*/ 1153480 w 1165994"/>
              <a:gd name="connsiteY1" fmla="*/ 2693773 h 2693773"/>
              <a:gd name="connsiteX2" fmla="*/ 1163303 w 1165994"/>
              <a:gd name="connsiteY2" fmla="*/ 0 h 2693773"/>
              <a:gd name="connsiteX0" fmla="*/ 0 w 1570939"/>
              <a:gd name="connsiteY0" fmla="*/ 790833 h 2693773"/>
              <a:gd name="connsiteX1" fmla="*/ 1558425 w 1570939"/>
              <a:gd name="connsiteY1" fmla="*/ 2693773 h 2693773"/>
              <a:gd name="connsiteX2" fmla="*/ 1568248 w 1570939"/>
              <a:gd name="connsiteY2" fmla="*/ 0 h 2693773"/>
              <a:gd name="connsiteX0" fmla="*/ 0 w 1570939"/>
              <a:gd name="connsiteY0" fmla="*/ 790833 h 815546"/>
              <a:gd name="connsiteX1" fmla="*/ 1558425 w 1570939"/>
              <a:gd name="connsiteY1" fmla="*/ 815546 h 815546"/>
              <a:gd name="connsiteX2" fmla="*/ 1568248 w 1570939"/>
              <a:gd name="connsiteY2" fmla="*/ 0 h 815546"/>
              <a:gd name="connsiteX0" fmla="*/ 0 w 1787244"/>
              <a:gd name="connsiteY0" fmla="*/ 538542 h 815546"/>
              <a:gd name="connsiteX1" fmla="*/ 1774730 w 1787244"/>
              <a:gd name="connsiteY1" fmla="*/ 815546 h 815546"/>
              <a:gd name="connsiteX2" fmla="*/ 1784553 w 1787244"/>
              <a:gd name="connsiteY2" fmla="*/ 0 h 815546"/>
              <a:gd name="connsiteX0" fmla="*/ 0 w 1787244"/>
              <a:gd name="connsiteY0" fmla="*/ 538542 h 815546"/>
              <a:gd name="connsiteX1" fmla="*/ 138293 w 1787244"/>
              <a:gd name="connsiteY1" fmla="*/ 563255 h 815546"/>
              <a:gd name="connsiteX2" fmla="*/ 1774730 w 1787244"/>
              <a:gd name="connsiteY2" fmla="*/ 815546 h 815546"/>
              <a:gd name="connsiteX3" fmla="*/ 1784553 w 1787244"/>
              <a:gd name="connsiteY3" fmla="*/ 0 h 815546"/>
              <a:gd name="connsiteX0" fmla="*/ 0 w 1787244"/>
              <a:gd name="connsiteY0" fmla="*/ 538542 h 815546"/>
              <a:gd name="connsiteX1" fmla="*/ 0 w 1787244"/>
              <a:gd name="connsiteY1" fmla="*/ 809679 h 815546"/>
              <a:gd name="connsiteX2" fmla="*/ 1774730 w 1787244"/>
              <a:gd name="connsiteY2" fmla="*/ 815546 h 815546"/>
              <a:gd name="connsiteX3" fmla="*/ 1784553 w 1787244"/>
              <a:gd name="connsiteY3" fmla="*/ 0 h 8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244" h="815546">
                <a:moveTo>
                  <a:pt x="0" y="538542"/>
                </a:moveTo>
                <a:lnTo>
                  <a:pt x="0" y="809679"/>
                </a:lnTo>
                <a:lnTo>
                  <a:pt x="1774730" y="815546"/>
                </a:lnTo>
                <a:cubicBezTo>
                  <a:pt x="1796819" y="160639"/>
                  <a:pt x="1782507" y="561203"/>
                  <a:pt x="1784553" y="0"/>
                </a:cubicBezTo>
              </a:path>
            </a:pathLst>
          </a:custGeom>
          <a:noFill/>
          <a:ln w="50800">
            <a:solidFill>
              <a:schemeClr val="accent5"/>
            </a:solidFill>
            <a:prstDash val="sys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A0A8D-5F8C-094B-9EEA-A8432A189465}"/>
              </a:ext>
            </a:extLst>
          </p:cNvPr>
          <p:cNvSpPr/>
          <p:nvPr/>
        </p:nvSpPr>
        <p:spPr>
          <a:xfrm>
            <a:off x="8196982" y="2891837"/>
            <a:ext cx="909948" cy="3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614D8E-799A-FB4A-9757-3B0D13BDD68F}"/>
              </a:ext>
            </a:extLst>
          </p:cNvPr>
          <p:cNvSpPr/>
          <p:nvPr/>
        </p:nvSpPr>
        <p:spPr>
          <a:xfrm>
            <a:off x="10940182" y="2891837"/>
            <a:ext cx="909948" cy="3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target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157A97-451D-D146-86C2-AC537975343F}"/>
              </a:ext>
            </a:extLst>
          </p:cNvPr>
          <p:cNvSpPr/>
          <p:nvPr/>
        </p:nvSpPr>
        <p:spPr>
          <a:xfrm>
            <a:off x="9511956" y="3527853"/>
            <a:ext cx="909948" cy="3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proxy</a:t>
            </a:r>
          </a:p>
        </p:txBody>
      </p:sp>
      <p:sp>
        <p:nvSpPr>
          <p:cNvPr id="4" name="Bent Arrow 3">
            <a:extLst>
              <a:ext uri="{FF2B5EF4-FFF2-40B4-BE49-F238E27FC236}">
                <a16:creationId xmlns:a16="http://schemas.microsoft.com/office/drawing/2014/main" id="{4807633F-8C61-2A45-A48D-F36AE722BEF6}"/>
              </a:ext>
            </a:extLst>
          </p:cNvPr>
          <p:cNvSpPr/>
          <p:nvPr/>
        </p:nvSpPr>
        <p:spPr>
          <a:xfrm flipV="1">
            <a:off x="8587426" y="3329790"/>
            <a:ext cx="864687" cy="556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09BB5B11-6CF7-DD45-8C22-8DDB6B65AE56}"/>
              </a:ext>
            </a:extLst>
          </p:cNvPr>
          <p:cNvSpPr/>
          <p:nvPr/>
        </p:nvSpPr>
        <p:spPr>
          <a:xfrm rot="16200000" flipV="1">
            <a:off x="10776602" y="3034930"/>
            <a:ext cx="472839" cy="10625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cument 15">
            <a:extLst>
              <a:ext uri="{FF2B5EF4-FFF2-40B4-BE49-F238E27FC236}">
                <a16:creationId xmlns:a16="http://schemas.microsoft.com/office/drawing/2014/main" id="{77B30348-F898-864E-AA93-28B445F2F47D}"/>
              </a:ext>
            </a:extLst>
          </p:cNvPr>
          <p:cNvSpPr/>
          <p:nvPr/>
        </p:nvSpPr>
        <p:spPr>
          <a:xfrm>
            <a:off x="10432602" y="4252959"/>
            <a:ext cx="387568" cy="47284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E22F375A-776A-CF48-BA0E-978185A56417}"/>
              </a:ext>
            </a:extLst>
          </p:cNvPr>
          <p:cNvSpPr/>
          <p:nvPr/>
        </p:nvSpPr>
        <p:spPr>
          <a:xfrm>
            <a:off x="10585002" y="4405359"/>
            <a:ext cx="387568" cy="472840"/>
          </a:xfrm>
          <a:prstGeom prst="flowChartDocumen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B4B0A35-2A3F-1C43-82B6-BD8C5946A8FF}"/>
              </a:ext>
            </a:extLst>
          </p:cNvPr>
          <p:cNvSpPr/>
          <p:nvPr/>
        </p:nvSpPr>
        <p:spPr>
          <a:xfrm>
            <a:off x="10737402" y="4557759"/>
            <a:ext cx="387568" cy="472840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cument 18">
            <a:extLst>
              <a:ext uri="{FF2B5EF4-FFF2-40B4-BE49-F238E27FC236}">
                <a16:creationId xmlns:a16="http://schemas.microsoft.com/office/drawing/2014/main" id="{E5DD1950-92E8-104A-8330-DB6D62F6930E}"/>
              </a:ext>
            </a:extLst>
          </p:cNvPr>
          <p:cNvSpPr/>
          <p:nvPr/>
        </p:nvSpPr>
        <p:spPr>
          <a:xfrm>
            <a:off x="10889802" y="4710159"/>
            <a:ext cx="387568" cy="472840"/>
          </a:xfrm>
          <a:prstGeom prst="flowChart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D97D396-EDE3-C345-A3BF-B53EB5C21E7F}"/>
              </a:ext>
            </a:extLst>
          </p:cNvPr>
          <p:cNvCxnSpPr>
            <a:stCxn id="9" idx="2"/>
            <a:endCxn id="16" idx="1"/>
          </p:cNvCxnSpPr>
          <p:nvPr/>
        </p:nvCxnSpPr>
        <p:spPr>
          <a:xfrm rot="16200000" flipH="1">
            <a:off x="9916711" y="3973488"/>
            <a:ext cx="566110" cy="465672"/>
          </a:xfrm>
          <a:prstGeom prst="bentConnector2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96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5BBA9-7677-784F-890B-16DBBC9EB35A}"/>
              </a:ext>
            </a:extLst>
          </p:cNvPr>
          <p:cNvSpPr txBox="1"/>
          <p:nvPr/>
        </p:nvSpPr>
        <p:spPr>
          <a:xfrm>
            <a:off x="0" y="0"/>
            <a:ext cx="2977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AOP koncepti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6F543D4-0475-354C-9372-611442503DE3}"/>
              </a:ext>
            </a:extLst>
          </p:cNvPr>
          <p:cNvGraphicFramePr/>
          <p:nvPr/>
        </p:nvGraphicFramePr>
        <p:xfrm>
          <a:off x="-518703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777152-A2E1-C143-868F-F4BB99161DF9}"/>
              </a:ext>
            </a:extLst>
          </p:cNvPr>
          <p:cNvSpPr txBox="1"/>
          <p:nvPr/>
        </p:nvSpPr>
        <p:spPr>
          <a:xfrm>
            <a:off x="7414054" y="719666"/>
            <a:ext cx="1599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weaving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C3791-5B05-424C-A269-53D1B9C78730}"/>
              </a:ext>
            </a:extLst>
          </p:cNvPr>
          <p:cNvSpPr txBox="1"/>
          <p:nvPr/>
        </p:nvSpPr>
        <p:spPr>
          <a:xfrm>
            <a:off x="7923499" y="1304441"/>
            <a:ext cx="371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run—time aktivnost povezivanja aspekta i targeta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A933A7C-7537-A846-BEA0-D5A6450A3CCB}"/>
              </a:ext>
            </a:extLst>
          </p:cNvPr>
          <p:cNvSpPr/>
          <p:nvPr/>
        </p:nvSpPr>
        <p:spPr>
          <a:xfrm>
            <a:off x="546539" y="1346884"/>
            <a:ext cx="7054838" cy="5152770"/>
          </a:xfrm>
          <a:custGeom>
            <a:avLst/>
            <a:gdLst>
              <a:gd name="connsiteX0" fmla="*/ 0 w 4955060"/>
              <a:gd name="connsiteY0" fmla="*/ 4905633 h 5288692"/>
              <a:gd name="connsiteX1" fmla="*/ 0 w 4955060"/>
              <a:gd name="connsiteY1" fmla="*/ 5288692 h 5288692"/>
              <a:gd name="connsiteX2" fmla="*/ 4955060 w 4955060"/>
              <a:gd name="connsiteY2" fmla="*/ 5288692 h 5288692"/>
              <a:gd name="connsiteX3" fmla="*/ 4955060 w 4955060"/>
              <a:gd name="connsiteY3" fmla="*/ 5165125 h 5288692"/>
              <a:gd name="connsiteX4" fmla="*/ 4955060 w 4955060"/>
              <a:gd name="connsiteY4" fmla="*/ 0 h 5288692"/>
              <a:gd name="connsiteX0" fmla="*/ 3791757 w 4955060"/>
              <a:gd name="connsiteY0" fmla="*/ 2669060 h 5288692"/>
              <a:gd name="connsiteX1" fmla="*/ 0 w 4955060"/>
              <a:gd name="connsiteY1" fmla="*/ 5288692 h 5288692"/>
              <a:gd name="connsiteX2" fmla="*/ 4955060 w 4955060"/>
              <a:gd name="connsiteY2" fmla="*/ 5288692 h 5288692"/>
              <a:gd name="connsiteX3" fmla="*/ 4955060 w 4955060"/>
              <a:gd name="connsiteY3" fmla="*/ 5165125 h 5288692"/>
              <a:gd name="connsiteX4" fmla="*/ 4955060 w 4955060"/>
              <a:gd name="connsiteY4" fmla="*/ 0 h 5288692"/>
              <a:gd name="connsiteX0" fmla="*/ 0 w 1163303"/>
              <a:gd name="connsiteY0" fmla="*/ 2669060 h 5288692"/>
              <a:gd name="connsiteX1" fmla="*/ 1153480 w 1163303"/>
              <a:gd name="connsiteY1" fmla="*/ 2693773 h 5288692"/>
              <a:gd name="connsiteX2" fmla="*/ 1163303 w 1163303"/>
              <a:gd name="connsiteY2" fmla="*/ 5288692 h 5288692"/>
              <a:gd name="connsiteX3" fmla="*/ 1163303 w 1163303"/>
              <a:gd name="connsiteY3" fmla="*/ 5165125 h 5288692"/>
              <a:gd name="connsiteX4" fmla="*/ 1163303 w 1163303"/>
              <a:gd name="connsiteY4" fmla="*/ 0 h 5288692"/>
              <a:gd name="connsiteX0" fmla="*/ 0 w 1241891"/>
              <a:gd name="connsiteY0" fmla="*/ 2669060 h 5218776"/>
              <a:gd name="connsiteX1" fmla="*/ 1153480 w 1241891"/>
              <a:gd name="connsiteY1" fmla="*/ 2693773 h 5218776"/>
              <a:gd name="connsiteX2" fmla="*/ 1163303 w 1241891"/>
              <a:gd name="connsiteY2" fmla="*/ 5165125 h 5218776"/>
              <a:gd name="connsiteX3" fmla="*/ 1163303 w 1241891"/>
              <a:gd name="connsiteY3" fmla="*/ 0 h 5218776"/>
              <a:gd name="connsiteX0" fmla="*/ 0 w 1241796"/>
              <a:gd name="connsiteY0" fmla="*/ 2669060 h 2693773"/>
              <a:gd name="connsiteX1" fmla="*/ 1153480 w 1241796"/>
              <a:gd name="connsiteY1" fmla="*/ 2693773 h 2693773"/>
              <a:gd name="connsiteX2" fmla="*/ 1163303 w 1241796"/>
              <a:gd name="connsiteY2" fmla="*/ 0 h 2693773"/>
              <a:gd name="connsiteX0" fmla="*/ 0 w 1241796"/>
              <a:gd name="connsiteY0" fmla="*/ 2669060 h 2887015"/>
              <a:gd name="connsiteX1" fmla="*/ 1153480 w 1241796"/>
              <a:gd name="connsiteY1" fmla="*/ 2693773 h 2887015"/>
              <a:gd name="connsiteX2" fmla="*/ 1163303 w 1241796"/>
              <a:gd name="connsiteY2" fmla="*/ 0 h 2887015"/>
              <a:gd name="connsiteX0" fmla="*/ 0 w 1241796"/>
              <a:gd name="connsiteY0" fmla="*/ 2669060 h 2887015"/>
              <a:gd name="connsiteX1" fmla="*/ 1153480 w 1241796"/>
              <a:gd name="connsiteY1" fmla="*/ 2693773 h 2887015"/>
              <a:gd name="connsiteX2" fmla="*/ 1163303 w 1241796"/>
              <a:gd name="connsiteY2" fmla="*/ 0 h 2887015"/>
              <a:gd name="connsiteX0" fmla="*/ 0 w 1241796"/>
              <a:gd name="connsiteY0" fmla="*/ 2669060 h 2887015"/>
              <a:gd name="connsiteX1" fmla="*/ 1153480 w 1241796"/>
              <a:gd name="connsiteY1" fmla="*/ 2693773 h 2887015"/>
              <a:gd name="connsiteX2" fmla="*/ 1163303 w 1241796"/>
              <a:gd name="connsiteY2" fmla="*/ 0 h 2887015"/>
              <a:gd name="connsiteX0" fmla="*/ 0 w 1241796"/>
              <a:gd name="connsiteY0" fmla="*/ 2669060 h 2693773"/>
              <a:gd name="connsiteX1" fmla="*/ 1153480 w 1241796"/>
              <a:gd name="connsiteY1" fmla="*/ 2693773 h 2693773"/>
              <a:gd name="connsiteX2" fmla="*/ 1163303 w 1241796"/>
              <a:gd name="connsiteY2" fmla="*/ 0 h 2693773"/>
              <a:gd name="connsiteX0" fmla="*/ 0 w 1165994"/>
              <a:gd name="connsiteY0" fmla="*/ 2669060 h 2693773"/>
              <a:gd name="connsiteX1" fmla="*/ 1153480 w 1165994"/>
              <a:gd name="connsiteY1" fmla="*/ 2693773 h 2693773"/>
              <a:gd name="connsiteX2" fmla="*/ 1163303 w 1165994"/>
              <a:gd name="connsiteY2" fmla="*/ 0 h 2693773"/>
              <a:gd name="connsiteX0" fmla="*/ 0 w 1570939"/>
              <a:gd name="connsiteY0" fmla="*/ 790833 h 2693773"/>
              <a:gd name="connsiteX1" fmla="*/ 1558425 w 1570939"/>
              <a:gd name="connsiteY1" fmla="*/ 2693773 h 2693773"/>
              <a:gd name="connsiteX2" fmla="*/ 1568248 w 1570939"/>
              <a:gd name="connsiteY2" fmla="*/ 0 h 2693773"/>
              <a:gd name="connsiteX0" fmla="*/ 0 w 1570939"/>
              <a:gd name="connsiteY0" fmla="*/ 790833 h 815546"/>
              <a:gd name="connsiteX1" fmla="*/ 1558425 w 1570939"/>
              <a:gd name="connsiteY1" fmla="*/ 815546 h 815546"/>
              <a:gd name="connsiteX2" fmla="*/ 1568248 w 1570939"/>
              <a:gd name="connsiteY2" fmla="*/ 0 h 815546"/>
              <a:gd name="connsiteX0" fmla="*/ 0 w 1787244"/>
              <a:gd name="connsiteY0" fmla="*/ 538542 h 815546"/>
              <a:gd name="connsiteX1" fmla="*/ 1774730 w 1787244"/>
              <a:gd name="connsiteY1" fmla="*/ 815546 h 815546"/>
              <a:gd name="connsiteX2" fmla="*/ 1784553 w 1787244"/>
              <a:gd name="connsiteY2" fmla="*/ 0 h 815546"/>
              <a:gd name="connsiteX0" fmla="*/ 0 w 1787244"/>
              <a:gd name="connsiteY0" fmla="*/ 538542 h 815546"/>
              <a:gd name="connsiteX1" fmla="*/ 138293 w 1787244"/>
              <a:gd name="connsiteY1" fmla="*/ 563255 h 815546"/>
              <a:gd name="connsiteX2" fmla="*/ 1774730 w 1787244"/>
              <a:gd name="connsiteY2" fmla="*/ 815546 h 815546"/>
              <a:gd name="connsiteX3" fmla="*/ 1784553 w 1787244"/>
              <a:gd name="connsiteY3" fmla="*/ 0 h 815546"/>
              <a:gd name="connsiteX0" fmla="*/ 0 w 1787244"/>
              <a:gd name="connsiteY0" fmla="*/ 538542 h 815546"/>
              <a:gd name="connsiteX1" fmla="*/ 0 w 1787244"/>
              <a:gd name="connsiteY1" fmla="*/ 809679 h 815546"/>
              <a:gd name="connsiteX2" fmla="*/ 1774730 w 1787244"/>
              <a:gd name="connsiteY2" fmla="*/ 815546 h 815546"/>
              <a:gd name="connsiteX3" fmla="*/ 1784553 w 1787244"/>
              <a:gd name="connsiteY3" fmla="*/ 0 h 815546"/>
              <a:gd name="connsiteX0" fmla="*/ 103766 w 1787244"/>
              <a:gd name="connsiteY0" fmla="*/ 130983 h 815546"/>
              <a:gd name="connsiteX1" fmla="*/ 0 w 1787244"/>
              <a:gd name="connsiteY1" fmla="*/ 809679 h 815546"/>
              <a:gd name="connsiteX2" fmla="*/ 1774730 w 1787244"/>
              <a:gd name="connsiteY2" fmla="*/ 815546 h 815546"/>
              <a:gd name="connsiteX3" fmla="*/ 1784553 w 1787244"/>
              <a:gd name="connsiteY3" fmla="*/ 0 h 815546"/>
              <a:gd name="connsiteX0" fmla="*/ 103766 w 1787244"/>
              <a:gd name="connsiteY0" fmla="*/ 130983 h 815546"/>
              <a:gd name="connsiteX1" fmla="*/ 91757 w 1787244"/>
              <a:gd name="connsiteY1" fmla="*/ 207691 h 815546"/>
              <a:gd name="connsiteX2" fmla="*/ 0 w 1787244"/>
              <a:gd name="connsiteY2" fmla="*/ 809679 h 815546"/>
              <a:gd name="connsiteX3" fmla="*/ 1774730 w 1787244"/>
              <a:gd name="connsiteY3" fmla="*/ 815546 h 815546"/>
              <a:gd name="connsiteX4" fmla="*/ 1784553 w 1787244"/>
              <a:gd name="connsiteY4" fmla="*/ 0 h 815546"/>
              <a:gd name="connsiteX0" fmla="*/ 107793 w 1791271"/>
              <a:gd name="connsiteY0" fmla="*/ 130983 h 815546"/>
              <a:gd name="connsiteX1" fmla="*/ 0 w 1791271"/>
              <a:gd name="connsiteY1" fmla="*/ 137824 h 815546"/>
              <a:gd name="connsiteX2" fmla="*/ 4027 w 1791271"/>
              <a:gd name="connsiteY2" fmla="*/ 809679 h 815546"/>
              <a:gd name="connsiteX3" fmla="*/ 1778757 w 1791271"/>
              <a:gd name="connsiteY3" fmla="*/ 815546 h 815546"/>
              <a:gd name="connsiteX4" fmla="*/ 1788580 w 1791271"/>
              <a:gd name="connsiteY4" fmla="*/ 0 h 815546"/>
              <a:gd name="connsiteX0" fmla="*/ 103841 w 1787319"/>
              <a:gd name="connsiteY0" fmla="*/ 130983 h 815546"/>
              <a:gd name="connsiteX1" fmla="*/ 14673 w 1787319"/>
              <a:gd name="connsiteY1" fmla="*/ 132833 h 815546"/>
              <a:gd name="connsiteX2" fmla="*/ 75 w 1787319"/>
              <a:gd name="connsiteY2" fmla="*/ 809679 h 815546"/>
              <a:gd name="connsiteX3" fmla="*/ 1774805 w 1787319"/>
              <a:gd name="connsiteY3" fmla="*/ 815546 h 815546"/>
              <a:gd name="connsiteX4" fmla="*/ 1784628 w 1787319"/>
              <a:gd name="connsiteY4" fmla="*/ 0 h 815546"/>
              <a:gd name="connsiteX0" fmla="*/ 105132 w 1788610"/>
              <a:gd name="connsiteY0" fmla="*/ 130983 h 815546"/>
              <a:gd name="connsiteX1" fmla="*/ 0 w 1788610"/>
              <a:gd name="connsiteY1" fmla="*/ 134497 h 815546"/>
              <a:gd name="connsiteX2" fmla="*/ 1366 w 1788610"/>
              <a:gd name="connsiteY2" fmla="*/ 809679 h 815546"/>
              <a:gd name="connsiteX3" fmla="*/ 1776096 w 1788610"/>
              <a:gd name="connsiteY3" fmla="*/ 815546 h 815546"/>
              <a:gd name="connsiteX4" fmla="*/ 1785919 w 1788610"/>
              <a:gd name="connsiteY4" fmla="*/ 0 h 815546"/>
              <a:gd name="connsiteX0" fmla="*/ 105132 w 1785919"/>
              <a:gd name="connsiteY0" fmla="*/ 130983 h 815546"/>
              <a:gd name="connsiteX1" fmla="*/ 0 w 1785919"/>
              <a:gd name="connsiteY1" fmla="*/ 134497 h 815546"/>
              <a:gd name="connsiteX2" fmla="*/ 1366 w 1785919"/>
              <a:gd name="connsiteY2" fmla="*/ 809679 h 815546"/>
              <a:gd name="connsiteX3" fmla="*/ 1776096 w 1785919"/>
              <a:gd name="connsiteY3" fmla="*/ 815546 h 815546"/>
              <a:gd name="connsiteX4" fmla="*/ 1785919 w 1785919"/>
              <a:gd name="connsiteY4" fmla="*/ 0 h 815546"/>
              <a:gd name="connsiteX0" fmla="*/ 105132 w 1785919"/>
              <a:gd name="connsiteY0" fmla="*/ 130983 h 815546"/>
              <a:gd name="connsiteX1" fmla="*/ 0 w 1785919"/>
              <a:gd name="connsiteY1" fmla="*/ 134497 h 815546"/>
              <a:gd name="connsiteX2" fmla="*/ 1366 w 1785919"/>
              <a:gd name="connsiteY2" fmla="*/ 809679 h 815546"/>
              <a:gd name="connsiteX3" fmla="*/ 1776096 w 1785919"/>
              <a:gd name="connsiteY3" fmla="*/ 815546 h 815546"/>
              <a:gd name="connsiteX4" fmla="*/ 1785919 w 1785919"/>
              <a:gd name="connsiteY4" fmla="*/ 0 h 8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919" h="815546">
                <a:moveTo>
                  <a:pt x="105132" y="130983"/>
                </a:moveTo>
                <a:lnTo>
                  <a:pt x="0" y="134497"/>
                </a:lnTo>
                <a:cubicBezTo>
                  <a:pt x="1342" y="358449"/>
                  <a:pt x="24" y="585727"/>
                  <a:pt x="1366" y="809679"/>
                </a:cubicBezTo>
                <a:lnTo>
                  <a:pt x="1776096" y="815546"/>
                </a:lnTo>
                <a:cubicBezTo>
                  <a:pt x="1784882" y="5933"/>
                  <a:pt x="1783873" y="561203"/>
                  <a:pt x="1785919" y="0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ys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8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F94B8B-DF22-4D4C-AF02-1178FC755902}"/>
              </a:ext>
            </a:extLst>
          </p:cNvPr>
          <p:cNvSpPr txBox="1"/>
          <p:nvPr/>
        </p:nvSpPr>
        <p:spPr>
          <a:xfrm>
            <a:off x="0" y="0"/>
            <a:ext cx="3885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Tradicionalni 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DBFD09-5BA6-CB44-B264-928157232706}"/>
              </a:ext>
            </a:extLst>
          </p:cNvPr>
          <p:cNvSpPr/>
          <p:nvPr/>
        </p:nvSpPr>
        <p:spPr>
          <a:xfrm>
            <a:off x="884161" y="1342412"/>
            <a:ext cx="2117035" cy="1073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Finansije</a:t>
            </a:r>
          </a:p>
          <a:p>
            <a:r>
              <a:rPr lang="en-US">
                <a:solidFill>
                  <a:schemeClr val="tx1"/>
                </a:solidFill>
              </a:rPr>
              <a:t>+ logovanje</a:t>
            </a:r>
          </a:p>
          <a:p>
            <a:r>
              <a:rPr lang="en-US">
                <a:solidFill>
                  <a:schemeClr val="tx1"/>
                </a:solidFill>
              </a:rPr>
              <a:t>+ transakcije</a:t>
            </a:r>
          </a:p>
          <a:p>
            <a:r>
              <a:rPr lang="en-US">
                <a:solidFill>
                  <a:schemeClr val="tx1"/>
                </a:solidFill>
              </a:rPr>
              <a:t>+ bezbednost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DC3A99-719A-6442-B893-258251004791}"/>
              </a:ext>
            </a:extLst>
          </p:cNvPr>
          <p:cNvSpPr/>
          <p:nvPr/>
        </p:nvSpPr>
        <p:spPr>
          <a:xfrm>
            <a:off x="9114497" y="1327428"/>
            <a:ext cx="2117035" cy="1073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Zadaci</a:t>
            </a:r>
          </a:p>
          <a:p>
            <a:r>
              <a:rPr lang="en-US">
                <a:solidFill>
                  <a:schemeClr val="tx1"/>
                </a:solidFill>
              </a:rPr>
              <a:t>+ logovanje</a:t>
            </a:r>
          </a:p>
          <a:p>
            <a:r>
              <a:rPr lang="en-US">
                <a:solidFill>
                  <a:schemeClr val="tx1"/>
                </a:solidFill>
              </a:rPr>
              <a:t>+ transakcije</a:t>
            </a:r>
          </a:p>
          <a:p>
            <a:r>
              <a:rPr lang="en-US">
                <a:solidFill>
                  <a:schemeClr val="tx1"/>
                </a:solidFill>
              </a:rPr>
              <a:t>+ bezbednost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9017F-3E55-2C45-9E23-18B84B4CCF51}"/>
              </a:ext>
            </a:extLst>
          </p:cNvPr>
          <p:cNvSpPr/>
          <p:nvPr/>
        </p:nvSpPr>
        <p:spPr>
          <a:xfrm>
            <a:off x="5037482" y="3232429"/>
            <a:ext cx="2117035" cy="1073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RadnoVreme</a:t>
            </a:r>
          </a:p>
          <a:p>
            <a:r>
              <a:rPr lang="en-US">
                <a:solidFill>
                  <a:schemeClr val="tx1"/>
                </a:solidFill>
              </a:rPr>
              <a:t>+ logovanje</a:t>
            </a:r>
          </a:p>
          <a:p>
            <a:r>
              <a:rPr lang="en-US">
                <a:solidFill>
                  <a:schemeClr val="tx1"/>
                </a:solidFill>
              </a:rPr>
              <a:t>+ transakcije</a:t>
            </a:r>
          </a:p>
          <a:p>
            <a:r>
              <a:rPr lang="en-US">
                <a:solidFill>
                  <a:schemeClr val="tx1"/>
                </a:solidFill>
              </a:rPr>
              <a:t>+ bezbednost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00D436-93C3-2A4D-84B6-320F390C79D3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001196" y="1879125"/>
            <a:ext cx="2036286" cy="189001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DB6FA5-20AB-F84D-AD23-3B440C1F39A2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7154517" y="1864141"/>
            <a:ext cx="1959980" cy="19050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EF66F2-63B7-D04E-B4C7-C1F43A5DDD1E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3001196" y="1864141"/>
            <a:ext cx="6113301" cy="149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09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F94B8B-DF22-4D4C-AF02-1178FC755902}"/>
              </a:ext>
            </a:extLst>
          </p:cNvPr>
          <p:cNvSpPr txBox="1"/>
          <p:nvPr/>
        </p:nvSpPr>
        <p:spPr>
          <a:xfrm>
            <a:off x="0" y="0"/>
            <a:ext cx="3885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Tradicionalni 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DBFD09-5BA6-CB44-B264-928157232706}"/>
              </a:ext>
            </a:extLst>
          </p:cNvPr>
          <p:cNvSpPr/>
          <p:nvPr/>
        </p:nvSpPr>
        <p:spPr>
          <a:xfrm>
            <a:off x="884161" y="1342412"/>
            <a:ext cx="2117035" cy="1073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Finansije</a:t>
            </a:r>
          </a:p>
          <a:p>
            <a:r>
              <a:rPr lang="en-US">
                <a:solidFill>
                  <a:schemeClr val="tx1"/>
                </a:solidFill>
              </a:rPr>
              <a:t>+ logovanje</a:t>
            </a:r>
          </a:p>
          <a:p>
            <a:r>
              <a:rPr lang="en-US">
                <a:solidFill>
                  <a:schemeClr val="tx1"/>
                </a:solidFill>
              </a:rPr>
              <a:t>+ transakcije</a:t>
            </a:r>
          </a:p>
          <a:p>
            <a:r>
              <a:rPr lang="en-US">
                <a:solidFill>
                  <a:schemeClr val="tx1"/>
                </a:solidFill>
              </a:rPr>
              <a:t>+ bezbednost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DC3A99-719A-6442-B893-258251004791}"/>
              </a:ext>
            </a:extLst>
          </p:cNvPr>
          <p:cNvSpPr/>
          <p:nvPr/>
        </p:nvSpPr>
        <p:spPr>
          <a:xfrm>
            <a:off x="9114497" y="1327428"/>
            <a:ext cx="2117035" cy="1073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Zadaci</a:t>
            </a:r>
          </a:p>
          <a:p>
            <a:r>
              <a:rPr lang="en-US">
                <a:solidFill>
                  <a:schemeClr val="tx1"/>
                </a:solidFill>
              </a:rPr>
              <a:t>+ logovanje</a:t>
            </a:r>
          </a:p>
          <a:p>
            <a:r>
              <a:rPr lang="en-US">
                <a:solidFill>
                  <a:schemeClr val="tx1"/>
                </a:solidFill>
              </a:rPr>
              <a:t>+ transakcije</a:t>
            </a:r>
          </a:p>
          <a:p>
            <a:r>
              <a:rPr lang="en-US">
                <a:solidFill>
                  <a:schemeClr val="tx1"/>
                </a:solidFill>
              </a:rPr>
              <a:t>+ bezbednost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9017F-3E55-2C45-9E23-18B84B4CCF51}"/>
              </a:ext>
            </a:extLst>
          </p:cNvPr>
          <p:cNvSpPr/>
          <p:nvPr/>
        </p:nvSpPr>
        <p:spPr>
          <a:xfrm>
            <a:off x="5037482" y="3232429"/>
            <a:ext cx="2117035" cy="1073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RadnoVreme</a:t>
            </a:r>
          </a:p>
          <a:p>
            <a:r>
              <a:rPr lang="en-US">
                <a:solidFill>
                  <a:schemeClr val="tx1"/>
                </a:solidFill>
              </a:rPr>
              <a:t>+ logovanje</a:t>
            </a:r>
          </a:p>
          <a:p>
            <a:r>
              <a:rPr lang="en-US">
                <a:solidFill>
                  <a:schemeClr val="tx1"/>
                </a:solidFill>
              </a:rPr>
              <a:t>+ transakcije</a:t>
            </a:r>
          </a:p>
          <a:p>
            <a:r>
              <a:rPr lang="en-US">
                <a:solidFill>
                  <a:schemeClr val="tx1"/>
                </a:solidFill>
              </a:rPr>
              <a:t>+ bezbednost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00D436-93C3-2A4D-84B6-320F390C79D3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001196" y="1879125"/>
            <a:ext cx="2036286" cy="189001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DB6FA5-20AB-F84D-AD23-3B440C1F39A2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7154517" y="1864141"/>
            <a:ext cx="1959980" cy="19050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EF66F2-63B7-D04E-B4C7-C1F43A5DDD1E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3001196" y="1864141"/>
            <a:ext cx="6113301" cy="149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6EA9239E-8F7B-B344-96F6-D7BAC4733646}"/>
              </a:ext>
            </a:extLst>
          </p:cNvPr>
          <p:cNvSpPr/>
          <p:nvPr/>
        </p:nvSpPr>
        <p:spPr>
          <a:xfrm>
            <a:off x="741405" y="1569307"/>
            <a:ext cx="10602098" cy="2879125"/>
          </a:xfrm>
          <a:custGeom>
            <a:avLst/>
            <a:gdLst>
              <a:gd name="connsiteX0" fmla="*/ 0 w 10577384"/>
              <a:gd name="connsiteY0" fmla="*/ 12357 h 3459892"/>
              <a:gd name="connsiteX1" fmla="*/ 2360140 w 10577384"/>
              <a:gd name="connsiteY1" fmla="*/ 12357 h 3459892"/>
              <a:gd name="connsiteX2" fmla="*/ 4201297 w 10577384"/>
              <a:gd name="connsiteY2" fmla="*/ 1853514 h 3459892"/>
              <a:gd name="connsiteX3" fmla="*/ 6561438 w 10577384"/>
              <a:gd name="connsiteY3" fmla="*/ 1853514 h 3459892"/>
              <a:gd name="connsiteX4" fmla="*/ 8291384 w 10577384"/>
              <a:gd name="connsiteY4" fmla="*/ 123568 h 3459892"/>
              <a:gd name="connsiteX5" fmla="*/ 8291384 w 10577384"/>
              <a:gd name="connsiteY5" fmla="*/ 0 h 3459892"/>
              <a:gd name="connsiteX6" fmla="*/ 10577384 w 10577384"/>
              <a:gd name="connsiteY6" fmla="*/ 0 h 3459892"/>
              <a:gd name="connsiteX7" fmla="*/ 10577384 w 10577384"/>
              <a:gd name="connsiteY7" fmla="*/ 976184 h 3459892"/>
              <a:gd name="connsiteX8" fmla="*/ 8291384 w 10577384"/>
              <a:gd name="connsiteY8" fmla="*/ 976184 h 3459892"/>
              <a:gd name="connsiteX9" fmla="*/ 6388443 w 10577384"/>
              <a:gd name="connsiteY9" fmla="*/ 2879125 h 3459892"/>
              <a:gd name="connsiteX10" fmla="*/ 6388443 w 10577384"/>
              <a:gd name="connsiteY10" fmla="*/ 3459892 h 3459892"/>
              <a:gd name="connsiteX11" fmla="*/ 4275438 w 10577384"/>
              <a:gd name="connsiteY11" fmla="*/ 3459892 h 3459892"/>
              <a:gd name="connsiteX12" fmla="*/ 4275438 w 10577384"/>
              <a:gd name="connsiteY12" fmla="*/ 3323968 h 3459892"/>
              <a:gd name="connsiteX13" fmla="*/ 1964724 w 10577384"/>
              <a:gd name="connsiteY13" fmla="*/ 1013254 h 3459892"/>
              <a:gd name="connsiteX14" fmla="*/ 1964724 w 10577384"/>
              <a:gd name="connsiteY14" fmla="*/ 790833 h 3459892"/>
              <a:gd name="connsiteX15" fmla="*/ 37070 w 10577384"/>
              <a:gd name="connsiteY15" fmla="*/ 790833 h 3459892"/>
              <a:gd name="connsiteX16" fmla="*/ 0 w 10577384"/>
              <a:gd name="connsiteY16" fmla="*/ 12357 h 3459892"/>
              <a:gd name="connsiteX0" fmla="*/ 0 w 10577384"/>
              <a:gd name="connsiteY0" fmla="*/ 12357 h 3459892"/>
              <a:gd name="connsiteX1" fmla="*/ 2360140 w 10577384"/>
              <a:gd name="connsiteY1" fmla="*/ 12357 h 3459892"/>
              <a:gd name="connsiteX2" fmla="*/ 4201297 w 10577384"/>
              <a:gd name="connsiteY2" fmla="*/ 1853514 h 3459892"/>
              <a:gd name="connsiteX3" fmla="*/ 6561438 w 10577384"/>
              <a:gd name="connsiteY3" fmla="*/ 1853514 h 3459892"/>
              <a:gd name="connsiteX4" fmla="*/ 8291384 w 10577384"/>
              <a:gd name="connsiteY4" fmla="*/ 123568 h 3459892"/>
              <a:gd name="connsiteX5" fmla="*/ 8291384 w 10577384"/>
              <a:gd name="connsiteY5" fmla="*/ 0 h 3459892"/>
              <a:gd name="connsiteX6" fmla="*/ 10577384 w 10577384"/>
              <a:gd name="connsiteY6" fmla="*/ 0 h 3459892"/>
              <a:gd name="connsiteX7" fmla="*/ 10577384 w 10577384"/>
              <a:gd name="connsiteY7" fmla="*/ 976184 h 3459892"/>
              <a:gd name="connsiteX8" fmla="*/ 8291384 w 10577384"/>
              <a:gd name="connsiteY8" fmla="*/ 976184 h 3459892"/>
              <a:gd name="connsiteX9" fmla="*/ 6388443 w 10577384"/>
              <a:gd name="connsiteY9" fmla="*/ 2879125 h 3459892"/>
              <a:gd name="connsiteX10" fmla="*/ 6388443 w 10577384"/>
              <a:gd name="connsiteY10" fmla="*/ 2866768 h 3459892"/>
              <a:gd name="connsiteX11" fmla="*/ 4275438 w 10577384"/>
              <a:gd name="connsiteY11" fmla="*/ 3459892 h 3459892"/>
              <a:gd name="connsiteX12" fmla="*/ 4275438 w 10577384"/>
              <a:gd name="connsiteY12" fmla="*/ 3323968 h 3459892"/>
              <a:gd name="connsiteX13" fmla="*/ 1964724 w 10577384"/>
              <a:gd name="connsiteY13" fmla="*/ 1013254 h 3459892"/>
              <a:gd name="connsiteX14" fmla="*/ 1964724 w 10577384"/>
              <a:gd name="connsiteY14" fmla="*/ 790833 h 3459892"/>
              <a:gd name="connsiteX15" fmla="*/ 37070 w 10577384"/>
              <a:gd name="connsiteY15" fmla="*/ 790833 h 3459892"/>
              <a:gd name="connsiteX16" fmla="*/ 0 w 10577384"/>
              <a:gd name="connsiteY16" fmla="*/ 12357 h 3459892"/>
              <a:gd name="connsiteX0" fmla="*/ 0 w 10577384"/>
              <a:gd name="connsiteY0" fmla="*/ 12357 h 3323968"/>
              <a:gd name="connsiteX1" fmla="*/ 2360140 w 10577384"/>
              <a:gd name="connsiteY1" fmla="*/ 12357 h 3323968"/>
              <a:gd name="connsiteX2" fmla="*/ 4201297 w 10577384"/>
              <a:gd name="connsiteY2" fmla="*/ 1853514 h 3323968"/>
              <a:gd name="connsiteX3" fmla="*/ 6561438 w 10577384"/>
              <a:gd name="connsiteY3" fmla="*/ 1853514 h 3323968"/>
              <a:gd name="connsiteX4" fmla="*/ 8291384 w 10577384"/>
              <a:gd name="connsiteY4" fmla="*/ 123568 h 3323968"/>
              <a:gd name="connsiteX5" fmla="*/ 8291384 w 10577384"/>
              <a:gd name="connsiteY5" fmla="*/ 0 h 3323968"/>
              <a:gd name="connsiteX6" fmla="*/ 10577384 w 10577384"/>
              <a:gd name="connsiteY6" fmla="*/ 0 h 3323968"/>
              <a:gd name="connsiteX7" fmla="*/ 10577384 w 10577384"/>
              <a:gd name="connsiteY7" fmla="*/ 976184 h 3323968"/>
              <a:gd name="connsiteX8" fmla="*/ 8291384 w 10577384"/>
              <a:gd name="connsiteY8" fmla="*/ 976184 h 3323968"/>
              <a:gd name="connsiteX9" fmla="*/ 6388443 w 10577384"/>
              <a:gd name="connsiteY9" fmla="*/ 2879125 h 3323968"/>
              <a:gd name="connsiteX10" fmla="*/ 6388443 w 10577384"/>
              <a:gd name="connsiteY10" fmla="*/ 2866768 h 3323968"/>
              <a:gd name="connsiteX11" fmla="*/ 4300152 w 10577384"/>
              <a:gd name="connsiteY11" fmla="*/ 2854411 h 3323968"/>
              <a:gd name="connsiteX12" fmla="*/ 4275438 w 10577384"/>
              <a:gd name="connsiteY12" fmla="*/ 3323968 h 3323968"/>
              <a:gd name="connsiteX13" fmla="*/ 1964724 w 10577384"/>
              <a:gd name="connsiteY13" fmla="*/ 1013254 h 3323968"/>
              <a:gd name="connsiteX14" fmla="*/ 1964724 w 10577384"/>
              <a:gd name="connsiteY14" fmla="*/ 790833 h 3323968"/>
              <a:gd name="connsiteX15" fmla="*/ 37070 w 10577384"/>
              <a:gd name="connsiteY15" fmla="*/ 790833 h 3323968"/>
              <a:gd name="connsiteX16" fmla="*/ 0 w 10577384"/>
              <a:gd name="connsiteY16" fmla="*/ 12357 h 3323968"/>
              <a:gd name="connsiteX0" fmla="*/ 0 w 10577384"/>
              <a:gd name="connsiteY0" fmla="*/ 12357 h 2879125"/>
              <a:gd name="connsiteX1" fmla="*/ 2360140 w 10577384"/>
              <a:gd name="connsiteY1" fmla="*/ 12357 h 2879125"/>
              <a:gd name="connsiteX2" fmla="*/ 4201297 w 10577384"/>
              <a:gd name="connsiteY2" fmla="*/ 1853514 h 2879125"/>
              <a:gd name="connsiteX3" fmla="*/ 6561438 w 10577384"/>
              <a:gd name="connsiteY3" fmla="*/ 1853514 h 2879125"/>
              <a:gd name="connsiteX4" fmla="*/ 8291384 w 10577384"/>
              <a:gd name="connsiteY4" fmla="*/ 123568 h 2879125"/>
              <a:gd name="connsiteX5" fmla="*/ 8291384 w 10577384"/>
              <a:gd name="connsiteY5" fmla="*/ 0 h 2879125"/>
              <a:gd name="connsiteX6" fmla="*/ 10577384 w 10577384"/>
              <a:gd name="connsiteY6" fmla="*/ 0 h 2879125"/>
              <a:gd name="connsiteX7" fmla="*/ 10577384 w 10577384"/>
              <a:gd name="connsiteY7" fmla="*/ 976184 h 2879125"/>
              <a:gd name="connsiteX8" fmla="*/ 8291384 w 10577384"/>
              <a:gd name="connsiteY8" fmla="*/ 976184 h 2879125"/>
              <a:gd name="connsiteX9" fmla="*/ 6388443 w 10577384"/>
              <a:gd name="connsiteY9" fmla="*/ 2879125 h 2879125"/>
              <a:gd name="connsiteX10" fmla="*/ 6388443 w 10577384"/>
              <a:gd name="connsiteY10" fmla="*/ 2866768 h 2879125"/>
              <a:gd name="connsiteX11" fmla="*/ 4300152 w 10577384"/>
              <a:gd name="connsiteY11" fmla="*/ 2854411 h 2879125"/>
              <a:gd name="connsiteX12" fmla="*/ 4312508 w 10577384"/>
              <a:gd name="connsiteY12" fmla="*/ 2879125 h 2879125"/>
              <a:gd name="connsiteX13" fmla="*/ 1964724 w 10577384"/>
              <a:gd name="connsiteY13" fmla="*/ 1013254 h 2879125"/>
              <a:gd name="connsiteX14" fmla="*/ 1964724 w 10577384"/>
              <a:gd name="connsiteY14" fmla="*/ 790833 h 2879125"/>
              <a:gd name="connsiteX15" fmla="*/ 37070 w 10577384"/>
              <a:gd name="connsiteY15" fmla="*/ 790833 h 2879125"/>
              <a:gd name="connsiteX16" fmla="*/ 0 w 10577384"/>
              <a:gd name="connsiteY16" fmla="*/ 12357 h 2879125"/>
              <a:gd name="connsiteX0" fmla="*/ 0 w 10577384"/>
              <a:gd name="connsiteY0" fmla="*/ 12357 h 2879125"/>
              <a:gd name="connsiteX1" fmla="*/ 2360140 w 10577384"/>
              <a:gd name="connsiteY1" fmla="*/ 12357 h 2879125"/>
              <a:gd name="connsiteX2" fmla="*/ 4201297 w 10577384"/>
              <a:gd name="connsiteY2" fmla="*/ 1853514 h 2879125"/>
              <a:gd name="connsiteX3" fmla="*/ 6561438 w 10577384"/>
              <a:gd name="connsiteY3" fmla="*/ 1853514 h 2879125"/>
              <a:gd name="connsiteX4" fmla="*/ 8291384 w 10577384"/>
              <a:gd name="connsiteY4" fmla="*/ 123568 h 2879125"/>
              <a:gd name="connsiteX5" fmla="*/ 8291384 w 10577384"/>
              <a:gd name="connsiteY5" fmla="*/ 0 h 2879125"/>
              <a:gd name="connsiteX6" fmla="*/ 10577384 w 10577384"/>
              <a:gd name="connsiteY6" fmla="*/ 0 h 2879125"/>
              <a:gd name="connsiteX7" fmla="*/ 10577384 w 10577384"/>
              <a:gd name="connsiteY7" fmla="*/ 976184 h 2879125"/>
              <a:gd name="connsiteX8" fmla="*/ 8291384 w 10577384"/>
              <a:gd name="connsiteY8" fmla="*/ 976184 h 2879125"/>
              <a:gd name="connsiteX9" fmla="*/ 6388443 w 10577384"/>
              <a:gd name="connsiteY9" fmla="*/ 2879125 h 2879125"/>
              <a:gd name="connsiteX10" fmla="*/ 6388443 w 10577384"/>
              <a:gd name="connsiteY10" fmla="*/ 2866768 h 2879125"/>
              <a:gd name="connsiteX11" fmla="*/ 4300152 w 10577384"/>
              <a:gd name="connsiteY11" fmla="*/ 2854411 h 2879125"/>
              <a:gd name="connsiteX12" fmla="*/ 4312508 w 10577384"/>
              <a:gd name="connsiteY12" fmla="*/ 2879125 h 2879125"/>
              <a:gd name="connsiteX13" fmla="*/ 2372497 w 10577384"/>
              <a:gd name="connsiteY13" fmla="*/ 840259 h 2879125"/>
              <a:gd name="connsiteX14" fmla="*/ 1964724 w 10577384"/>
              <a:gd name="connsiteY14" fmla="*/ 790833 h 2879125"/>
              <a:gd name="connsiteX15" fmla="*/ 37070 w 10577384"/>
              <a:gd name="connsiteY15" fmla="*/ 790833 h 2879125"/>
              <a:gd name="connsiteX16" fmla="*/ 0 w 10577384"/>
              <a:gd name="connsiteY16" fmla="*/ 12357 h 2879125"/>
              <a:gd name="connsiteX0" fmla="*/ 0 w 10577384"/>
              <a:gd name="connsiteY0" fmla="*/ 12357 h 2879125"/>
              <a:gd name="connsiteX1" fmla="*/ 2360140 w 10577384"/>
              <a:gd name="connsiteY1" fmla="*/ 12357 h 2879125"/>
              <a:gd name="connsiteX2" fmla="*/ 4201297 w 10577384"/>
              <a:gd name="connsiteY2" fmla="*/ 1853514 h 2879125"/>
              <a:gd name="connsiteX3" fmla="*/ 6561438 w 10577384"/>
              <a:gd name="connsiteY3" fmla="*/ 1853514 h 2879125"/>
              <a:gd name="connsiteX4" fmla="*/ 8291384 w 10577384"/>
              <a:gd name="connsiteY4" fmla="*/ 123568 h 2879125"/>
              <a:gd name="connsiteX5" fmla="*/ 8291384 w 10577384"/>
              <a:gd name="connsiteY5" fmla="*/ 0 h 2879125"/>
              <a:gd name="connsiteX6" fmla="*/ 10577384 w 10577384"/>
              <a:gd name="connsiteY6" fmla="*/ 0 h 2879125"/>
              <a:gd name="connsiteX7" fmla="*/ 10577384 w 10577384"/>
              <a:gd name="connsiteY7" fmla="*/ 976184 h 2879125"/>
              <a:gd name="connsiteX8" fmla="*/ 8291384 w 10577384"/>
              <a:gd name="connsiteY8" fmla="*/ 976184 h 2879125"/>
              <a:gd name="connsiteX9" fmla="*/ 6388443 w 10577384"/>
              <a:gd name="connsiteY9" fmla="*/ 2879125 h 2879125"/>
              <a:gd name="connsiteX10" fmla="*/ 6388443 w 10577384"/>
              <a:gd name="connsiteY10" fmla="*/ 2866768 h 2879125"/>
              <a:gd name="connsiteX11" fmla="*/ 4300152 w 10577384"/>
              <a:gd name="connsiteY11" fmla="*/ 2854411 h 2879125"/>
              <a:gd name="connsiteX12" fmla="*/ 4312508 w 10577384"/>
              <a:gd name="connsiteY12" fmla="*/ 2879125 h 2879125"/>
              <a:gd name="connsiteX13" fmla="*/ 2372497 w 10577384"/>
              <a:gd name="connsiteY13" fmla="*/ 840259 h 2879125"/>
              <a:gd name="connsiteX14" fmla="*/ 1977081 w 10577384"/>
              <a:gd name="connsiteY14" fmla="*/ 976184 h 2879125"/>
              <a:gd name="connsiteX15" fmla="*/ 37070 w 10577384"/>
              <a:gd name="connsiteY15" fmla="*/ 790833 h 2879125"/>
              <a:gd name="connsiteX16" fmla="*/ 0 w 10577384"/>
              <a:gd name="connsiteY16" fmla="*/ 12357 h 2879125"/>
              <a:gd name="connsiteX0" fmla="*/ 0 w 10577384"/>
              <a:gd name="connsiteY0" fmla="*/ 12357 h 2879125"/>
              <a:gd name="connsiteX1" fmla="*/ 2360140 w 10577384"/>
              <a:gd name="connsiteY1" fmla="*/ 12357 h 2879125"/>
              <a:gd name="connsiteX2" fmla="*/ 4201297 w 10577384"/>
              <a:gd name="connsiteY2" fmla="*/ 1853514 h 2879125"/>
              <a:gd name="connsiteX3" fmla="*/ 6561438 w 10577384"/>
              <a:gd name="connsiteY3" fmla="*/ 1853514 h 2879125"/>
              <a:gd name="connsiteX4" fmla="*/ 8291384 w 10577384"/>
              <a:gd name="connsiteY4" fmla="*/ 123568 h 2879125"/>
              <a:gd name="connsiteX5" fmla="*/ 8291384 w 10577384"/>
              <a:gd name="connsiteY5" fmla="*/ 0 h 2879125"/>
              <a:gd name="connsiteX6" fmla="*/ 10577384 w 10577384"/>
              <a:gd name="connsiteY6" fmla="*/ 0 h 2879125"/>
              <a:gd name="connsiteX7" fmla="*/ 10577384 w 10577384"/>
              <a:gd name="connsiteY7" fmla="*/ 976184 h 2879125"/>
              <a:gd name="connsiteX8" fmla="*/ 8291384 w 10577384"/>
              <a:gd name="connsiteY8" fmla="*/ 976184 h 2879125"/>
              <a:gd name="connsiteX9" fmla="*/ 6388443 w 10577384"/>
              <a:gd name="connsiteY9" fmla="*/ 2879125 h 2879125"/>
              <a:gd name="connsiteX10" fmla="*/ 6388443 w 10577384"/>
              <a:gd name="connsiteY10" fmla="*/ 2866768 h 2879125"/>
              <a:gd name="connsiteX11" fmla="*/ 4300152 w 10577384"/>
              <a:gd name="connsiteY11" fmla="*/ 2854411 h 2879125"/>
              <a:gd name="connsiteX12" fmla="*/ 4312508 w 10577384"/>
              <a:gd name="connsiteY12" fmla="*/ 2879125 h 2879125"/>
              <a:gd name="connsiteX13" fmla="*/ 2310714 w 10577384"/>
              <a:gd name="connsiteY13" fmla="*/ 1013253 h 2879125"/>
              <a:gd name="connsiteX14" fmla="*/ 1977081 w 10577384"/>
              <a:gd name="connsiteY14" fmla="*/ 976184 h 2879125"/>
              <a:gd name="connsiteX15" fmla="*/ 37070 w 10577384"/>
              <a:gd name="connsiteY15" fmla="*/ 790833 h 2879125"/>
              <a:gd name="connsiteX16" fmla="*/ 0 w 10577384"/>
              <a:gd name="connsiteY16" fmla="*/ 12357 h 2879125"/>
              <a:gd name="connsiteX0" fmla="*/ 24714 w 10602098"/>
              <a:gd name="connsiteY0" fmla="*/ 12357 h 2879125"/>
              <a:gd name="connsiteX1" fmla="*/ 2384854 w 10602098"/>
              <a:gd name="connsiteY1" fmla="*/ 12357 h 2879125"/>
              <a:gd name="connsiteX2" fmla="*/ 4226011 w 10602098"/>
              <a:gd name="connsiteY2" fmla="*/ 1853514 h 2879125"/>
              <a:gd name="connsiteX3" fmla="*/ 6586152 w 10602098"/>
              <a:gd name="connsiteY3" fmla="*/ 1853514 h 2879125"/>
              <a:gd name="connsiteX4" fmla="*/ 8316098 w 10602098"/>
              <a:gd name="connsiteY4" fmla="*/ 123568 h 2879125"/>
              <a:gd name="connsiteX5" fmla="*/ 8316098 w 10602098"/>
              <a:gd name="connsiteY5" fmla="*/ 0 h 2879125"/>
              <a:gd name="connsiteX6" fmla="*/ 10602098 w 10602098"/>
              <a:gd name="connsiteY6" fmla="*/ 0 h 2879125"/>
              <a:gd name="connsiteX7" fmla="*/ 10602098 w 10602098"/>
              <a:gd name="connsiteY7" fmla="*/ 976184 h 2879125"/>
              <a:gd name="connsiteX8" fmla="*/ 8316098 w 10602098"/>
              <a:gd name="connsiteY8" fmla="*/ 976184 h 2879125"/>
              <a:gd name="connsiteX9" fmla="*/ 6413157 w 10602098"/>
              <a:gd name="connsiteY9" fmla="*/ 2879125 h 2879125"/>
              <a:gd name="connsiteX10" fmla="*/ 6413157 w 10602098"/>
              <a:gd name="connsiteY10" fmla="*/ 2866768 h 2879125"/>
              <a:gd name="connsiteX11" fmla="*/ 4324866 w 10602098"/>
              <a:gd name="connsiteY11" fmla="*/ 2854411 h 2879125"/>
              <a:gd name="connsiteX12" fmla="*/ 4337222 w 10602098"/>
              <a:gd name="connsiteY12" fmla="*/ 2879125 h 2879125"/>
              <a:gd name="connsiteX13" fmla="*/ 2335428 w 10602098"/>
              <a:gd name="connsiteY13" fmla="*/ 1013253 h 2879125"/>
              <a:gd name="connsiteX14" fmla="*/ 2001795 w 10602098"/>
              <a:gd name="connsiteY14" fmla="*/ 976184 h 2879125"/>
              <a:gd name="connsiteX15" fmla="*/ 0 w 10602098"/>
              <a:gd name="connsiteY15" fmla="*/ 951471 h 2879125"/>
              <a:gd name="connsiteX16" fmla="*/ 24714 w 10602098"/>
              <a:gd name="connsiteY16" fmla="*/ 12357 h 287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602098" h="2879125">
                <a:moveTo>
                  <a:pt x="24714" y="12357"/>
                </a:moveTo>
                <a:lnTo>
                  <a:pt x="2384854" y="12357"/>
                </a:lnTo>
                <a:lnTo>
                  <a:pt x="4226011" y="1853514"/>
                </a:lnTo>
                <a:lnTo>
                  <a:pt x="6586152" y="1853514"/>
                </a:lnTo>
                <a:lnTo>
                  <a:pt x="8316098" y="123568"/>
                </a:lnTo>
                <a:lnTo>
                  <a:pt x="8316098" y="0"/>
                </a:lnTo>
                <a:lnTo>
                  <a:pt x="10602098" y="0"/>
                </a:lnTo>
                <a:lnTo>
                  <a:pt x="10602098" y="976184"/>
                </a:lnTo>
                <a:lnTo>
                  <a:pt x="8316098" y="976184"/>
                </a:lnTo>
                <a:lnTo>
                  <a:pt x="6413157" y="2879125"/>
                </a:lnTo>
                <a:lnTo>
                  <a:pt x="6413157" y="2866768"/>
                </a:lnTo>
                <a:lnTo>
                  <a:pt x="4324866" y="2854411"/>
                </a:lnTo>
                <a:lnTo>
                  <a:pt x="4337222" y="2879125"/>
                </a:lnTo>
                <a:lnTo>
                  <a:pt x="2335428" y="1013253"/>
                </a:lnTo>
                <a:lnTo>
                  <a:pt x="2001795" y="976184"/>
                </a:lnTo>
                <a:lnTo>
                  <a:pt x="0" y="951471"/>
                </a:lnTo>
                <a:lnTo>
                  <a:pt x="24714" y="12357"/>
                </a:lnTo>
                <a:close/>
              </a:path>
            </a:pathLst>
          </a:custGeom>
          <a:solidFill>
            <a:schemeClr val="accent2">
              <a:alpha val="3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004C7-D6AE-9B40-9FCD-31191B4453A6}"/>
              </a:ext>
            </a:extLst>
          </p:cNvPr>
          <p:cNvSpPr txBox="1"/>
          <p:nvPr/>
        </p:nvSpPr>
        <p:spPr>
          <a:xfrm>
            <a:off x="7700460" y="5939479"/>
            <a:ext cx="1924694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accent2"/>
                </a:solidFill>
              </a:rPr>
              <a:t>DRY???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9B70E9-0130-004A-B6A9-983806674E6D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662807" y="2644346"/>
            <a:ext cx="1462122" cy="32951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BC95FB-8C9A-8B40-8FE4-9C07F7B3F031}"/>
              </a:ext>
            </a:extLst>
          </p:cNvPr>
          <p:cNvCxnSpPr>
            <a:cxnSpLocks/>
          </p:cNvCxnSpPr>
          <p:nvPr/>
        </p:nvCxnSpPr>
        <p:spPr>
          <a:xfrm flipH="1" flipV="1">
            <a:off x="6376086" y="4585954"/>
            <a:ext cx="1624534" cy="14441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AF7831-BFE6-0E40-907A-2C8C726098C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841157" y="2644346"/>
            <a:ext cx="5859303" cy="367985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08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F35078-0789-0248-AA08-5C05495AC0F4}"/>
              </a:ext>
            </a:extLst>
          </p:cNvPr>
          <p:cNvCxnSpPr/>
          <p:nvPr/>
        </p:nvCxnSpPr>
        <p:spPr>
          <a:xfrm>
            <a:off x="222422" y="4356311"/>
            <a:ext cx="1160299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5F94B8B-DF22-4D4C-AF02-1178FC755902}"/>
              </a:ext>
            </a:extLst>
          </p:cNvPr>
          <p:cNvSpPr txBox="1"/>
          <p:nvPr/>
        </p:nvSpPr>
        <p:spPr>
          <a:xfrm>
            <a:off x="0" y="0"/>
            <a:ext cx="4896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Cross-cutting concerns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DBFD09-5BA6-CB44-B264-928157232706}"/>
              </a:ext>
            </a:extLst>
          </p:cNvPr>
          <p:cNvSpPr/>
          <p:nvPr/>
        </p:nvSpPr>
        <p:spPr>
          <a:xfrm>
            <a:off x="884161" y="662784"/>
            <a:ext cx="2117035" cy="1073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Finansije</a:t>
            </a:r>
          </a:p>
          <a:p>
            <a:r>
              <a:rPr lang="en-US">
                <a:solidFill>
                  <a:schemeClr val="tx1"/>
                </a:solidFill>
              </a:rPr>
              <a:t>+ logovanje</a:t>
            </a:r>
          </a:p>
          <a:p>
            <a:r>
              <a:rPr lang="en-US">
                <a:solidFill>
                  <a:schemeClr val="tx1"/>
                </a:solidFill>
              </a:rPr>
              <a:t>+ transakcije</a:t>
            </a:r>
          </a:p>
          <a:p>
            <a:r>
              <a:rPr lang="en-US">
                <a:solidFill>
                  <a:schemeClr val="tx1"/>
                </a:solidFill>
              </a:rPr>
              <a:t>+ bezbednost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DC3A99-719A-6442-B893-258251004791}"/>
              </a:ext>
            </a:extLst>
          </p:cNvPr>
          <p:cNvSpPr/>
          <p:nvPr/>
        </p:nvSpPr>
        <p:spPr>
          <a:xfrm>
            <a:off x="9114497" y="647800"/>
            <a:ext cx="2117035" cy="1073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Zadaci</a:t>
            </a:r>
          </a:p>
          <a:p>
            <a:r>
              <a:rPr lang="en-US">
                <a:solidFill>
                  <a:schemeClr val="tx1"/>
                </a:solidFill>
              </a:rPr>
              <a:t>+ logovanje</a:t>
            </a:r>
          </a:p>
          <a:p>
            <a:r>
              <a:rPr lang="en-US">
                <a:solidFill>
                  <a:schemeClr val="tx1"/>
                </a:solidFill>
              </a:rPr>
              <a:t>+ transakcije</a:t>
            </a:r>
          </a:p>
          <a:p>
            <a:r>
              <a:rPr lang="en-US">
                <a:solidFill>
                  <a:schemeClr val="tx1"/>
                </a:solidFill>
              </a:rPr>
              <a:t>+ bezbednost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9017F-3E55-2C45-9E23-18B84B4CCF51}"/>
              </a:ext>
            </a:extLst>
          </p:cNvPr>
          <p:cNvSpPr/>
          <p:nvPr/>
        </p:nvSpPr>
        <p:spPr>
          <a:xfrm>
            <a:off x="5037482" y="2552801"/>
            <a:ext cx="2117035" cy="1073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RadnoVreme</a:t>
            </a:r>
          </a:p>
          <a:p>
            <a:r>
              <a:rPr lang="en-US">
                <a:solidFill>
                  <a:schemeClr val="tx1"/>
                </a:solidFill>
              </a:rPr>
              <a:t>+ logovanje</a:t>
            </a:r>
          </a:p>
          <a:p>
            <a:r>
              <a:rPr lang="en-US">
                <a:solidFill>
                  <a:schemeClr val="tx1"/>
                </a:solidFill>
              </a:rPr>
              <a:t>+ transakcije</a:t>
            </a:r>
          </a:p>
          <a:p>
            <a:r>
              <a:rPr lang="en-US">
                <a:solidFill>
                  <a:schemeClr val="tx1"/>
                </a:solidFill>
              </a:rPr>
              <a:t>+ bezbednost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00D436-93C3-2A4D-84B6-320F390C79D3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001196" y="1199497"/>
            <a:ext cx="2036286" cy="189001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DB6FA5-20AB-F84D-AD23-3B440C1F39A2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7154517" y="1184513"/>
            <a:ext cx="1959980" cy="19050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EF66F2-63B7-D04E-B4C7-C1F43A5DDD1E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3001196" y="1184513"/>
            <a:ext cx="6113301" cy="149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6EA9239E-8F7B-B344-96F6-D7BAC4733646}"/>
              </a:ext>
            </a:extLst>
          </p:cNvPr>
          <p:cNvSpPr/>
          <p:nvPr/>
        </p:nvSpPr>
        <p:spPr>
          <a:xfrm>
            <a:off x="741405" y="889679"/>
            <a:ext cx="10602098" cy="2879125"/>
          </a:xfrm>
          <a:custGeom>
            <a:avLst/>
            <a:gdLst>
              <a:gd name="connsiteX0" fmla="*/ 0 w 10577384"/>
              <a:gd name="connsiteY0" fmla="*/ 12357 h 3459892"/>
              <a:gd name="connsiteX1" fmla="*/ 2360140 w 10577384"/>
              <a:gd name="connsiteY1" fmla="*/ 12357 h 3459892"/>
              <a:gd name="connsiteX2" fmla="*/ 4201297 w 10577384"/>
              <a:gd name="connsiteY2" fmla="*/ 1853514 h 3459892"/>
              <a:gd name="connsiteX3" fmla="*/ 6561438 w 10577384"/>
              <a:gd name="connsiteY3" fmla="*/ 1853514 h 3459892"/>
              <a:gd name="connsiteX4" fmla="*/ 8291384 w 10577384"/>
              <a:gd name="connsiteY4" fmla="*/ 123568 h 3459892"/>
              <a:gd name="connsiteX5" fmla="*/ 8291384 w 10577384"/>
              <a:gd name="connsiteY5" fmla="*/ 0 h 3459892"/>
              <a:gd name="connsiteX6" fmla="*/ 10577384 w 10577384"/>
              <a:gd name="connsiteY6" fmla="*/ 0 h 3459892"/>
              <a:gd name="connsiteX7" fmla="*/ 10577384 w 10577384"/>
              <a:gd name="connsiteY7" fmla="*/ 976184 h 3459892"/>
              <a:gd name="connsiteX8" fmla="*/ 8291384 w 10577384"/>
              <a:gd name="connsiteY8" fmla="*/ 976184 h 3459892"/>
              <a:gd name="connsiteX9" fmla="*/ 6388443 w 10577384"/>
              <a:gd name="connsiteY9" fmla="*/ 2879125 h 3459892"/>
              <a:gd name="connsiteX10" fmla="*/ 6388443 w 10577384"/>
              <a:gd name="connsiteY10" fmla="*/ 3459892 h 3459892"/>
              <a:gd name="connsiteX11" fmla="*/ 4275438 w 10577384"/>
              <a:gd name="connsiteY11" fmla="*/ 3459892 h 3459892"/>
              <a:gd name="connsiteX12" fmla="*/ 4275438 w 10577384"/>
              <a:gd name="connsiteY12" fmla="*/ 3323968 h 3459892"/>
              <a:gd name="connsiteX13" fmla="*/ 1964724 w 10577384"/>
              <a:gd name="connsiteY13" fmla="*/ 1013254 h 3459892"/>
              <a:gd name="connsiteX14" fmla="*/ 1964724 w 10577384"/>
              <a:gd name="connsiteY14" fmla="*/ 790833 h 3459892"/>
              <a:gd name="connsiteX15" fmla="*/ 37070 w 10577384"/>
              <a:gd name="connsiteY15" fmla="*/ 790833 h 3459892"/>
              <a:gd name="connsiteX16" fmla="*/ 0 w 10577384"/>
              <a:gd name="connsiteY16" fmla="*/ 12357 h 3459892"/>
              <a:gd name="connsiteX0" fmla="*/ 0 w 10577384"/>
              <a:gd name="connsiteY0" fmla="*/ 12357 h 3459892"/>
              <a:gd name="connsiteX1" fmla="*/ 2360140 w 10577384"/>
              <a:gd name="connsiteY1" fmla="*/ 12357 h 3459892"/>
              <a:gd name="connsiteX2" fmla="*/ 4201297 w 10577384"/>
              <a:gd name="connsiteY2" fmla="*/ 1853514 h 3459892"/>
              <a:gd name="connsiteX3" fmla="*/ 6561438 w 10577384"/>
              <a:gd name="connsiteY3" fmla="*/ 1853514 h 3459892"/>
              <a:gd name="connsiteX4" fmla="*/ 8291384 w 10577384"/>
              <a:gd name="connsiteY4" fmla="*/ 123568 h 3459892"/>
              <a:gd name="connsiteX5" fmla="*/ 8291384 w 10577384"/>
              <a:gd name="connsiteY5" fmla="*/ 0 h 3459892"/>
              <a:gd name="connsiteX6" fmla="*/ 10577384 w 10577384"/>
              <a:gd name="connsiteY6" fmla="*/ 0 h 3459892"/>
              <a:gd name="connsiteX7" fmla="*/ 10577384 w 10577384"/>
              <a:gd name="connsiteY7" fmla="*/ 976184 h 3459892"/>
              <a:gd name="connsiteX8" fmla="*/ 8291384 w 10577384"/>
              <a:gd name="connsiteY8" fmla="*/ 976184 h 3459892"/>
              <a:gd name="connsiteX9" fmla="*/ 6388443 w 10577384"/>
              <a:gd name="connsiteY9" fmla="*/ 2879125 h 3459892"/>
              <a:gd name="connsiteX10" fmla="*/ 6388443 w 10577384"/>
              <a:gd name="connsiteY10" fmla="*/ 2866768 h 3459892"/>
              <a:gd name="connsiteX11" fmla="*/ 4275438 w 10577384"/>
              <a:gd name="connsiteY11" fmla="*/ 3459892 h 3459892"/>
              <a:gd name="connsiteX12" fmla="*/ 4275438 w 10577384"/>
              <a:gd name="connsiteY12" fmla="*/ 3323968 h 3459892"/>
              <a:gd name="connsiteX13" fmla="*/ 1964724 w 10577384"/>
              <a:gd name="connsiteY13" fmla="*/ 1013254 h 3459892"/>
              <a:gd name="connsiteX14" fmla="*/ 1964724 w 10577384"/>
              <a:gd name="connsiteY14" fmla="*/ 790833 h 3459892"/>
              <a:gd name="connsiteX15" fmla="*/ 37070 w 10577384"/>
              <a:gd name="connsiteY15" fmla="*/ 790833 h 3459892"/>
              <a:gd name="connsiteX16" fmla="*/ 0 w 10577384"/>
              <a:gd name="connsiteY16" fmla="*/ 12357 h 3459892"/>
              <a:gd name="connsiteX0" fmla="*/ 0 w 10577384"/>
              <a:gd name="connsiteY0" fmla="*/ 12357 h 3323968"/>
              <a:gd name="connsiteX1" fmla="*/ 2360140 w 10577384"/>
              <a:gd name="connsiteY1" fmla="*/ 12357 h 3323968"/>
              <a:gd name="connsiteX2" fmla="*/ 4201297 w 10577384"/>
              <a:gd name="connsiteY2" fmla="*/ 1853514 h 3323968"/>
              <a:gd name="connsiteX3" fmla="*/ 6561438 w 10577384"/>
              <a:gd name="connsiteY3" fmla="*/ 1853514 h 3323968"/>
              <a:gd name="connsiteX4" fmla="*/ 8291384 w 10577384"/>
              <a:gd name="connsiteY4" fmla="*/ 123568 h 3323968"/>
              <a:gd name="connsiteX5" fmla="*/ 8291384 w 10577384"/>
              <a:gd name="connsiteY5" fmla="*/ 0 h 3323968"/>
              <a:gd name="connsiteX6" fmla="*/ 10577384 w 10577384"/>
              <a:gd name="connsiteY6" fmla="*/ 0 h 3323968"/>
              <a:gd name="connsiteX7" fmla="*/ 10577384 w 10577384"/>
              <a:gd name="connsiteY7" fmla="*/ 976184 h 3323968"/>
              <a:gd name="connsiteX8" fmla="*/ 8291384 w 10577384"/>
              <a:gd name="connsiteY8" fmla="*/ 976184 h 3323968"/>
              <a:gd name="connsiteX9" fmla="*/ 6388443 w 10577384"/>
              <a:gd name="connsiteY9" fmla="*/ 2879125 h 3323968"/>
              <a:gd name="connsiteX10" fmla="*/ 6388443 w 10577384"/>
              <a:gd name="connsiteY10" fmla="*/ 2866768 h 3323968"/>
              <a:gd name="connsiteX11" fmla="*/ 4300152 w 10577384"/>
              <a:gd name="connsiteY11" fmla="*/ 2854411 h 3323968"/>
              <a:gd name="connsiteX12" fmla="*/ 4275438 w 10577384"/>
              <a:gd name="connsiteY12" fmla="*/ 3323968 h 3323968"/>
              <a:gd name="connsiteX13" fmla="*/ 1964724 w 10577384"/>
              <a:gd name="connsiteY13" fmla="*/ 1013254 h 3323968"/>
              <a:gd name="connsiteX14" fmla="*/ 1964724 w 10577384"/>
              <a:gd name="connsiteY14" fmla="*/ 790833 h 3323968"/>
              <a:gd name="connsiteX15" fmla="*/ 37070 w 10577384"/>
              <a:gd name="connsiteY15" fmla="*/ 790833 h 3323968"/>
              <a:gd name="connsiteX16" fmla="*/ 0 w 10577384"/>
              <a:gd name="connsiteY16" fmla="*/ 12357 h 3323968"/>
              <a:gd name="connsiteX0" fmla="*/ 0 w 10577384"/>
              <a:gd name="connsiteY0" fmla="*/ 12357 h 2879125"/>
              <a:gd name="connsiteX1" fmla="*/ 2360140 w 10577384"/>
              <a:gd name="connsiteY1" fmla="*/ 12357 h 2879125"/>
              <a:gd name="connsiteX2" fmla="*/ 4201297 w 10577384"/>
              <a:gd name="connsiteY2" fmla="*/ 1853514 h 2879125"/>
              <a:gd name="connsiteX3" fmla="*/ 6561438 w 10577384"/>
              <a:gd name="connsiteY3" fmla="*/ 1853514 h 2879125"/>
              <a:gd name="connsiteX4" fmla="*/ 8291384 w 10577384"/>
              <a:gd name="connsiteY4" fmla="*/ 123568 h 2879125"/>
              <a:gd name="connsiteX5" fmla="*/ 8291384 w 10577384"/>
              <a:gd name="connsiteY5" fmla="*/ 0 h 2879125"/>
              <a:gd name="connsiteX6" fmla="*/ 10577384 w 10577384"/>
              <a:gd name="connsiteY6" fmla="*/ 0 h 2879125"/>
              <a:gd name="connsiteX7" fmla="*/ 10577384 w 10577384"/>
              <a:gd name="connsiteY7" fmla="*/ 976184 h 2879125"/>
              <a:gd name="connsiteX8" fmla="*/ 8291384 w 10577384"/>
              <a:gd name="connsiteY8" fmla="*/ 976184 h 2879125"/>
              <a:gd name="connsiteX9" fmla="*/ 6388443 w 10577384"/>
              <a:gd name="connsiteY9" fmla="*/ 2879125 h 2879125"/>
              <a:gd name="connsiteX10" fmla="*/ 6388443 w 10577384"/>
              <a:gd name="connsiteY10" fmla="*/ 2866768 h 2879125"/>
              <a:gd name="connsiteX11" fmla="*/ 4300152 w 10577384"/>
              <a:gd name="connsiteY11" fmla="*/ 2854411 h 2879125"/>
              <a:gd name="connsiteX12" fmla="*/ 4312508 w 10577384"/>
              <a:gd name="connsiteY12" fmla="*/ 2879125 h 2879125"/>
              <a:gd name="connsiteX13" fmla="*/ 1964724 w 10577384"/>
              <a:gd name="connsiteY13" fmla="*/ 1013254 h 2879125"/>
              <a:gd name="connsiteX14" fmla="*/ 1964724 w 10577384"/>
              <a:gd name="connsiteY14" fmla="*/ 790833 h 2879125"/>
              <a:gd name="connsiteX15" fmla="*/ 37070 w 10577384"/>
              <a:gd name="connsiteY15" fmla="*/ 790833 h 2879125"/>
              <a:gd name="connsiteX16" fmla="*/ 0 w 10577384"/>
              <a:gd name="connsiteY16" fmla="*/ 12357 h 2879125"/>
              <a:gd name="connsiteX0" fmla="*/ 0 w 10577384"/>
              <a:gd name="connsiteY0" fmla="*/ 12357 h 2879125"/>
              <a:gd name="connsiteX1" fmla="*/ 2360140 w 10577384"/>
              <a:gd name="connsiteY1" fmla="*/ 12357 h 2879125"/>
              <a:gd name="connsiteX2" fmla="*/ 4201297 w 10577384"/>
              <a:gd name="connsiteY2" fmla="*/ 1853514 h 2879125"/>
              <a:gd name="connsiteX3" fmla="*/ 6561438 w 10577384"/>
              <a:gd name="connsiteY3" fmla="*/ 1853514 h 2879125"/>
              <a:gd name="connsiteX4" fmla="*/ 8291384 w 10577384"/>
              <a:gd name="connsiteY4" fmla="*/ 123568 h 2879125"/>
              <a:gd name="connsiteX5" fmla="*/ 8291384 w 10577384"/>
              <a:gd name="connsiteY5" fmla="*/ 0 h 2879125"/>
              <a:gd name="connsiteX6" fmla="*/ 10577384 w 10577384"/>
              <a:gd name="connsiteY6" fmla="*/ 0 h 2879125"/>
              <a:gd name="connsiteX7" fmla="*/ 10577384 w 10577384"/>
              <a:gd name="connsiteY7" fmla="*/ 976184 h 2879125"/>
              <a:gd name="connsiteX8" fmla="*/ 8291384 w 10577384"/>
              <a:gd name="connsiteY8" fmla="*/ 976184 h 2879125"/>
              <a:gd name="connsiteX9" fmla="*/ 6388443 w 10577384"/>
              <a:gd name="connsiteY9" fmla="*/ 2879125 h 2879125"/>
              <a:gd name="connsiteX10" fmla="*/ 6388443 w 10577384"/>
              <a:gd name="connsiteY10" fmla="*/ 2866768 h 2879125"/>
              <a:gd name="connsiteX11" fmla="*/ 4300152 w 10577384"/>
              <a:gd name="connsiteY11" fmla="*/ 2854411 h 2879125"/>
              <a:gd name="connsiteX12" fmla="*/ 4312508 w 10577384"/>
              <a:gd name="connsiteY12" fmla="*/ 2879125 h 2879125"/>
              <a:gd name="connsiteX13" fmla="*/ 2372497 w 10577384"/>
              <a:gd name="connsiteY13" fmla="*/ 840259 h 2879125"/>
              <a:gd name="connsiteX14" fmla="*/ 1964724 w 10577384"/>
              <a:gd name="connsiteY14" fmla="*/ 790833 h 2879125"/>
              <a:gd name="connsiteX15" fmla="*/ 37070 w 10577384"/>
              <a:gd name="connsiteY15" fmla="*/ 790833 h 2879125"/>
              <a:gd name="connsiteX16" fmla="*/ 0 w 10577384"/>
              <a:gd name="connsiteY16" fmla="*/ 12357 h 2879125"/>
              <a:gd name="connsiteX0" fmla="*/ 0 w 10577384"/>
              <a:gd name="connsiteY0" fmla="*/ 12357 h 2879125"/>
              <a:gd name="connsiteX1" fmla="*/ 2360140 w 10577384"/>
              <a:gd name="connsiteY1" fmla="*/ 12357 h 2879125"/>
              <a:gd name="connsiteX2" fmla="*/ 4201297 w 10577384"/>
              <a:gd name="connsiteY2" fmla="*/ 1853514 h 2879125"/>
              <a:gd name="connsiteX3" fmla="*/ 6561438 w 10577384"/>
              <a:gd name="connsiteY3" fmla="*/ 1853514 h 2879125"/>
              <a:gd name="connsiteX4" fmla="*/ 8291384 w 10577384"/>
              <a:gd name="connsiteY4" fmla="*/ 123568 h 2879125"/>
              <a:gd name="connsiteX5" fmla="*/ 8291384 w 10577384"/>
              <a:gd name="connsiteY5" fmla="*/ 0 h 2879125"/>
              <a:gd name="connsiteX6" fmla="*/ 10577384 w 10577384"/>
              <a:gd name="connsiteY6" fmla="*/ 0 h 2879125"/>
              <a:gd name="connsiteX7" fmla="*/ 10577384 w 10577384"/>
              <a:gd name="connsiteY7" fmla="*/ 976184 h 2879125"/>
              <a:gd name="connsiteX8" fmla="*/ 8291384 w 10577384"/>
              <a:gd name="connsiteY8" fmla="*/ 976184 h 2879125"/>
              <a:gd name="connsiteX9" fmla="*/ 6388443 w 10577384"/>
              <a:gd name="connsiteY9" fmla="*/ 2879125 h 2879125"/>
              <a:gd name="connsiteX10" fmla="*/ 6388443 w 10577384"/>
              <a:gd name="connsiteY10" fmla="*/ 2866768 h 2879125"/>
              <a:gd name="connsiteX11" fmla="*/ 4300152 w 10577384"/>
              <a:gd name="connsiteY11" fmla="*/ 2854411 h 2879125"/>
              <a:gd name="connsiteX12" fmla="*/ 4312508 w 10577384"/>
              <a:gd name="connsiteY12" fmla="*/ 2879125 h 2879125"/>
              <a:gd name="connsiteX13" fmla="*/ 2372497 w 10577384"/>
              <a:gd name="connsiteY13" fmla="*/ 840259 h 2879125"/>
              <a:gd name="connsiteX14" fmla="*/ 1977081 w 10577384"/>
              <a:gd name="connsiteY14" fmla="*/ 976184 h 2879125"/>
              <a:gd name="connsiteX15" fmla="*/ 37070 w 10577384"/>
              <a:gd name="connsiteY15" fmla="*/ 790833 h 2879125"/>
              <a:gd name="connsiteX16" fmla="*/ 0 w 10577384"/>
              <a:gd name="connsiteY16" fmla="*/ 12357 h 2879125"/>
              <a:gd name="connsiteX0" fmla="*/ 0 w 10577384"/>
              <a:gd name="connsiteY0" fmla="*/ 12357 h 2879125"/>
              <a:gd name="connsiteX1" fmla="*/ 2360140 w 10577384"/>
              <a:gd name="connsiteY1" fmla="*/ 12357 h 2879125"/>
              <a:gd name="connsiteX2" fmla="*/ 4201297 w 10577384"/>
              <a:gd name="connsiteY2" fmla="*/ 1853514 h 2879125"/>
              <a:gd name="connsiteX3" fmla="*/ 6561438 w 10577384"/>
              <a:gd name="connsiteY3" fmla="*/ 1853514 h 2879125"/>
              <a:gd name="connsiteX4" fmla="*/ 8291384 w 10577384"/>
              <a:gd name="connsiteY4" fmla="*/ 123568 h 2879125"/>
              <a:gd name="connsiteX5" fmla="*/ 8291384 w 10577384"/>
              <a:gd name="connsiteY5" fmla="*/ 0 h 2879125"/>
              <a:gd name="connsiteX6" fmla="*/ 10577384 w 10577384"/>
              <a:gd name="connsiteY6" fmla="*/ 0 h 2879125"/>
              <a:gd name="connsiteX7" fmla="*/ 10577384 w 10577384"/>
              <a:gd name="connsiteY7" fmla="*/ 976184 h 2879125"/>
              <a:gd name="connsiteX8" fmla="*/ 8291384 w 10577384"/>
              <a:gd name="connsiteY8" fmla="*/ 976184 h 2879125"/>
              <a:gd name="connsiteX9" fmla="*/ 6388443 w 10577384"/>
              <a:gd name="connsiteY9" fmla="*/ 2879125 h 2879125"/>
              <a:gd name="connsiteX10" fmla="*/ 6388443 w 10577384"/>
              <a:gd name="connsiteY10" fmla="*/ 2866768 h 2879125"/>
              <a:gd name="connsiteX11" fmla="*/ 4300152 w 10577384"/>
              <a:gd name="connsiteY11" fmla="*/ 2854411 h 2879125"/>
              <a:gd name="connsiteX12" fmla="*/ 4312508 w 10577384"/>
              <a:gd name="connsiteY12" fmla="*/ 2879125 h 2879125"/>
              <a:gd name="connsiteX13" fmla="*/ 2310714 w 10577384"/>
              <a:gd name="connsiteY13" fmla="*/ 1013253 h 2879125"/>
              <a:gd name="connsiteX14" fmla="*/ 1977081 w 10577384"/>
              <a:gd name="connsiteY14" fmla="*/ 976184 h 2879125"/>
              <a:gd name="connsiteX15" fmla="*/ 37070 w 10577384"/>
              <a:gd name="connsiteY15" fmla="*/ 790833 h 2879125"/>
              <a:gd name="connsiteX16" fmla="*/ 0 w 10577384"/>
              <a:gd name="connsiteY16" fmla="*/ 12357 h 2879125"/>
              <a:gd name="connsiteX0" fmla="*/ 24714 w 10602098"/>
              <a:gd name="connsiteY0" fmla="*/ 12357 h 2879125"/>
              <a:gd name="connsiteX1" fmla="*/ 2384854 w 10602098"/>
              <a:gd name="connsiteY1" fmla="*/ 12357 h 2879125"/>
              <a:gd name="connsiteX2" fmla="*/ 4226011 w 10602098"/>
              <a:gd name="connsiteY2" fmla="*/ 1853514 h 2879125"/>
              <a:gd name="connsiteX3" fmla="*/ 6586152 w 10602098"/>
              <a:gd name="connsiteY3" fmla="*/ 1853514 h 2879125"/>
              <a:gd name="connsiteX4" fmla="*/ 8316098 w 10602098"/>
              <a:gd name="connsiteY4" fmla="*/ 123568 h 2879125"/>
              <a:gd name="connsiteX5" fmla="*/ 8316098 w 10602098"/>
              <a:gd name="connsiteY5" fmla="*/ 0 h 2879125"/>
              <a:gd name="connsiteX6" fmla="*/ 10602098 w 10602098"/>
              <a:gd name="connsiteY6" fmla="*/ 0 h 2879125"/>
              <a:gd name="connsiteX7" fmla="*/ 10602098 w 10602098"/>
              <a:gd name="connsiteY7" fmla="*/ 976184 h 2879125"/>
              <a:gd name="connsiteX8" fmla="*/ 8316098 w 10602098"/>
              <a:gd name="connsiteY8" fmla="*/ 976184 h 2879125"/>
              <a:gd name="connsiteX9" fmla="*/ 6413157 w 10602098"/>
              <a:gd name="connsiteY9" fmla="*/ 2879125 h 2879125"/>
              <a:gd name="connsiteX10" fmla="*/ 6413157 w 10602098"/>
              <a:gd name="connsiteY10" fmla="*/ 2866768 h 2879125"/>
              <a:gd name="connsiteX11" fmla="*/ 4324866 w 10602098"/>
              <a:gd name="connsiteY11" fmla="*/ 2854411 h 2879125"/>
              <a:gd name="connsiteX12" fmla="*/ 4337222 w 10602098"/>
              <a:gd name="connsiteY12" fmla="*/ 2879125 h 2879125"/>
              <a:gd name="connsiteX13" fmla="*/ 2335428 w 10602098"/>
              <a:gd name="connsiteY13" fmla="*/ 1013253 h 2879125"/>
              <a:gd name="connsiteX14" fmla="*/ 2001795 w 10602098"/>
              <a:gd name="connsiteY14" fmla="*/ 976184 h 2879125"/>
              <a:gd name="connsiteX15" fmla="*/ 0 w 10602098"/>
              <a:gd name="connsiteY15" fmla="*/ 951471 h 2879125"/>
              <a:gd name="connsiteX16" fmla="*/ 24714 w 10602098"/>
              <a:gd name="connsiteY16" fmla="*/ 12357 h 287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602098" h="2879125">
                <a:moveTo>
                  <a:pt x="24714" y="12357"/>
                </a:moveTo>
                <a:lnTo>
                  <a:pt x="2384854" y="12357"/>
                </a:lnTo>
                <a:lnTo>
                  <a:pt x="4226011" y="1853514"/>
                </a:lnTo>
                <a:lnTo>
                  <a:pt x="6586152" y="1853514"/>
                </a:lnTo>
                <a:lnTo>
                  <a:pt x="8316098" y="123568"/>
                </a:lnTo>
                <a:lnTo>
                  <a:pt x="8316098" y="0"/>
                </a:lnTo>
                <a:lnTo>
                  <a:pt x="10602098" y="0"/>
                </a:lnTo>
                <a:lnTo>
                  <a:pt x="10602098" y="976184"/>
                </a:lnTo>
                <a:lnTo>
                  <a:pt x="8316098" y="976184"/>
                </a:lnTo>
                <a:lnTo>
                  <a:pt x="6413157" y="2879125"/>
                </a:lnTo>
                <a:lnTo>
                  <a:pt x="6413157" y="2866768"/>
                </a:lnTo>
                <a:lnTo>
                  <a:pt x="4324866" y="2854411"/>
                </a:lnTo>
                <a:lnTo>
                  <a:pt x="4337222" y="2879125"/>
                </a:lnTo>
                <a:lnTo>
                  <a:pt x="2335428" y="1013253"/>
                </a:lnTo>
                <a:lnTo>
                  <a:pt x="2001795" y="976184"/>
                </a:lnTo>
                <a:lnTo>
                  <a:pt x="0" y="951471"/>
                </a:lnTo>
                <a:lnTo>
                  <a:pt x="24714" y="12357"/>
                </a:lnTo>
                <a:close/>
              </a:path>
            </a:pathLst>
          </a:custGeom>
          <a:solidFill>
            <a:schemeClr val="accent2">
              <a:alpha val="3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iped Right Arrow 14">
            <a:extLst>
              <a:ext uri="{FF2B5EF4-FFF2-40B4-BE49-F238E27FC236}">
                <a16:creationId xmlns:a16="http://schemas.microsoft.com/office/drawing/2014/main" id="{C93FB38E-3603-4D4D-A6AE-749524CE47FC}"/>
              </a:ext>
            </a:extLst>
          </p:cNvPr>
          <p:cNvSpPr/>
          <p:nvPr/>
        </p:nvSpPr>
        <p:spPr>
          <a:xfrm rot="5400000">
            <a:off x="5690285" y="3967073"/>
            <a:ext cx="811428" cy="778476"/>
          </a:xfrm>
          <a:prstGeom prst="strip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37ECF9-859A-B94A-844D-999178EC2983}"/>
              </a:ext>
            </a:extLst>
          </p:cNvPr>
          <p:cNvSpPr/>
          <p:nvPr/>
        </p:nvSpPr>
        <p:spPr>
          <a:xfrm>
            <a:off x="1565858" y="4918461"/>
            <a:ext cx="2117035" cy="405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Finansije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78A32B-11F5-1C4B-8F5B-9F1DE9B207E2}"/>
              </a:ext>
            </a:extLst>
          </p:cNvPr>
          <p:cNvSpPr/>
          <p:nvPr/>
        </p:nvSpPr>
        <p:spPr>
          <a:xfrm>
            <a:off x="5037482" y="4919251"/>
            <a:ext cx="2117035" cy="405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RadnoVreme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0BC5-C360-C645-A180-84766F246BF9}"/>
              </a:ext>
            </a:extLst>
          </p:cNvPr>
          <p:cNvSpPr/>
          <p:nvPr/>
        </p:nvSpPr>
        <p:spPr>
          <a:xfrm>
            <a:off x="8458183" y="4918856"/>
            <a:ext cx="2117035" cy="405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Zadaci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406CB7-957B-9B41-B042-F1A950DE4E9C}"/>
              </a:ext>
            </a:extLst>
          </p:cNvPr>
          <p:cNvSpPr/>
          <p:nvPr/>
        </p:nvSpPr>
        <p:spPr>
          <a:xfrm>
            <a:off x="1565858" y="5789502"/>
            <a:ext cx="2117035" cy="405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Logovanje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F782E2-3462-BB4C-92A5-5CB0F3C83585}"/>
              </a:ext>
            </a:extLst>
          </p:cNvPr>
          <p:cNvSpPr/>
          <p:nvPr/>
        </p:nvSpPr>
        <p:spPr>
          <a:xfrm>
            <a:off x="5037482" y="5790292"/>
            <a:ext cx="2117035" cy="405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Transakcije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E77723-E389-954A-ABB5-F6ABC0DF35C9}"/>
              </a:ext>
            </a:extLst>
          </p:cNvPr>
          <p:cNvSpPr/>
          <p:nvPr/>
        </p:nvSpPr>
        <p:spPr>
          <a:xfrm>
            <a:off x="8458183" y="5789897"/>
            <a:ext cx="2117035" cy="405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Bezbednost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8C632-A1EC-8442-A7A0-EE03865B8C22}"/>
              </a:ext>
            </a:extLst>
          </p:cNvPr>
          <p:cNvSpPr txBox="1"/>
          <p:nvPr/>
        </p:nvSpPr>
        <p:spPr>
          <a:xfrm>
            <a:off x="10875757" y="2735571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</a:rPr>
              <a:t>OOP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71E310-ACB7-BF45-8223-ADFE770E1761}"/>
              </a:ext>
            </a:extLst>
          </p:cNvPr>
          <p:cNvSpPr txBox="1"/>
          <p:nvPr/>
        </p:nvSpPr>
        <p:spPr>
          <a:xfrm>
            <a:off x="10875757" y="5121318"/>
            <a:ext cx="1107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</a:rPr>
              <a:t>AOP</a:t>
            </a:r>
          </a:p>
        </p:txBody>
      </p:sp>
    </p:spTree>
    <p:extLst>
      <p:ext uri="{BB962C8B-B14F-4D97-AF65-F5344CB8AC3E}">
        <p14:creationId xmlns:p14="http://schemas.microsoft.com/office/powerpoint/2010/main" val="25764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1F55F9-6EAF-FA4C-89A2-61E76B605B57}"/>
              </a:ext>
            </a:extLst>
          </p:cNvPr>
          <p:cNvSpPr/>
          <p:nvPr/>
        </p:nvSpPr>
        <p:spPr>
          <a:xfrm>
            <a:off x="123568" y="210065"/>
            <a:ext cx="1433383" cy="4695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AC9841-1F37-D146-8C7F-A1A880456A5C}"/>
              </a:ext>
            </a:extLst>
          </p:cNvPr>
          <p:cNvSpPr/>
          <p:nvPr/>
        </p:nvSpPr>
        <p:spPr>
          <a:xfrm>
            <a:off x="123568" y="869092"/>
            <a:ext cx="1433383" cy="4695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E13F1-94C3-114D-83BE-050BD398AE32}"/>
              </a:ext>
            </a:extLst>
          </p:cNvPr>
          <p:cNvSpPr/>
          <p:nvPr/>
        </p:nvSpPr>
        <p:spPr>
          <a:xfrm>
            <a:off x="123568" y="1528119"/>
            <a:ext cx="1433383" cy="4695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DC8CD-3146-D145-AF00-0BA4AC4F44E4}"/>
              </a:ext>
            </a:extLst>
          </p:cNvPr>
          <p:cNvSpPr/>
          <p:nvPr/>
        </p:nvSpPr>
        <p:spPr>
          <a:xfrm>
            <a:off x="123568" y="2187146"/>
            <a:ext cx="1433383" cy="4695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A8D8A-A283-EF4E-B8A1-B4BBA8EEACC4}"/>
              </a:ext>
            </a:extLst>
          </p:cNvPr>
          <p:cNvSpPr/>
          <p:nvPr/>
        </p:nvSpPr>
        <p:spPr>
          <a:xfrm>
            <a:off x="123568" y="2846173"/>
            <a:ext cx="1433383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6F60D7-7F0F-0B47-AFAE-3F55A41C5D6E}"/>
              </a:ext>
            </a:extLst>
          </p:cNvPr>
          <p:cNvSpPr txBox="1"/>
          <p:nvPr/>
        </p:nvSpPr>
        <p:spPr>
          <a:xfrm>
            <a:off x="1668162" y="260177"/>
            <a:ext cx="162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poslovna logika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EB90D-E0F0-F548-8A5E-9A3A4EC374DD}"/>
              </a:ext>
            </a:extLst>
          </p:cNvPr>
          <p:cNvSpPr txBox="1"/>
          <p:nvPr/>
        </p:nvSpPr>
        <p:spPr>
          <a:xfrm>
            <a:off x="1668162" y="918519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transakcije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05A6AB-8943-2546-93CF-B458D5A34220}"/>
              </a:ext>
            </a:extLst>
          </p:cNvPr>
          <p:cNvSpPr txBox="1"/>
          <p:nvPr/>
        </p:nvSpPr>
        <p:spPr>
          <a:xfrm>
            <a:off x="1668162" y="1576861"/>
            <a:ext cx="109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logovanje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C1CDD9-0218-4D41-943B-90A4579A3631}"/>
              </a:ext>
            </a:extLst>
          </p:cNvPr>
          <p:cNvSpPr txBox="1"/>
          <p:nvPr/>
        </p:nvSpPr>
        <p:spPr>
          <a:xfrm>
            <a:off x="1668162" y="2235203"/>
            <a:ext cx="105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validacija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37A6F4-6B2D-E54D-A917-DFC0BEA4EFC2}"/>
              </a:ext>
            </a:extLst>
          </p:cNvPr>
          <p:cNvSpPr txBox="1"/>
          <p:nvPr/>
        </p:nvSpPr>
        <p:spPr>
          <a:xfrm>
            <a:off x="1668162" y="2893545"/>
            <a:ext cx="122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monitoring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0D1C82-01DF-104B-A578-F3F211472FD7}"/>
              </a:ext>
            </a:extLst>
          </p:cNvPr>
          <p:cNvSpPr/>
          <p:nvPr/>
        </p:nvSpPr>
        <p:spPr>
          <a:xfrm>
            <a:off x="4786184" y="1690473"/>
            <a:ext cx="1433383" cy="4695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4EE071-BCCF-6A44-B51A-1F70F6886C64}"/>
              </a:ext>
            </a:extLst>
          </p:cNvPr>
          <p:cNvSpPr/>
          <p:nvPr/>
        </p:nvSpPr>
        <p:spPr>
          <a:xfrm>
            <a:off x="4786184" y="1194832"/>
            <a:ext cx="1433383" cy="18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E01376-7CA8-9540-A543-75010159FA08}"/>
              </a:ext>
            </a:extLst>
          </p:cNvPr>
          <p:cNvSpPr/>
          <p:nvPr/>
        </p:nvSpPr>
        <p:spPr>
          <a:xfrm>
            <a:off x="4786184" y="1380870"/>
            <a:ext cx="1433383" cy="309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E52B-AC0B-D743-9C3A-1665E7B6ABE8}"/>
              </a:ext>
            </a:extLst>
          </p:cNvPr>
          <p:cNvSpPr/>
          <p:nvPr/>
        </p:nvSpPr>
        <p:spPr>
          <a:xfrm>
            <a:off x="4786183" y="2163464"/>
            <a:ext cx="1433383" cy="3096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D1B882-B755-504C-B290-14E823D7BB6D}"/>
              </a:ext>
            </a:extLst>
          </p:cNvPr>
          <p:cNvSpPr/>
          <p:nvPr/>
        </p:nvSpPr>
        <p:spPr>
          <a:xfrm>
            <a:off x="4786183" y="2473069"/>
            <a:ext cx="1433383" cy="2945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B9F24F-389B-E14B-8EBE-5393067712C4}"/>
              </a:ext>
            </a:extLst>
          </p:cNvPr>
          <p:cNvSpPr/>
          <p:nvPr/>
        </p:nvSpPr>
        <p:spPr>
          <a:xfrm>
            <a:off x="4786183" y="2786106"/>
            <a:ext cx="1433383" cy="1565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EDF2E3-8D90-B047-8F88-D6E7607D12E4}"/>
              </a:ext>
            </a:extLst>
          </p:cNvPr>
          <p:cNvSpPr/>
          <p:nvPr/>
        </p:nvSpPr>
        <p:spPr>
          <a:xfrm>
            <a:off x="4786183" y="2956359"/>
            <a:ext cx="1433383" cy="4695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6631B-FAA0-E148-9DD1-1EE2BB860B8F}"/>
              </a:ext>
            </a:extLst>
          </p:cNvPr>
          <p:cNvSpPr/>
          <p:nvPr/>
        </p:nvSpPr>
        <p:spPr>
          <a:xfrm>
            <a:off x="4786182" y="3439650"/>
            <a:ext cx="1433383" cy="1565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6BEF58-CFEF-6145-A5F5-853943239FF3}"/>
              </a:ext>
            </a:extLst>
          </p:cNvPr>
          <p:cNvSpPr/>
          <p:nvPr/>
        </p:nvSpPr>
        <p:spPr>
          <a:xfrm>
            <a:off x="4786179" y="4093194"/>
            <a:ext cx="1433383" cy="6192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3C2CB5-2342-7B44-AEC8-CA2ACA2DB093}"/>
              </a:ext>
            </a:extLst>
          </p:cNvPr>
          <p:cNvSpPr/>
          <p:nvPr/>
        </p:nvSpPr>
        <p:spPr>
          <a:xfrm>
            <a:off x="4786179" y="3611977"/>
            <a:ext cx="1433383" cy="4695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1433A-DB09-4C46-BCF2-4E6DCC53E674}"/>
              </a:ext>
            </a:extLst>
          </p:cNvPr>
          <p:cNvSpPr/>
          <p:nvPr/>
        </p:nvSpPr>
        <p:spPr>
          <a:xfrm>
            <a:off x="4786179" y="4702107"/>
            <a:ext cx="1433383" cy="1565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5F927E-2B64-B84E-9385-88CA0BB96836}"/>
              </a:ext>
            </a:extLst>
          </p:cNvPr>
          <p:cNvSpPr/>
          <p:nvPr/>
        </p:nvSpPr>
        <p:spPr>
          <a:xfrm>
            <a:off x="4786178" y="4858626"/>
            <a:ext cx="1433383" cy="18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7C21F1-F42C-2B4F-A048-D13F7D003C7B}"/>
              </a:ext>
            </a:extLst>
          </p:cNvPr>
          <p:cNvSpPr/>
          <p:nvPr/>
        </p:nvSpPr>
        <p:spPr>
          <a:xfrm>
            <a:off x="4786177" y="5033676"/>
            <a:ext cx="1433383" cy="2945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9DC53A-BB98-F34D-B4D9-2BD61C388202}"/>
              </a:ext>
            </a:extLst>
          </p:cNvPr>
          <p:cNvSpPr/>
          <p:nvPr/>
        </p:nvSpPr>
        <p:spPr>
          <a:xfrm>
            <a:off x="4786176" y="5331672"/>
            <a:ext cx="1433383" cy="18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5A7A11-9B10-9144-8F2A-5C878E1B5424}"/>
              </a:ext>
            </a:extLst>
          </p:cNvPr>
          <p:cNvSpPr/>
          <p:nvPr/>
        </p:nvSpPr>
        <p:spPr>
          <a:xfrm>
            <a:off x="4786176" y="5519040"/>
            <a:ext cx="1433383" cy="7262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66F2D6-603E-3E4A-A059-A51EB013ABE9}"/>
              </a:ext>
            </a:extLst>
          </p:cNvPr>
          <p:cNvSpPr txBox="1"/>
          <p:nvPr/>
        </p:nvSpPr>
        <p:spPr>
          <a:xfrm>
            <a:off x="4928030" y="450241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OOP</a:t>
            </a:r>
          </a:p>
        </p:txBody>
      </p:sp>
      <p:sp>
        <p:nvSpPr>
          <p:cNvPr id="28" name="Striped Right Arrow 27">
            <a:extLst>
              <a:ext uri="{FF2B5EF4-FFF2-40B4-BE49-F238E27FC236}">
                <a16:creationId xmlns:a16="http://schemas.microsoft.com/office/drawing/2014/main" id="{492D0421-D69D-0B46-B793-D7A5D2B11F24}"/>
              </a:ext>
            </a:extLst>
          </p:cNvPr>
          <p:cNvSpPr/>
          <p:nvPr/>
        </p:nvSpPr>
        <p:spPr>
          <a:xfrm>
            <a:off x="6895070" y="3128671"/>
            <a:ext cx="827903" cy="778476"/>
          </a:xfrm>
          <a:prstGeom prst="strip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047C2A-3566-284F-82C3-C9C68A55A17A}"/>
              </a:ext>
            </a:extLst>
          </p:cNvPr>
          <p:cNvSpPr/>
          <p:nvPr/>
        </p:nvSpPr>
        <p:spPr>
          <a:xfrm>
            <a:off x="8361405" y="1194832"/>
            <a:ext cx="1433383" cy="46955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C44A24-E00A-2740-B029-128AF0754B52}"/>
              </a:ext>
            </a:extLst>
          </p:cNvPr>
          <p:cNvSpPr/>
          <p:nvPr/>
        </p:nvSpPr>
        <p:spPr>
          <a:xfrm>
            <a:off x="8361404" y="1664389"/>
            <a:ext cx="1433383" cy="1273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37EEA0-0EBF-2A42-8B69-20D6660AEC82}"/>
              </a:ext>
            </a:extLst>
          </p:cNvPr>
          <p:cNvSpPr/>
          <p:nvPr/>
        </p:nvSpPr>
        <p:spPr>
          <a:xfrm>
            <a:off x="8361404" y="1795164"/>
            <a:ext cx="1433383" cy="46955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1FF92A-3446-DA4D-979F-33EF48D7DC39}"/>
              </a:ext>
            </a:extLst>
          </p:cNvPr>
          <p:cNvSpPr/>
          <p:nvPr/>
        </p:nvSpPr>
        <p:spPr>
          <a:xfrm>
            <a:off x="8361404" y="2261287"/>
            <a:ext cx="1433383" cy="1273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4A2719-7EF5-2846-B2E7-558B12756D2A}"/>
              </a:ext>
            </a:extLst>
          </p:cNvPr>
          <p:cNvSpPr/>
          <p:nvPr/>
        </p:nvSpPr>
        <p:spPr>
          <a:xfrm>
            <a:off x="8361404" y="2394808"/>
            <a:ext cx="1433383" cy="2618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4C632E-6281-6440-865B-781442C8814D}"/>
              </a:ext>
            </a:extLst>
          </p:cNvPr>
          <p:cNvSpPr/>
          <p:nvPr/>
        </p:nvSpPr>
        <p:spPr>
          <a:xfrm>
            <a:off x="8361403" y="2641945"/>
            <a:ext cx="1433383" cy="1273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2480D6-DF11-F04D-8A34-29A8FE7BE47B}"/>
              </a:ext>
            </a:extLst>
          </p:cNvPr>
          <p:cNvSpPr/>
          <p:nvPr/>
        </p:nvSpPr>
        <p:spPr>
          <a:xfrm>
            <a:off x="8361402" y="2765852"/>
            <a:ext cx="1433383" cy="7956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1BE939-543F-D247-A99B-991EB4F69A79}"/>
              </a:ext>
            </a:extLst>
          </p:cNvPr>
          <p:cNvSpPr/>
          <p:nvPr/>
        </p:nvSpPr>
        <p:spPr>
          <a:xfrm>
            <a:off x="8361401" y="3561513"/>
            <a:ext cx="1433383" cy="1273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E9719E-DFE6-9A49-A46E-13A9ABCCDAC0}"/>
              </a:ext>
            </a:extLst>
          </p:cNvPr>
          <p:cNvSpPr/>
          <p:nvPr/>
        </p:nvSpPr>
        <p:spPr>
          <a:xfrm>
            <a:off x="8361401" y="3695010"/>
            <a:ext cx="1433383" cy="103938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6BEEE9-02A9-DC40-BEA2-1435DD9EBDBB}"/>
              </a:ext>
            </a:extLst>
          </p:cNvPr>
          <p:cNvSpPr/>
          <p:nvPr/>
        </p:nvSpPr>
        <p:spPr>
          <a:xfrm>
            <a:off x="8361400" y="4734398"/>
            <a:ext cx="1433383" cy="1273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72B09E-525E-B645-A575-E74B8A73E03B}"/>
              </a:ext>
            </a:extLst>
          </p:cNvPr>
          <p:cNvSpPr/>
          <p:nvPr/>
        </p:nvSpPr>
        <p:spPr>
          <a:xfrm>
            <a:off x="8361400" y="4853848"/>
            <a:ext cx="1433383" cy="46955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cument 39">
            <a:extLst>
              <a:ext uri="{FF2B5EF4-FFF2-40B4-BE49-F238E27FC236}">
                <a16:creationId xmlns:a16="http://schemas.microsoft.com/office/drawing/2014/main" id="{03A819A9-6FE4-3147-8DA3-1EE75403879A}"/>
              </a:ext>
            </a:extLst>
          </p:cNvPr>
          <p:cNvSpPr/>
          <p:nvPr/>
        </p:nvSpPr>
        <p:spPr>
          <a:xfrm>
            <a:off x="10747709" y="2803959"/>
            <a:ext cx="753763" cy="96658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5335CE-62D9-E845-8E8D-B4C0263C8BBD}"/>
              </a:ext>
            </a:extLst>
          </p:cNvPr>
          <p:cNvSpPr txBox="1"/>
          <p:nvPr/>
        </p:nvSpPr>
        <p:spPr>
          <a:xfrm>
            <a:off x="9469361" y="450241"/>
            <a:ext cx="1107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AOP</a:t>
            </a:r>
          </a:p>
        </p:txBody>
      </p:sp>
      <p:sp>
        <p:nvSpPr>
          <p:cNvPr id="42" name="Plus 41">
            <a:extLst>
              <a:ext uri="{FF2B5EF4-FFF2-40B4-BE49-F238E27FC236}">
                <a16:creationId xmlns:a16="http://schemas.microsoft.com/office/drawing/2014/main" id="{30AED395-2907-3747-B956-526577BE41DA}"/>
              </a:ext>
            </a:extLst>
          </p:cNvPr>
          <p:cNvSpPr/>
          <p:nvPr/>
        </p:nvSpPr>
        <p:spPr>
          <a:xfrm>
            <a:off x="9971012" y="3237817"/>
            <a:ext cx="553710" cy="560183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>
            <a:extLst>
              <a:ext uri="{FF2B5EF4-FFF2-40B4-BE49-F238E27FC236}">
                <a16:creationId xmlns:a16="http://schemas.microsoft.com/office/drawing/2014/main" id="{F43E8967-E9DF-5447-B1FD-918605E377BC}"/>
              </a:ext>
            </a:extLst>
          </p:cNvPr>
          <p:cNvSpPr/>
          <p:nvPr/>
        </p:nvSpPr>
        <p:spPr>
          <a:xfrm>
            <a:off x="10900109" y="2956359"/>
            <a:ext cx="753763" cy="966582"/>
          </a:xfrm>
          <a:prstGeom prst="flowChartDocumen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cument 43">
            <a:extLst>
              <a:ext uri="{FF2B5EF4-FFF2-40B4-BE49-F238E27FC236}">
                <a16:creationId xmlns:a16="http://schemas.microsoft.com/office/drawing/2014/main" id="{6855DE0E-4C34-1E47-AD19-FA0AF19B46E7}"/>
              </a:ext>
            </a:extLst>
          </p:cNvPr>
          <p:cNvSpPr/>
          <p:nvPr/>
        </p:nvSpPr>
        <p:spPr>
          <a:xfrm>
            <a:off x="11052509" y="3108759"/>
            <a:ext cx="753763" cy="966582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cument 44">
            <a:extLst>
              <a:ext uri="{FF2B5EF4-FFF2-40B4-BE49-F238E27FC236}">
                <a16:creationId xmlns:a16="http://schemas.microsoft.com/office/drawing/2014/main" id="{802CC759-B56F-DA49-B23C-F9F9670AA5BC}"/>
              </a:ext>
            </a:extLst>
          </p:cNvPr>
          <p:cNvSpPr/>
          <p:nvPr/>
        </p:nvSpPr>
        <p:spPr>
          <a:xfrm>
            <a:off x="11204909" y="3261159"/>
            <a:ext cx="753763" cy="966582"/>
          </a:xfrm>
          <a:prstGeom prst="flowChart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D47CC57-98EC-8949-A514-9C84762889B4}"/>
              </a:ext>
            </a:extLst>
          </p:cNvPr>
          <p:cNvSpPr/>
          <p:nvPr/>
        </p:nvSpPr>
        <p:spPr>
          <a:xfrm>
            <a:off x="2413170" y="1785552"/>
            <a:ext cx="7365659" cy="32868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/>
              <a:t>AOP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0BFE25-3662-944A-B774-A8EBCC9DD5A1}"/>
              </a:ext>
            </a:extLst>
          </p:cNvPr>
          <p:cNvSpPr/>
          <p:nvPr/>
        </p:nvSpPr>
        <p:spPr>
          <a:xfrm>
            <a:off x="2959958" y="2364257"/>
            <a:ext cx="4804720" cy="20779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/>
              <a:t>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FD1ECE-3C8B-FF40-A6F8-EA20A138E87A}"/>
              </a:ext>
            </a:extLst>
          </p:cNvPr>
          <p:cNvSpPr txBox="1"/>
          <p:nvPr/>
        </p:nvSpPr>
        <p:spPr>
          <a:xfrm>
            <a:off x="0" y="0"/>
            <a:ext cx="6444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Aspect-oriented programming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AC013D-E28C-494C-88B8-5D28C74EBD8A}"/>
              </a:ext>
            </a:extLst>
          </p:cNvPr>
          <p:cNvSpPr/>
          <p:nvPr/>
        </p:nvSpPr>
        <p:spPr>
          <a:xfrm>
            <a:off x="3598391" y="2767912"/>
            <a:ext cx="2409567" cy="1149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strukturno</a:t>
            </a:r>
          </a:p>
        </p:txBody>
      </p:sp>
    </p:spTree>
    <p:extLst>
      <p:ext uri="{BB962C8B-B14F-4D97-AF65-F5344CB8AC3E}">
        <p14:creationId xmlns:p14="http://schemas.microsoft.com/office/powerpoint/2010/main" val="246720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5BBA9-7677-784F-890B-16DBBC9EB35A}"/>
              </a:ext>
            </a:extLst>
          </p:cNvPr>
          <p:cNvSpPr txBox="1"/>
          <p:nvPr/>
        </p:nvSpPr>
        <p:spPr>
          <a:xfrm>
            <a:off x="0" y="0"/>
            <a:ext cx="2977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AOP koncepti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6F543D4-0475-354C-9372-611442503D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487323"/>
              </p:ext>
            </p:extLst>
          </p:nvPr>
        </p:nvGraphicFramePr>
        <p:xfrm>
          <a:off x="-518703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777152-A2E1-C143-868F-F4BB99161DF9}"/>
              </a:ext>
            </a:extLst>
          </p:cNvPr>
          <p:cNvSpPr txBox="1"/>
          <p:nvPr/>
        </p:nvSpPr>
        <p:spPr>
          <a:xfrm>
            <a:off x="7414054" y="719666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aspect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C3791-5B05-424C-A269-53D1B9C78730}"/>
              </a:ext>
            </a:extLst>
          </p:cNvPr>
          <p:cNvSpPr txBox="1"/>
          <p:nvPr/>
        </p:nvSpPr>
        <p:spPr>
          <a:xfrm>
            <a:off x="7923499" y="1304441"/>
            <a:ext cx="371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program koji implementira</a:t>
            </a:r>
            <a:br>
              <a:rPr lang="en-US"/>
            </a:br>
            <a:r>
              <a:rPr lang="en-US"/>
              <a:t>cross-cutting concern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A933A7C-7537-A846-BEA0-D5A6450A3CCB}"/>
              </a:ext>
            </a:extLst>
          </p:cNvPr>
          <p:cNvSpPr/>
          <p:nvPr/>
        </p:nvSpPr>
        <p:spPr>
          <a:xfrm>
            <a:off x="2619631" y="1346886"/>
            <a:ext cx="4989665" cy="5288692"/>
          </a:xfrm>
          <a:custGeom>
            <a:avLst/>
            <a:gdLst>
              <a:gd name="connsiteX0" fmla="*/ 0 w 4955060"/>
              <a:gd name="connsiteY0" fmla="*/ 4905633 h 5288692"/>
              <a:gd name="connsiteX1" fmla="*/ 0 w 4955060"/>
              <a:gd name="connsiteY1" fmla="*/ 5288692 h 5288692"/>
              <a:gd name="connsiteX2" fmla="*/ 4955060 w 4955060"/>
              <a:gd name="connsiteY2" fmla="*/ 5288692 h 5288692"/>
              <a:gd name="connsiteX3" fmla="*/ 4955060 w 4955060"/>
              <a:gd name="connsiteY3" fmla="*/ 5165125 h 5288692"/>
              <a:gd name="connsiteX4" fmla="*/ 4955060 w 4955060"/>
              <a:gd name="connsiteY4" fmla="*/ 0 h 528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5060" h="5288692">
                <a:moveTo>
                  <a:pt x="0" y="4905633"/>
                </a:moveTo>
                <a:lnTo>
                  <a:pt x="0" y="5288692"/>
                </a:lnTo>
                <a:lnTo>
                  <a:pt x="4955060" y="5288692"/>
                </a:lnTo>
                <a:lnTo>
                  <a:pt x="4955060" y="5165125"/>
                </a:lnTo>
                <a:lnTo>
                  <a:pt x="4955060" y="0"/>
                </a:lnTo>
              </a:path>
            </a:pathLst>
          </a:custGeom>
          <a:noFill/>
          <a:ln w="50800">
            <a:solidFill>
              <a:srgbClr val="C00000"/>
            </a:solidFill>
            <a:prstDash val="sys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9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5BBA9-7677-784F-890B-16DBBC9EB35A}"/>
              </a:ext>
            </a:extLst>
          </p:cNvPr>
          <p:cNvSpPr txBox="1"/>
          <p:nvPr/>
        </p:nvSpPr>
        <p:spPr>
          <a:xfrm>
            <a:off x="0" y="0"/>
            <a:ext cx="2977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AOP koncepti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6F543D4-0475-354C-9372-611442503DE3}"/>
              </a:ext>
            </a:extLst>
          </p:cNvPr>
          <p:cNvGraphicFramePr/>
          <p:nvPr/>
        </p:nvGraphicFramePr>
        <p:xfrm>
          <a:off x="-518703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777152-A2E1-C143-868F-F4BB99161DF9}"/>
              </a:ext>
            </a:extLst>
          </p:cNvPr>
          <p:cNvSpPr txBox="1"/>
          <p:nvPr/>
        </p:nvSpPr>
        <p:spPr>
          <a:xfrm>
            <a:off x="7414054" y="719666"/>
            <a:ext cx="2361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7030A0"/>
                </a:solidFill>
              </a:rPr>
              <a:t>target object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C3791-5B05-424C-A269-53D1B9C78730}"/>
              </a:ext>
            </a:extLst>
          </p:cNvPr>
          <p:cNvSpPr txBox="1"/>
          <p:nvPr/>
        </p:nvSpPr>
        <p:spPr>
          <a:xfrm>
            <a:off x="7923499" y="1304441"/>
            <a:ext cx="3716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objekat na koji se primenjuje aspekt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klasa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objekat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metoda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atribut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A933A7C-7537-A846-BEA0-D5A6450A3CCB}"/>
              </a:ext>
            </a:extLst>
          </p:cNvPr>
          <p:cNvSpPr/>
          <p:nvPr/>
        </p:nvSpPr>
        <p:spPr>
          <a:xfrm>
            <a:off x="4510215" y="1346886"/>
            <a:ext cx="3099081" cy="5288692"/>
          </a:xfrm>
          <a:custGeom>
            <a:avLst/>
            <a:gdLst>
              <a:gd name="connsiteX0" fmla="*/ 0 w 4955060"/>
              <a:gd name="connsiteY0" fmla="*/ 4905633 h 5288692"/>
              <a:gd name="connsiteX1" fmla="*/ 0 w 4955060"/>
              <a:gd name="connsiteY1" fmla="*/ 5288692 h 5288692"/>
              <a:gd name="connsiteX2" fmla="*/ 4955060 w 4955060"/>
              <a:gd name="connsiteY2" fmla="*/ 5288692 h 5288692"/>
              <a:gd name="connsiteX3" fmla="*/ 4955060 w 4955060"/>
              <a:gd name="connsiteY3" fmla="*/ 5165125 h 5288692"/>
              <a:gd name="connsiteX4" fmla="*/ 4955060 w 4955060"/>
              <a:gd name="connsiteY4" fmla="*/ 0 h 5288692"/>
              <a:gd name="connsiteX0" fmla="*/ 1877472 w 4955060"/>
              <a:gd name="connsiteY0" fmla="*/ 4955060 h 5288692"/>
              <a:gd name="connsiteX1" fmla="*/ 0 w 4955060"/>
              <a:gd name="connsiteY1" fmla="*/ 5288692 h 5288692"/>
              <a:gd name="connsiteX2" fmla="*/ 4955060 w 4955060"/>
              <a:gd name="connsiteY2" fmla="*/ 5288692 h 5288692"/>
              <a:gd name="connsiteX3" fmla="*/ 4955060 w 4955060"/>
              <a:gd name="connsiteY3" fmla="*/ 5165125 h 5288692"/>
              <a:gd name="connsiteX4" fmla="*/ 4955060 w 4955060"/>
              <a:gd name="connsiteY4" fmla="*/ 0 h 5288692"/>
              <a:gd name="connsiteX0" fmla="*/ 0 w 3077588"/>
              <a:gd name="connsiteY0" fmla="*/ 4955060 h 5288692"/>
              <a:gd name="connsiteX1" fmla="*/ 12270 w 3077588"/>
              <a:gd name="connsiteY1" fmla="*/ 5288692 h 5288692"/>
              <a:gd name="connsiteX2" fmla="*/ 3077588 w 3077588"/>
              <a:gd name="connsiteY2" fmla="*/ 5288692 h 5288692"/>
              <a:gd name="connsiteX3" fmla="*/ 3077588 w 3077588"/>
              <a:gd name="connsiteY3" fmla="*/ 5165125 h 5288692"/>
              <a:gd name="connsiteX4" fmla="*/ 3077588 w 3077588"/>
              <a:gd name="connsiteY4" fmla="*/ 0 h 528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7588" h="5288692">
                <a:moveTo>
                  <a:pt x="0" y="4955060"/>
                </a:moveTo>
                <a:lnTo>
                  <a:pt x="12270" y="5288692"/>
                </a:lnTo>
                <a:lnTo>
                  <a:pt x="3077588" y="5288692"/>
                </a:lnTo>
                <a:lnTo>
                  <a:pt x="3077588" y="5165125"/>
                </a:lnTo>
                <a:lnTo>
                  <a:pt x="3077588" y="0"/>
                </a:lnTo>
              </a:path>
            </a:pathLst>
          </a:custGeom>
          <a:noFill/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9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5BBA9-7677-784F-890B-16DBBC9EB35A}"/>
              </a:ext>
            </a:extLst>
          </p:cNvPr>
          <p:cNvSpPr txBox="1"/>
          <p:nvPr/>
        </p:nvSpPr>
        <p:spPr>
          <a:xfrm>
            <a:off x="0" y="0"/>
            <a:ext cx="2977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AOP koncepti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6F543D4-0475-354C-9372-611442503DE3}"/>
              </a:ext>
            </a:extLst>
          </p:cNvPr>
          <p:cNvGraphicFramePr/>
          <p:nvPr/>
        </p:nvGraphicFramePr>
        <p:xfrm>
          <a:off x="-518703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777152-A2E1-C143-868F-F4BB99161DF9}"/>
              </a:ext>
            </a:extLst>
          </p:cNvPr>
          <p:cNvSpPr txBox="1"/>
          <p:nvPr/>
        </p:nvSpPr>
        <p:spPr>
          <a:xfrm>
            <a:off x="7414054" y="719666"/>
            <a:ext cx="1823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4"/>
                </a:solidFill>
              </a:rPr>
              <a:t>join point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C3791-5B05-424C-A269-53D1B9C78730}"/>
              </a:ext>
            </a:extLst>
          </p:cNvPr>
          <p:cNvSpPr txBox="1"/>
          <p:nvPr/>
        </p:nvSpPr>
        <p:spPr>
          <a:xfrm>
            <a:off x="7923499" y="1304441"/>
            <a:ext cx="37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mesto vezivanja aspekta u kodu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A933A7C-7537-A846-BEA0-D5A6450A3CCB}"/>
              </a:ext>
            </a:extLst>
          </p:cNvPr>
          <p:cNvSpPr/>
          <p:nvPr/>
        </p:nvSpPr>
        <p:spPr>
          <a:xfrm>
            <a:off x="4275437" y="1334529"/>
            <a:ext cx="3334773" cy="481914"/>
          </a:xfrm>
          <a:custGeom>
            <a:avLst/>
            <a:gdLst>
              <a:gd name="connsiteX0" fmla="*/ 0 w 4955060"/>
              <a:gd name="connsiteY0" fmla="*/ 4905633 h 5288692"/>
              <a:gd name="connsiteX1" fmla="*/ 0 w 4955060"/>
              <a:gd name="connsiteY1" fmla="*/ 5288692 h 5288692"/>
              <a:gd name="connsiteX2" fmla="*/ 4955060 w 4955060"/>
              <a:gd name="connsiteY2" fmla="*/ 5288692 h 5288692"/>
              <a:gd name="connsiteX3" fmla="*/ 4955060 w 4955060"/>
              <a:gd name="connsiteY3" fmla="*/ 5165125 h 5288692"/>
              <a:gd name="connsiteX4" fmla="*/ 4955060 w 4955060"/>
              <a:gd name="connsiteY4" fmla="*/ 0 h 5288692"/>
              <a:gd name="connsiteX0" fmla="*/ 0 w 4955060"/>
              <a:gd name="connsiteY0" fmla="*/ 4905633 h 5288692"/>
              <a:gd name="connsiteX1" fmla="*/ 0 w 4955060"/>
              <a:gd name="connsiteY1" fmla="*/ 5288692 h 5288692"/>
              <a:gd name="connsiteX2" fmla="*/ 4955060 w 4955060"/>
              <a:gd name="connsiteY2" fmla="*/ 5288692 h 5288692"/>
              <a:gd name="connsiteX3" fmla="*/ 4955060 w 4955060"/>
              <a:gd name="connsiteY3" fmla="*/ 358346 h 5288692"/>
              <a:gd name="connsiteX4" fmla="*/ 4955060 w 4955060"/>
              <a:gd name="connsiteY4" fmla="*/ 0 h 5288692"/>
              <a:gd name="connsiteX0" fmla="*/ 0 w 4955060"/>
              <a:gd name="connsiteY0" fmla="*/ 4905633 h 5288692"/>
              <a:gd name="connsiteX1" fmla="*/ 0 w 4955060"/>
              <a:gd name="connsiteY1" fmla="*/ 5288692 h 5288692"/>
              <a:gd name="connsiteX2" fmla="*/ 4955060 w 4955060"/>
              <a:gd name="connsiteY2" fmla="*/ 642552 h 5288692"/>
              <a:gd name="connsiteX3" fmla="*/ 4955060 w 4955060"/>
              <a:gd name="connsiteY3" fmla="*/ 358346 h 5288692"/>
              <a:gd name="connsiteX4" fmla="*/ 4955060 w 4955060"/>
              <a:gd name="connsiteY4" fmla="*/ 0 h 5288692"/>
              <a:gd name="connsiteX0" fmla="*/ 0 w 4955968"/>
              <a:gd name="connsiteY0" fmla="*/ 4905633 h 5288692"/>
              <a:gd name="connsiteX1" fmla="*/ 0 w 4955968"/>
              <a:gd name="connsiteY1" fmla="*/ 5288692 h 5288692"/>
              <a:gd name="connsiteX2" fmla="*/ 4942789 w 4955968"/>
              <a:gd name="connsiteY2" fmla="*/ 444844 h 5288692"/>
              <a:gd name="connsiteX3" fmla="*/ 4955060 w 4955968"/>
              <a:gd name="connsiteY3" fmla="*/ 358346 h 5288692"/>
              <a:gd name="connsiteX4" fmla="*/ 4955060 w 4955968"/>
              <a:gd name="connsiteY4" fmla="*/ 0 h 5288692"/>
              <a:gd name="connsiteX0" fmla="*/ 0 w 4955968"/>
              <a:gd name="connsiteY0" fmla="*/ 5041558 h 5041558"/>
              <a:gd name="connsiteX1" fmla="*/ 1840659 w 4955968"/>
              <a:gd name="connsiteY1" fmla="*/ 0 h 5041558"/>
              <a:gd name="connsiteX2" fmla="*/ 4942789 w 4955968"/>
              <a:gd name="connsiteY2" fmla="*/ 580769 h 5041558"/>
              <a:gd name="connsiteX3" fmla="*/ 4955060 w 4955968"/>
              <a:gd name="connsiteY3" fmla="*/ 494271 h 5041558"/>
              <a:gd name="connsiteX4" fmla="*/ 4955060 w 4955968"/>
              <a:gd name="connsiteY4" fmla="*/ 135925 h 5041558"/>
              <a:gd name="connsiteX0" fmla="*/ 0 w 3336188"/>
              <a:gd name="connsiteY0" fmla="*/ 24715 h 580769"/>
              <a:gd name="connsiteX1" fmla="*/ 220879 w 3336188"/>
              <a:gd name="connsiteY1" fmla="*/ 0 h 580769"/>
              <a:gd name="connsiteX2" fmla="*/ 3323009 w 3336188"/>
              <a:gd name="connsiteY2" fmla="*/ 580769 h 580769"/>
              <a:gd name="connsiteX3" fmla="*/ 3335280 w 3336188"/>
              <a:gd name="connsiteY3" fmla="*/ 494271 h 580769"/>
              <a:gd name="connsiteX4" fmla="*/ 3335280 w 3336188"/>
              <a:gd name="connsiteY4" fmla="*/ 135925 h 580769"/>
              <a:gd name="connsiteX0" fmla="*/ 0 w 3336188"/>
              <a:gd name="connsiteY0" fmla="*/ 37072 h 593126"/>
              <a:gd name="connsiteX1" fmla="*/ 1582967 w 3336188"/>
              <a:gd name="connsiteY1" fmla="*/ 0 h 593126"/>
              <a:gd name="connsiteX2" fmla="*/ 3323009 w 3336188"/>
              <a:gd name="connsiteY2" fmla="*/ 593126 h 593126"/>
              <a:gd name="connsiteX3" fmla="*/ 3335280 w 3336188"/>
              <a:gd name="connsiteY3" fmla="*/ 506628 h 593126"/>
              <a:gd name="connsiteX4" fmla="*/ 3335280 w 3336188"/>
              <a:gd name="connsiteY4" fmla="*/ 148282 h 593126"/>
              <a:gd name="connsiteX0" fmla="*/ 0 w 3336188"/>
              <a:gd name="connsiteY0" fmla="*/ 0 h 556054"/>
              <a:gd name="connsiteX1" fmla="*/ 1570696 w 3336188"/>
              <a:gd name="connsiteY1" fmla="*/ 12355 h 556054"/>
              <a:gd name="connsiteX2" fmla="*/ 3323009 w 3336188"/>
              <a:gd name="connsiteY2" fmla="*/ 556054 h 556054"/>
              <a:gd name="connsiteX3" fmla="*/ 3335280 w 3336188"/>
              <a:gd name="connsiteY3" fmla="*/ 469556 h 556054"/>
              <a:gd name="connsiteX4" fmla="*/ 3335280 w 3336188"/>
              <a:gd name="connsiteY4" fmla="*/ 111210 h 556054"/>
              <a:gd name="connsiteX0" fmla="*/ 0 w 3311645"/>
              <a:gd name="connsiteY0" fmla="*/ 86499 h 543699"/>
              <a:gd name="connsiteX1" fmla="*/ 1546153 w 3311645"/>
              <a:gd name="connsiteY1" fmla="*/ 0 h 543699"/>
              <a:gd name="connsiteX2" fmla="*/ 3298466 w 3311645"/>
              <a:gd name="connsiteY2" fmla="*/ 543699 h 543699"/>
              <a:gd name="connsiteX3" fmla="*/ 3310737 w 3311645"/>
              <a:gd name="connsiteY3" fmla="*/ 457201 h 543699"/>
              <a:gd name="connsiteX4" fmla="*/ 3310737 w 3311645"/>
              <a:gd name="connsiteY4" fmla="*/ 98855 h 543699"/>
              <a:gd name="connsiteX0" fmla="*/ 0 w 3311645"/>
              <a:gd name="connsiteY0" fmla="*/ 0 h 457200"/>
              <a:gd name="connsiteX1" fmla="*/ 2834615 w 3311645"/>
              <a:gd name="connsiteY1" fmla="*/ 49425 h 457200"/>
              <a:gd name="connsiteX2" fmla="*/ 3298466 w 3311645"/>
              <a:gd name="connsiteY2" fmla="*/ 457200 h 457200"/>
              <a:gd name="connsiteX3" fmla="*/ 3310737 w 3311645"/>
              <a:gd name="connsiteY3" fmla="*/ 370702 h 457200"/>
              <a:gd name="connsiteX4" fmla="*/ 3310737 w 3311645"/>
              <a:gd name="connsiteY4" fmla="*/ 12356 h 457200"/>
              <a:gd name="connsiteX0" fmla="*/ 0 w 3311645"/>
              <a:gd name="connsiteY0" fmla="*/ 0 h 494271"/>
              <a:gd name="connsiteX1" fmla="*/ 2834615 w 3311645"/>
              <a:gd name="connsiteY1" fmla="*/ 49425 h 494271"/>
              <a:gd name="connsiteX2" fmla="*/ 2883700 w 3311645"/>
              <a:gd name="connsiteY2" fmla="*/ 494271 h 494271"/>
              <a:gd name="connsiteX3" fmla="*/ 3298466 w 3311645"/>
              <a:gd name="connsiteY3" fmla="*/ 457200 h 494271"/>
              <a:gd name="connsiteX4" fmla="*/ 3310737 w 3311645"/>
              <a:gd name="connsiteY4" fmla="*/ 370702 h 494271"/>
              <a:gd name="connsiteX5" fmla="*/ 3310737 w 3311645"/>
              <a:gd name="connsiteY5" fmla="*/ 12356 h 494271"/>
              <a:gd name="connsiteX0" fmla="*/ 0 w 3311645"/>
              <a:gd name="connsiteY0" fmla="*/ 0 h 481914"/>
              <a:gd name="connsiteX1" fmla="*/ 2834615 w 3311645"/>
              <a:gd name="connsiteY1" fmla="*/ 49425 h 481914"/>
              <a:gd name="connsiteX2" fmla="*/ 2871429 w 3311645"/>
              <a:gd name="connsiteY2" fmla="*/ 481914 h 481914"/>
              <a:gd name="connsiteX3" fmla="*/ 3298466 w 3311645"/>
              <a:gd name="connsiteY3" fmla="*/ 457200 h 481914"/>
              <a:gd name="connsiteX4" fmla="*/ 3310737 w 3311645"/>
              <a:gd name="connsiteY4" fmla="*/ 370702 h 481914"/>
              <a:gd name="connsiteX5" fmla="*/ 3310737 w 3311645"/>
              <a:gd name="connsiteY5" fmla="*/ 12356 h 481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1645" h="481914">
                <a:moveTo>
                  <a:pt x="0" y="0"/>
                </a:moveTo>
                <a:lnTo>
                  <a:pt x="2834615" y="49425"/>
                </a:lnTo>
                <a:cubicBezTo>
                  <a:pt x="2879609" y="90615"/>
                  <a:pt x="2826435" y="440724"/>
                  <a:pt x="2871429" y="481914"/>
                </a:cubicBezTo>
                <a:lnTo>
                  <a:pt x="3298466" y="457200"/>
                </a:lnTo>
                <a:cubicBezTo>
                  <a:pt x="3302556" y="428367"/>
                  <a:pt x="3308692" y="444843"/>
                  <a:pt x="3310737" y="370702"/>
                </a:cubicBezTo>
                <a:cubicBezTo>
                  <a:pt x="3312782" y="296561"/>
                  <a:pt x="3310737" y="131805"/>
                  <a:pt x="3310737" y="12356"/>
                </a:cubicBezTo>
              </a:path>
            </a:pathLst>
          </a:custGeom>
          <a:noFill/>
          <a:ln w="50800">
            <a:solidFill>
              <a:schemeClr val="accent4"/>
            </a:solidFill>
            <a:prstDash val="sys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3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266</Words>
  <Application>Microsoft Macintosh PowerPoint</Application>
  <PresentationFormat>Widescreen</PresentationFormat>
  <Paragraphs>155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Branko Milosavljevic</dc:creator>
  <cp:lastModifiedBy>Branko Milosavljevic</cp:lastModifiedBy>
  <cp:revision>11</cp:revision>
  <dcterms:created xsi:type="dcterms:W3CDTF">2019-10-06T15:30:39Z</dcterms:created>
  <dcterms:modified xsi:type="dcterms:W3CDTF">2019-10-06T17:04:50Z</dcterms:modified>
</cp:coreProperties>
</file>