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A5EA-F8D3-170A-6F25-D1EDBA154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7330D-6FC4-203C-C15B-FF96B927A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F01FA-4C55-84D2-0874-2DBEFE5F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68CF-DC6A-4EC0-82CF-7C8B9B66C5D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B405-ADCB-5959-9546-BFF4DD50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11467-F719-CD28-361D-7DB0C7F5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4B4C-1DA3-4485-A48A-57415D65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80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B744-5BAE-E0E9-6E48-C3B3DFC1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F3DE1-2B14-CDA1-389D-9DE781109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C681F-55DA-3F8B-DC24-355A169F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68CF-DC6A-4EC0-82CF-7C8B9B66C5D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D0609-A857-30C5-9681-E1F11BDA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C5E36-0E7C-D9F9-7C79-A074B178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4B4C-1DA3-4485-A48A-57415D65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47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21BDA-6D20-054C-52ED-F5BA75F5B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78B80-320B-2253-3EDC-ACB9EBFE7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9AE7E-AC10-A71D-D61E-68AB1C40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68CF-DC6A-4EC0-82CF-7C8B9B66C5D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A1757-4E54-EC73-BA99-4FBCD3AE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BB9C0-AE98-0446-E5C4-51E9CA1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4B4C-1DA3-4485-A48A-57415D65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15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C0D4-3EFC-189C-CAA7-4CC4EA3B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5203B-E4CD-F391-2AAB-01484E1D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9B261-E6E9-30B3-94AE-CA978C93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68CF-DC6A-4EC0-82CF-7C8B9B66C5D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3C077-7EDB-0E08-06DD-AC168739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D3F9C-F4C3-F643-F5FE-C1C40605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4B4C-1DA3-4485-A48A-57415D65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9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2C7B-996D-7277-CF42-99942671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4581A-5867-EA99-52CF-69AB6F02A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21E54-6354-9024-319B-2D422A3C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68CF-DC6A-4EC0-82CF-7C8B9B66C5D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2948E-CE1A-146E-B35F-C0197260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FCF22-BE0F-15CD-76E9-9FF627E6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4B4C-1DA3-4485-A48A-57415D65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79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AFE0-779D-B1E4-371A-D931ACF3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7E9A-61FF-7726-0B56-76B216D77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F9004-12B9-E2D3-861E-536CF91C2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A6F93-9224-FD7D-1EDC-051B1E06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68CF-DC6A-4EC0-82CF-7C8B9B66C5D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066E3-AA71-E531-7C15-BFCD6C05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40B06-4314-9611-C476-91A9C795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4B4C-1DA3-4485-A48A-57415D65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86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F68A-9A25-E411-A179-1947B7C9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D0E80-08AF-3252-5B4C-46960B5EB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909-B5C5-19F7-4457-F4322533D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89941-3599-F581-5F20-CDEDC1901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BA5F8-EF43-12A3-E3DB-20A4DC56B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4C18C-CBC7-1925-A4C8-BDF0B93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68CF-DC6A-4EC0-82CF-7C8B9B66C5D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F90F8-6E73-AC62-EFDE-3899FA29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114F2-521D-116E-B793-97866CD4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4B4C-1DA3-4485-A48A-57415D65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72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6FBB-35ED-A21A-C261-CC79849B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0C651-C01E-E689-1240-997A4951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68CF-DC6A-4EC0-82CF-7C8B9B66C5D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159D8-DCDD-B85B-80DF-D98D63DC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32AAE-674A-E343-D681-117D1192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4B4C-1DA3-4485-A48A-57415D65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28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EE6C6-AF2D-70E1-809E-54B01978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68CF-DC6A-4EC0-82CF-7C8B9B66C5D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C16DE-70EC-FF35-3B24-68F5546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B67BD-9033-E9F4-7559-4ADA2578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4B4C-1DA3-4485-A48A-57415D65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01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C9CC-AA99-38B3-9731-9F505EFA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6A7DE-97A4-5472-FFA1-76ADE3B41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5736F-3D5C-3B8C-36FD-40A34372A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9E455-5298-E79D-4AF0-8DBD0D65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68CF-DC6A-4EC0-82CF-7C8B9B66C5D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24630-A0E4-7EE5-0FDF-5E3F36F4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D6897-5B09-5BC9-0388-41EABF05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4B4C-1DA3-4485-A48A-57415D65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23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9058-0479-B664-6506-233E8F89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FB95-2297-BF2C-3C2C-93F00982D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C1EC5-EFF2-3916-3699-EC67AE6C9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6A057-36E5-F884-4643-42472188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68CF-DC6A-4EC0-82CF-7C8B9B66C5D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4957-EAEB-8611-4730-5B560556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EA277-1864-0697-E476-E12575E4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4B4C-1DA3-4485-A48A-57415D65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39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76200-838F-7941-A47E-7427E1C7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D24C2-6407-8AC8-6BD7-0F4380ADE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CCC2C-36D2-916B-5767-8C1A7DCC5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68CF-DC6A-4EC0-82CF-7C8B9B66C5D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6C2CD-F2B5-B372-59AB-F244C5F0B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669BB-0D47-6107-F98A-D58C8FED1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4B4C-1DA3-4485-A48A-57415D65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49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678266-4275-E8A6-FF47-9246AE4DD31F}"/>
              </a:ext>
            </a:extLst>
          </p:cNvPr>
          <p:cNvSpPr txBox="1"/>
          <p:nvPr/>
        </p:nvSpPr>
        <p:spPr>
          <a:xfrm>
            <a:off x="1897723" y="2736503"/>
            <a:ext cx="83965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effectLst/>
                <a:latin typeface="BlinkMacSystemFont"/>
              </a:rPr>
              <a:t>Code structure</a:t>
            </a:r>
          </a:p>
          <a:p>
            <a:pPr algn="ctr"/>
            <a:r>
              <a:rPr lang="en-US" sz="2400" b="0" i="0" dirty="0">
                <a:solidFill>
                  <a:srgbClr val="313130"/>
                </a:solidFill>
                <a:effectLst/>
                <a:latin typeface="BlinkMacSystemFont"/>
              </a:rPr>
              <a:t>The first thing we’ll study is the building blocks of code.</a:t>
            </a:r>
          </a:p>
        </p:txBody>
      </p:sp>
    </p:spTree>
    <p:extLst>
      <p:ext uri="{BB962C8B-B14F-4D97-AF65-F5344CB8AC3E}">
        <p14:creationId xmlns:p14="http://schemas.microsoft.com/office/powerpoint/2010/main" val="53348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CA061-0978-8510-2C84-63DBC2FF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" y="340388"/>
            <a:ext cx="12074572" cy="617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BlinkMacSystemFont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Chiplunkar</dc:creator>
  <cp:lastModifiedBy>Sanjay Chiplunkar</cp:lastModifiedBy>
  <cp:revision>3</cp:revision>
  <dcterms:created xsi:type="dcterms:W3CDTF">2022-10-02T12:00:08Z</dcterms:created>
  <dcterms:modified xsi:type="dcterms:W3CDTF">2022-10-02T12:06:13Z</dcterms:modified>
</cp:coreProperties>
</file>