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72F"/>
    <a:srgbClr val="3399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0971-93AD-E2CA-EF9D-0783A96F0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DC662-52B7-1A4D-CED4-9ED372ACD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22F7-0AF3-8589-546D-F6957E8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713B-BA39-582B-066F-C203B998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570E-EFCA-B53F-7E19-BADEB673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370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30EE-FEBA-0DBC-93C4-3E3C2C19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9FF9D-D453-EA35-29A0-CD673D711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957B-284E-9A9A-A59D-20609906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3180-0B09-BB01-DD42-CBA611EC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231C-2E2B-D9FC-D38E-DBAA0325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05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335BC-ED10-3DB9-4D52-67D67836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DE8DF-CC7E-5169-988A-8E0ABBC3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A8F2-A4B3-1055-1314-1A59725A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1F48-6746-8D00-4157-5D07F20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92B0-18F6-5028-E558-D028D1BB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69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ACFC-A88B-FC26-2DD1-DF6E694D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BFAA-F77E-1F1E-89B6-B40E4D05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8726-A4F7-7731-17C2-D25AF77E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DC9A-3796-52A8-F4DC-9CD6A190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A11C-2CB0-D44A-E932-3AB7252A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501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078-D0FC-2DD6-BFA1-0DBB4510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ACED-7072-2908-8D6F-83C88B0E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722D-7017-0DBD-76F8-EB4BDD56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3A395-779D-3D57-7FAE-74822961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1B9E-F4D5-8FAE-37DD-1F1C61DF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335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BFF5-6EC1-9D73-C49D-BCD1D817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EC20-8F7C-9FD3-89BF-736127F15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E562-0078-065A-6D68-71F8AE544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3081-0F28-328B-7BF3-050FE55F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FF29-9BEF-BDF4-D453-01008CBE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4419-FC00-7B2A-A574-B18CE863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311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E865-9DB7-4DEC-C7F3-075CD5B1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7591D-A46C-5401-0AE5-EDDE72C1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E4FAD-89F0-F12E-006A-997B36962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1296C-493C-67CB-A361-832D66A3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77D41-8CBE-3B92-D004-05A6FCE3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DC19A-34CE-F488-42C7-72C1C541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9C100-BC0F-7FBA-8126-D205DCDC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376C7-8DBC-8E72-6CE6-E226A0EE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66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B2F0-061D-31E0-C59C-59E98546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13BEB-5AD1-E6BF-DEB7-0D07D2FD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3193D-F01D-6413-9CCC-3E7E8356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4EEE6-86D7-8BD8-5A98-2F131A89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50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0FF9B-DBA3-27E2-01C2-28A672B6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23867-78DC-88A3-F9F2-4F6FE527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87F5-C7FE-B572-1F57-93A526A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008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6C90-5FD2-E767-3875-7859E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A26-39BF-22DC-BA76-281177A8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FE73-6275-F893-594A-8C76A0C8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4A9F0-EEBE-2ABD-A17D-6E440F56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4A80E-8C56-0041-8B72-FAB5F195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4D23-3FE5-5DD1-901B-F906F8A6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774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9970-974C-AE8B-94FC-FA7F55CD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09982-6F67-3BB8-2EBE-7D19EBD9B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372E-5FA5-1027-7BC9-5E112D4F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473F0-59AE-3C54-6D6E-E6DA9030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4B86-5823-544D-DA12-60FC6DC9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B45F2-92C9-E6DC-5293-41C8A506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9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596D2-7355-CC46-645F-B60A83DF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5E0B-5F60-21D5-FE56-EDBAD33E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F4B9-2DE9-5044-2088-F3F1D1318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B1AF3-2E9E-42D1-9CA0-4802B14BA817}" type="datetimeFigureOut">
              <a:rPr lang="en-DE" smtClean="0"/>
              <a:t>13/06/2025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83B0-CBEB-AE7D-2531-D09B885CE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1BF3-97C2-DD68-8C1A-29E2B209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A107A-592B-4B22-A579-81CF4A741A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998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5AAA04-C6E0-2B04-D4D0-C16047D92CA5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275012-4C1D-0C8B-FBBF-4D09D14C3374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BEA5CA-B8FF-794A-8734-DC2796426CCF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E3E00E-4C80-1779-214B-7506A08B5116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C26708-2764-5775-3B13-DCBA505AF83D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67978-F7CF-E793-EBFD-00CE410D6983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F4E130-9B5C-773C-1518-16A51040096B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8E2765-8BC9-284B-88DC-D5577EDA4987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077794-0CC3-9B02-294B-129D4DD2ECFC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405758-5036-5F5F-5ABA-C9B2EB355175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9549C8-17A9-1294-3559-2C3EDC4114A8}"/>
              </a:ext>
            </a:extLst>
          </p:cNvPr>
          <p:cNvSpPr/>
          <p:nvPr/>
        </p:nvSpPr>
        <p:spPr>
          <a:xfrm>
            <a:off x="3446885" y="837272"/>
            <a:ext cx="6732540" cy="599098"/>
          </a:xfrm>
          <a:custGeom>
            <a:avLst/>
            <a:gdLst>
              <a:gd name="connsiteX0" fmla="*/ 0 w 6732540"/>
              <a:gd name="connsiteY0" fmla="*/ 99852 h 599098"/>
              <a:gd name="connsiteX1" fmla="*/ 99852 w 6732540"/>
              <a:gd name="connsiteY1" fmla="*/ 0 h 599098"/>
              <a:gd name="connsiteX2" fmla="*/ 824403 w 6732540"/>
              <a:gd name="connsiteY2" fmla="*/ 0 h 599098"/>
              <a:gd name="connsiteX3" fmla="*/ 1548954 w 6732540"/>
              <a:gd name="connsiteY3" fmla="*/ 0 h 599098"/>
              <a:gd name="connsiteX4" fmla="*/ 2077520 w 6732540"/>
              <a:gd name="connsiteY4" fmla="*/ 0 h 599098"/>
              <a:gd name="connsiteX5" fmla="*/ 2802071 w 6732540"/>
              <a:gd name="connsiteY5" fmla="*/ 0 h 599098"/>
              <a:gd name="connsiteX6" fmla="*/ 3526621 w 6732540"/>
              <a:gd name="connsiteY6" fmla="*/ 0 h 599098"/>
              <a:gd name="connsiteX7" fmla="*/ 4251172 w 6732540"/>
              <a:gd name="connsiteY7" fmla="*/ 0 h 599098"/>
              <a:gd name="connsiteX8" fmla="*/ 4975723 w 6732540"/>
              <a:gd name="connsiteY8" fmla="*/ 0 h 599098"/>
              <a:gd name="connsiteX9" fmla="*/ 5700274 w 6732540"/>
              <a:gd name="connsiteY9" fmla="*/ 0 h 599098"/>
              <a:gd name="connsiteX10" fmla="*/ 6632688 w 6732540"/>
              <a:gd name="connsiteY10" fmla="*/ 0 h 599098"/>
              <a:gd name="connsiteX11" fmla="*/ 6732540 w 6732540"/>
              <a:gd name="connsiteY11" fmla="*/ 99852 h 599098"/>
              <a:gd name="connsiteX12" fmla="*/ 6732540 w 6732540"/>
              <a:gd name="connsiteY12" fmla="*/ 499246 h 599098"/>
              <a:gd name="connsiteX13" fmla="*/ 6632688 w 6732540"/>
              <a:gd name="connsiteY13" fmla="*/ 599098 h 599098"/>
              <a:gd name="connsiteX14" fmla="*/ 6038794 w 6732540"/>
              <a:gd name="connsiteY14" fmla="*/ 599098 h 599098"/>
              <a:gd name="connsiteX15" fmla="*/ 5575556 w 6732540"/>
              <a:gd name="connsiteY15" fmla="*/ 599098 h 599098"/>
              <a:gd name="connsiteX16" fmla="*/ 5177647 w 6732540"/>
              <a:gd name="connsiteY16" fmla="*/ 599098 h 599098"/>
              <a:gd name="connsiteX17" fmla="*/ 4779738 w 6732540"/>
              <a:gd name="connsiteY17" fmla="*/ 599098 h 599098"/>
              <a:gd name="connsiteX18" fmla="*/ 4381829 w 6732540"/>
              <a:gd name="connsiteY18" fmla="*/ 599098 h 599098"/>
              <a:gd name="connsiteX19" fmla="*/ 3983920 w 6732540"/>
              <a:gd name="connsiteY19" fmla="*/ 599098 h 599098"/>
              <a:gd name="connsiteX20" fmla="*/ 3259369 w 6732540"/>
              <a:gd name="connsiteY20" fmla="*/ 599098 h 599098"/>
              <a:gd name="connsiteX21" fmla="*/ 2861460 w 6732540"/>
              <a:gd name="connsiteY21" fmla="*/ 599098 h 599098"/>
              <a:gd name="connsiteX22" fmla="*/ 2267566 w 6732540"/>
              <a:gd name="connsiteY22" fmla="*/ 599098 h 599098"/>
              <a:gd name="connsiteX23" fmla="*/ 1608343 w 6732540"/>
              <a:gd name="connsiteY23" fmla="*/ 599098 h 599098"/>
              <a:gd name="connsiteX24" fmla="*/ 1014449 w 6732540"/>
              <a:gd name="connsiteY24" fmla="*/ 599098 h 599098"/>
              <a:gd name="connsiteX25" fmla="*/ 99852 w 6732540"/>
              <a:gd name="connsiteY25" fmla="*/ 599098 h 599098"/>
              <a:gd name="connsiteX26" fmla="*/ 0 w 6732540"/>
              <a:gd name="connsiteY26" fmla="*/ 499246 h 599098"/>
              <a:gd name="connsiteX27" fmla="*/ 0 w 6732540"/>
              <a:gd name="connsiteY27" fmla="*/ 99852 h 59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32540" h="599098" fill="none" extrusionOk="0">
                <a:moveTo>
                  <a:pt x="0" y="99852"/>
                </a:moveTo>
                <a:cubicBezTo>
                  <a:pt x="6174" y="50838"/>
                  <a:pt x="47654" y="-15373"/>
                  <a:pt x="99852" y="0"/>
                </a:cubicBezTo>
                <a:cubicBezTo>
                  <a:pt x="302258" y="-44689"/>
                  <a:pt x="480506" y="25602"/>
                  <a:pt x="824403" y="0"/>
                </a:cubicBezTo>
                <a:cubicBezTo>
                  <a:pt x="1168300" y="-25602"/>
                  <a:pt x="1279442" y="6130"/>
                  <a:pt x="1548954" y="0"/>
                </a:cubicBezTo>
                <a:cubicBezTo>
                  <a:pt x="1818466" y="-6130"/>
                  <a:pt x="1967423" y="32248"/>
                  <a:pt x="2077520" y="0"/>
                </a:cubicBezTo>
                <a:cubicBezTo>
                  <a:pt x="2187617" y="-32248"/>
                  <a:pt x="2548229" y="53515"/>
                  <a:pt x="2802071" y="0"/>
                </a:cubicBezTo>
                <a:cubicBezTo>
                  <a:pt x="3055913" y="-53515"/>
                  <a:pt x="3197416" y="13949"/>
                  <a:pt x="3526621" y="0"/>
                </a:cubicBezTo>
                <a:cubicBezTo>
                  <a:pt x="3855826" y="-13949"/>
                  <a:pt x="3957555" y="58157"/>
                  <a:pt x="4251172" y="0"/>
                </a:cubicBezTo>
                <a:cubicBezTo>
                  <a:pt x="4544789" y="-58157"/>
                  <a:pt x="4723791" y="35571"/>
                  <a:pt x="4975723" y="0"/>
                </a:cubicBezTo>
                <a:cubicBezTo>
                  <a:pt x="5227655" y="-35571"/>
                  <a:pt x="5437698" y="68916"/>
                  <a:pt x="5700274" y="0"/>
                </a:cubicBezTo>
                <a:cubicBezTo>
                  <a:pt x="5962850" y="-68916"/>
                  <a:pt x="6172827" y="70130"/>
                  <a:pt x="6632688" y="0"/>
                </a:cubicBezTo>
                <a:cubicBezTo>
                  <a:pt x="6693475" y="1242"/>
                  <a:pt x="6742067" y="49848"/>
                  <a:pt x="6732540" y="99852"/>
                </a:cubicBezTo>
                <a:cubicBezTo>
                  <a:pt x="6751836" y="197696"/>
                  <a:pt x="6721132" y="352716"/>
                  <a:pt x="6732540" y="499246"/>
                </a:cubicBezTo>
                <a:cubicBezTo>
                  <a:pt x="6723219" y="550140"/>
                  <a:pt x="6692285" y="593995"/>
                  <a:pt x="6632688" y="599098"/>
                </a:cubicBezTo>
                <a:cubicBezTo>
                  <a:pt x="6433694" y="626389"/>
                  <a:pt x="6189268" y="563788"/>
                  <a:pt x="6038794" y="599098"/>
                </a:cubicBezTo>
                <a:cubicBezTo>
                  <a:pt x="5888320" y="634408"/>
                  <a:pt x="5791776" y="573213"/>
                  <a:pt x="5575556" y="599098"/>
                </a:cubicBezTo>
                <a:cubicBezTo>
                  <a:pt x="5359336" y="624983"/>
                  <a:pt x="5374548" y="567096"/>
                  <a:pt x="5177647" y="599098"/>
                </a:cubicBezTo>
                <a:cubicBezTo>
                  <a:pt x="4980746" y="631100"/>
                  <a:pt x="4954313" y="583811"/>
                  <a:pt x="4779738" y="599098"/>
                </a:cubicBezTo>
                <a:cubicBezTo>
                  <a:pt x="4605163" y="614385"/>
                  <a:pt x="4464909" y="555995"/>
                  <a:pt x="4381829" y="599098"/>
                </a:cubicBezTo>
                <a:cubicBezTo>
                  <a:pt x="4298749" y="642201"/>
                  <a:pt x="4066914" y="568852"/>
                  <a:pt x="3983920" y="599098"/>
                </a:cubicBezTo>
                <a:cubicBezTo>
                  <a:pt x="3900926" y="629344"/>
                  <a:pt x="3550130" y="514371"/>
                  <a:pt x="3259369" y="599098"/>
                </a:cubicBezTo>
                <a:cubicBezTo>
                  <a:pt x="2968608" y="683825"/>
                  <a:pt x="2985138" y="573988"/>
                  <a:pt x="2861460" y="599098"/>
                </a:cubicBezTo>
                <a:cubicBezTo>
                  <a:pt x="2737782" y="624208"/>
                  <a:pt x="2388523" y="535409"/>
                  <a:pt x="2267566" y="599098"/>
                </a:cubicBezTo>
                <a:cubicBezTo>
                  <a:pt x="2146609" y="662787"/>
                  <a:pt x="1906714" y="529931"/>
                  <a:pt x="1608343" y="599098"/>
                </a:cubicBezTo>
                <a:cubicBezTo>
                  <a:pt x="1309972" y="668265"/>
                  <a:pt x="1254079" y="597233"/>
                  <a:pt x="1014449" y="599098"/>
                </a:cubicBezTo>
                <a:cubicBezTo>
                  <a:pt x="774819" y="600963"/>
                  <a:pt x="489975" y="574901"/>
                  <a:pt x="99852" y="599098"/>
                </a:cubicBezTo>
                <a:cubicBezTo>
                  <a:pt x="38072" y="596758"/>
                  <a:pt x="1864" y="554099"/>
                  <a:pt x="0" y="499246"/>
                </a:cubicBezTo>
                <a:cubicBezTo>
                  <a:pt x="-38402" y="359739"/>
                  <a:pt x="13260" y="292228"/>
                  <a:pt x="0" y="99852"/>
                </a:cubicBezTo>
                <a:close/>
              </a:path>
              <a:path w="6732540" h="599098" stroke="0" extrusionOk="0">
                <a:moveTo>
                  <a:pt x="0" y="99852"/>
                </a:moveTo>
                <a:cubicBezTo>
                  <a:pt x="-8694" y="54748"/>
                  <a:pt x="42510" y="15914"/>
                  <a:pt x="99852" y="0"/>
                </a:cubicBezTo>
                <a:cubicBezTo>
                  <a:pt x="251184" y="-19370"/>
                  <a:pt x="376877" y="48384"/>
                  <a:pt x="563089" y="0"/>
                </a:cubicBezTo>
                <a:cubicBezTo>
                  <a:pt x="749301" y="-48384"/>
                  <a:pt x="819896" y="7391"/>
                  <a:pt x="1026327" y="0"/>
                </a:cubicBezTo>
                <a:cubicBezTo>
                  <a:pt x="1232758" y="-7391"/>
                  <a:pt x="1324177" y="6326"/>
                  <a:pt x="1424236" y="0"/>
                </a:cubicBezTo>
                <a:cubicBezTo>
                  <a:pt x="1524295" y="-6326"/>
                  <a:pt x="1920984" y="15216"/>
                  <a:pt x="2148787" y="0"/>
                </a:cubicBezTo>
                <a:cubicBezTo>
                  <a:pt x="2376590" y="-15216"/>
                  <a:pt x="2463114" y="52670"/>
                  <a:pt x="2612024" y="0"/>
                </a:cubicBezTo>
                <a:cubicBezTo>
                  <a:pt x="2760934" y="-52670"/>
                  <a:pt x="2966934" y="53629"/>
                  <a:pt x="3205919" y="0"/>
                </a:cubicBezTo>
                <a:cubicBezTo>
                  <a:pt x="3444905" y="-53629"/>
                  <a:pt x="3501106" y="14525"/>
                  <a:pt x="3734484" y="0"/>
                </a:cubicBezTo>
                <a:cubicBezTo>
                  <a:pt x="3967862" y="-14525"/>
                  <a:pt x="4006355" y="13909"/>
                  <a:pt x="4197722" y="0"/>
                </a:cubicBezTo>
                <a:cubicBezTo>
                  <a:pt x="4389089" y="-13909"/>
                  <a:pt x="4532509" y="599"/>
                  <a:pt x="4660959" y="0"/>
                </a:cubicBezTo>
                <a:cubicBezTo>
                  <a:pt x="4789409" y="-599"/>
                  <a:pt x="4904490" y="33854"/>
                  <a:pt x="5124197" y="0"/>
                </a:cubicBezTo>
                <a:cubicBezTo>
                  <a:pt x="5343904" y="-33854"/>
                  <a:pt x="5470287" y="57591"/>
                  <a:pt x="5652763" y="0"/>
                </a:cubicBezTo>
                <a:cubicBezTo>
                  <a:pt x="5835239" y="-57591"/>
                  <a:pt x="6178858" y="83134"/>
                  <a:pt x="6632688" y="0"/>
                </a:cubicBezTo>
                <a:cubicBezTo>
                  <a:pt x="6689398" y="9599"/>
                  <a:pt x="6732999" y="47712"/>
                  <a:pt x="6732540" y="99852"/>
                </a:cubicBezTo>
                <a:cubicBezTo>
                  <a:pt x="6759344" y="236934"/>
                  <a:pt x="6706111" y="370320"/>
                  <a:pt x="6732540" y="499246"/>
                </a:cubicBezTo>
                <a:cubicBezTo>
                  <a:pt x="6732535" y="558071"/>
                  <a:pt x="6680056" y="587639"/>
                  <a:pt x="6632688" y="599098"/>
                </a:cubicBezTo>
                <a:cubicBezTo>
                  <a:pt x="6319728" y="667145"/>
                  <a:pt x="6214970" y="598084"/>
                  <a:pt x="5908137" y="599098"/>
                </a:cubicBezTo>
                <a:cubicBezTo>
                  <a:pt x="5601304" y="600112"/>
                  <a:pt x="5550760" y="527183"/>
                  <a:pt x="5248915" y="599098"/>
                </a:cubicBezTo>
                <a:cubicBezTo>
                  <a:pt x="4947070" y="671013"/>
                  <a:pt x="4877865" y="566733"/>
                  <a:pt x="4524364" y="599098"/>
                </a:cubicBezTo>
                <a:cubicBezTo>
                  <a:pt x="4170863" y="631463"/>
                  <a:pt x="4227985" y="596968"/>
                  <a:pt x="4126455" y="599098"/>
                </a:cubicBezTo>
                <a:cubicBezTo>
                  <a:pt x="4024925" y="601228"/>
                  <a:pt x="3753462" y="588135"/>
                  <a:pt x="3532560" y="599098"/>
                </a:cubicBezTo>
                <a:cubicBezTo>
                  <a:pt x="3311658" y="610061"/>
                  <a:pt x="3266129" y="539847"/>
                  <a:pt x="3003995" y="599098"/>
                </a:cubicBezTo>
                <a:cubicBezTo>
                  <a:pt x="2741862" y="658349"/>
                  <a:pt x="2733289" y="556644"/>
                  <a:pt x="2606085" y="599098"/>
                </a:cubicBezTo>
                <a:cubicBezTo>
                  <a:pt x="2478881" y="641552"/>
                  <a:pt x="2169077" y="562821"/>
                  <a:pt x="1946863" y="599098"/>
                </a:cubicBezTo>
                <a:cubicBezTo>
                  <a:pt x="1724649" y="635375"/>
                  <a:pt x="1709217" y="579599"/>
                  <a:pt x="1483625" y="599098"/>
                </a:cubicBezTo>
                <a:cubicBezTo>
                  <a:pt x="1258033" y="618597"/>
                  <a:pt x="1176610" y="573066"/>
                  <a:pt x="889731" y="599098"/>
                </a:cubicBezTo>
                <a:cubicBezTo>
                  <a:pt x="602852" y="625130"/>
                  <a:pt x="381561" y="560049"/>
                  <a:pt x="99852" y="599098"/>
                </a:cubicBezTo>
                <a:cubicBezTo>
                  <a:pt x="54476" y="589405"/>
                  <a:pt x="-2092" y="553571"/>
                  <a:pt x="0" y="499246"/>
                </a:cubicBezTo>
                <a:cubicBezTo>
                  <a:pt x="-9994" y="346659"/>
                  <a:pt x="4053" y="278088"/>
                  <a:pt x="0" y="99852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name with logo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A6A552-63BA-F220-0453-47C4FAB61C0F}"/>
              </a:ext>
            </a:extLst>
          </p:cNvPr>
          <p:cNvSpPr/>
          <p:nvPr/>
        </p:nvSpPr>
        <p:spPr>
          <a:xfrm>
            <a:off x="4894729" y="1913137"/>
            <a:ext cx="3724836" cy="1704121"/>
          </a:xfrm>
          <a:custGeom>
            <a:avLst/>
            <a:gdLst>
              <a:gd name="connsiteX0" fmla="*/ 0 w 3724836"/>
              <a:gd name="connsiteY0" fmla="*/ 284026 h 1704121"/>
              <a:gd name="connsiteX1" fmla="*/ 284026 w 3724836"/>
              <a:gd name="connsiteY1" fmla="*/ 0 h 1704121"/>
              <a:gd name="connsiteX2" fmla="*/ 873292 w 3724836"/>
              <a:gd name="connsiteY2" fmla="*/ 0 h 1704121"/>
              <a:gd name="connsiteX3" fmla="*/ 1336287 w 3724836"/>
              <a:gd name="connsiteY3" fmla="*/ 0 h 1704121"/>
              <a:gd name="connsiteX4" fmla="*/ 1862418 w 3724836"/>
              <a:gd name="connsiteY4" fmla="*/ 0 h 1704121"/>
              <a:gd name="connsiteX5" fmla="*/ 2451684 w 3724836"/>
              <a:gd name="connsiteY5" fmla="*/ 0 h 1704121"/>
              <a:gd name="connsiteX6" fmla="*/ 3440810 w 3724836"/>
              <a:gd name="connsiteY6" fmla="*/ 0 h 1704121"/>
              <a:gd name="connsiteX7" fmla="*/ 3724836 w 3724836"/>
              <a:gd name="connsiteY7" fmla="*/ 284026 h 1704121"/>
              <a:gd name="connsiteX8" fmla="*/ 3724836 w 3724836"/>
              <a:gd name="connsiteY8" fmla="*/ 852061 h 1704121"/>
              <a:gd name="connsiteX9" fmla="*/ 3724836 w 3724836"/>
              <a:gd name="connsiteY9" fmla="*/ 1420095 h 1704121"/>
              <a:gd name="connsiteX10" fmla="*/ 3440810 w 3724836"/>
              <a:gd name="connsiteY10" fmla="*/ 1704121 h 1704121"/>
              <a:gd name="connsiteX11" fmla="*/ 2977815 w 3724836"/>
              <a:gd name="connsiteY11" fmla="*/ 1704121 h 1704121"/>
              <a:gd name="connsiteX12" fmla="*/ 2388549 w 3724836"/>
              <a:gd name="connsiteY12" fmla="*/ 1704121 h 1704121"/>
              <a:gd name="connsiteX13" fmla="*/ 1799282 w 3724836"/>
              <a:gd name="connsiteY13" fmla="*/ 1704121 h 1704121"/>
              <a:gd name="connsiteX14" fmla="*/ 1210016 w 3724836"/>
              <a:gd name="connsiteY14" fmla="*/ 1704121 h 1704121"/>
              <a:gd name="connsiteX15" fmla="*/ 284026 w 3724836"/>
              <a:gd name="connsiteY15" fmla="*/ 1704121 h 1704121"/>
              <a:gd name="connsiteX16" fmla="*/ 0 w 3724836"/>
              <a:gd name="connsiteY16" fmla="*/ 1420095 h 1704121"/>
              <a:gd name="connsiteX17" fmla="*/ 0 w 3724836"/>
              <a:gd name="connsiteY17" fmla="*/ 886143 h 1704121"/>
              <a:gd name="connsiteX18" fmla="*/ 0 w 3724836"/>
              <a:gd name="connsiteY18" fmla="*/ 284026 h 17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24836" h="1704121" fill="none" extrusionOk="0">
                <a:moveTo>
                  <a:pt x="0" y="284026"/>
                </a:moveTo>
                <a:cubicBezTo>
                  <a:pt x="-6973" y="115677"/>
                  <a:pt x="121212" y="-1134"/>
                  <a:pt x="284026" y="0"/>
                </a:cubicBezTo>
                <a:cubicBezTo>
                  <a:pt x="467601" y="-22549"/>
                  <a:pt x="711808" y="56418"/>
                  <a:pt x="873292" y="0"/>
                </a:cubicBezTo>
                <a:cubicBezTo>
                  <a:pt x="1034776" y="-56418"/>
                  <a:pt x="1215006" y="10587"/>
                  <a:pt x="1336287" y="0"/>
                </a:cubicBezTo>
                <a:cubicBezTo>
                  <a:pt x="1457569" y="-10587"/>
                  <a:pt x="1689326" y="40780"/>
                  <a:pt x="1862418" y="0"/>
                </a:cubicBezTo>
                <a:cubicBezTo>
                  <a:pt x="2035510" y="-40780"/>
                  <a:pt x="2303835" y="54930"/>
                  <a:pt x="2451684" y="0"/>
                </a:cubicBezTo>
                <a:cubicBezTo>
                  <a:pt x="2599533" y="-54930"/>
                  <a:pt x="3075803" y="65542"/>
                  <a:pt x="3440810" y="0"/>
                </a:cubicBezTo>
                <a:cubicBezTo>
                  <a:pt x="3609684" y="29931"/>
                  <a:pt x="3689266" y="105998"/>
                  <a:pt x="3724836" y="284026"/>
                </a:cubicBezTo>
                <a:cubicBezTo>
                  <a:pt x="3730858" y="553200"/>
                  <a:pt x="3667326" y="690917"/>
                  <a:pt x="3724836" y="852061"/>
                </a:cubicBezTo>
                <a:cubicBezTo>
                  <a:pt x="3782346" y="1013206"/>
                  <a:pt x="3669432" y="1181233"/>
                  <a:pt x="3724836" y="1420095"/>
                </a:cubicBezTo>
                <a:cubicBezTo>
                  <a:pt x="3740066" y="1547170"/>
                  <a:pt x="3599480" y="1666910"/>
                  <a:pt x="3440810" y="1704121"/>
                </a:cubicBezTo>
                <a:cubicBezTo>
                  <a:pt x="3269689" y="1722960"/>
                  <a:pt x="3079634" y="1680352"/>
                  <a:pt x="2977815" y="1704121"/>
                </a:cubicBezTo>
                <a:cubicBezTo>
                  <a:pt x="2875996" y="1727890"/>
                  <a:pt x="2534022" y="1649200"/>
                  <a:pt x="2388549" y="1704121"/>
                </a:cubicBezTo>
                <a:cubicBezTo>
                  <a:pt x="2243076" y="1759042"/>
                  <a:pt x="2003442" y="1691954"/>
                  <a:pt x="1799282" y="1704121"/>
                </a:cubicBezTo>
                <a:cubicBezTo>
                  <a:pt x="1595122" y="1716288"/>
                  <a:pt x="1402466" y="1696676"/>
                  <a:pt x="1210016" y="1704121"/>
                </a:cubicBezTo>
                <a:cubicBezTo>
                  <a:pt x="1017566" y="1711566"/>
                  <a:pt x="548648" y="1649157"/>
                  <a:pt x="284026" y="1704121"/>
                </a:cubicBezTo>
                <a:cubicBezTo>
                  <a:pt x="111148" y="1703982"/>
                  <a:pt x="5408" y="1572757"/>
                  <a:pt x="0" y="1420095"/>
                </a:cubicBezTo>
                <a:cubicBezTo>
                  <a:pt x="-42115" y="1259286"/>
                  <a:pt x="1750" y="1143010"/>
                  <a:pt x="0" y="886143"/>
                </a:cubicBezTo>
                <a:cubicBezTo>
                  <a:pt x="-1750" y="629276"/>
                  <a:pt x="58358" y="549578"/>
                  <a:pt x="0" y="284026"/>
                </a:cubicBezTo>
                <a:close/>
              </a:path>
              <a:path w="3724836" h="1704121" stroke="0" extrusionOk="0">
                <a:moveTo>
                  <a:pt x="0" y="284026"/>
                </a:moveTo>
                <a:cubicBezTo>
                  <a:pt x="-20567" y="150921"/>
                  <a:pt x="122945" y="30585"/>
                  <a:pt x="284026" y="0"/>
                </a:cubicBezTo>
                <a:cubicBezTo>
                  <a:pt x="477453" y="-36714"/>
                  <a:pt x="535458" y="32497"/>
                  <a:pt x="747021" y="0"/>
                </a:cubicBezTo>
                <a:cubicBezTo>
                  <a:pt x="958585" y="-32497"/>
                  <a:pt x="1051448" y="20720"/>
                  <a:pt x="1210016" y="0"/>
                </a:cubicBezTo>
                <a:cubicBezTo>
                  <a:pt x="1368584" y="-20720"/>
                  <a:pt x="1488915" y="24284"/>
                  <a:pt x="1641443" y="0"/>
                </a:cubicBezTo>
                <a:cubicBezTo>
                  <a:pt x="1793971" y="-24284"/>
                  <a:pt x="2060852" y="22889"/>
                  <a:pt x="2230709" y="0"/>
                </a:cubicBezTo>
                <a:cubicBezTo>
                  <a:pt x="2400566" y="-22889"/>
                  <a:pt x="2565896" y="32638"/>
                  <a:pt x="2693704" y="0"/>
                </a:cubicBezTo>
                <a:cubicBezTo>
                  <a:pt x="2821512" y="-32638"/>
                  <a:pt x="3259685" y="51098"/>
                  <a:pt x="3440810" y="0"/>
                </a:cubicBezTo>
                <a:cubicBezTo>
                  <a:pt x="3557287" y="-9861"/>
                  <a:pt x="3763160" y="117924"/>
                  <a:pt x="3724836" y="284026"/>
                </a:cubicBezTo>
                <a:cubicBezTo>
                  <a:pt x="3776079" y="514074"/>
                  <a:pt x="3722281" y="680695"/>
                  <a:pt x="3724836" y="840700"/>
                </a:cubicBezTo>
                <a:cubicBezTo>
                  <a:pt x="3727391" y="1000705"/>
                  <a:pt x="3702672" y="1292434"/>
                  <a:pt x="3724836" y="1420095"/>
                </a:cubicBezTo>
                <a:cubicBezTo>
                  <a:pt x="3766049" y="1560653"/>
                  <a:pt x="3593654" y="1691199"/>
                  <a:pt x="3440810" y="1704121"/>
                </a:cubicBezTo>
                <a:cubicBezTo>
                  <a:pt x="3213064" y="1705529"/>
                  <a:pt x="3085682" y="1667342"/>
                  <a:pt x="2946247" y="1704121"/>
                </a:cubicBezTo>
                <a:cubicBezTo>
                  <a:pt x="2806812" y="1740900"/>
                  <a:pt x="2662159" y="1676105"/>
                  <a:pt x="2451684" y="1704121"/>
                </a:cubicBezTo>
                <a:cubicBezTo>
                  <a:pt x="2241209" y="1732137"/>
                  <a:pt x="2036988" y="1656766"/>
                  <a:pt x="1862418" y="1704121"/>
                </a:cubicBezTo>
                <a:cubicBezTo>
                  <a:pt x="1687848" y="1751476"/>
                  <a:pt x="1516072" y="1663343"/>
                  <a:pt x="1399423" y="1704121"/>
                </a:cubicBezTo>
                <a:cubicBezTo>
                  <a:pt x="1282775" y="1744899"/>
                  <a:pt x="1023001" y="1683772"/>
                  <a:pt x="810157" y="1704121"/>
                </a:cubicBezTo>
                <a:cubicBezTo>
                  <a:pt x="597313" y="1724470"/>
                  <a:pt x="458317" y="1667853"/>
                  <a:pt x="284026" y="1704121"/>
                </a:cubicBezTo>
                <a:cubicBezTo>
                  <a:pt x="107966" y="1742544"/>
                  <a:pt x="1043" y="1569559"/>
                  <a:pt x="0" y="1420095"/>
                </a:cubicBezTo>
                <a:cubicBezTo>
                  <a:pt x="-15682" y="1220306"/>
                  <a:pt x="53104" y="1035271"/>
                  <a:pt x="0" y="863421"/>
                </a:cubicBezTo>
                <a:cubicBezTo>
                  <a:pt x="-53104" y="691571"/>
                  <a:pt x="37418" y="477300"/>
                  <a:pt x="0" y="284026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Contextual visual representing the project theme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229D1A-0C01-00F4-C145-D18463E0BF1D}"/>
              </a:ext>
            </a:extLst>
          </p:cNvPr>
          <p:cNvSpPr/>
          <p:nvPr/>
        </p:nvSpPr>
        <p:spPr>
          <a:xfrm>
            <a:off x="3778624" y="4160356"/>
            <a:ext cx="6400801" cy="1704121"/>
          </a:xfrm>
          <a:custGeom>
            <a:avLst/>
            <a:gdLst>
              <a:gd name="connsiteX0" fmla="*/ 0 w 6400801"/>
              <a:gd name="connsiteY0" fmla="*/ 284026 h 1704121"/>
              <a:gd name="connsiteX1" fmla="*/ 284026 w 6400801"/>
              <a:gd name="connsiteY1" fmla="*/ 0 h 1704121"/>
              <a:gd name="connsiteX2" fmla="*/ 983956 w 6400801"/>
              <a:gd name="connsiteY2" fmla="*/ 0 h 1704121"/>
              <a:gd name="connsiteX3" fmla="*/ 1683886 w 6400801"/>
              <a:gd name="connsiteY3" fmla="*/ 0 h 1704121"/>
              <a:gd name="connsiteX4" fmla="*/ 2208833 w 6400801"/>
              <a:gd name="connsiteY4" fmla="*/ 0 h 1704121"/>
              <a:gd name="connsiteX5" fmla="*/ 2908763 w 6400801"/>
              <a:gd name="connsiteY5" fmla="*/ 0 h 1704121"/>
              <a:gd name="connsiteX6" fmla="*/ 3608693 w 6400801"/>
              <a:gd name="connsiteY6" fmla="*/ 0 h 1704121"/>
              <a:gd name="connsiteX7" fmla="*/ 4308623 w 6400801"/>
              <a:gd name="connsiteY7" fmla="*/ 0 h 1704121"/>
              <a:gd name="connsiteX8" fmla="*/ 5008553 w 6400801"/>
              <a:gd name="connsiteY8" fmla="*/ 0 h 1704121"/>
              <a:gd name="connsiteX9" fmla="*/ 6116775 w 6400801"/>
              <a:gd name="connsiteY9" fmla="*/ 0 h 1704121"/>
              <a:gd name="connsiteX10" fmla="*/ 6400801 w 6400801"/>
              <a:gd name="connsiteY10" fmla="*/ 284026 h 1704121"/>
              <a:gd name="connsiteX11" fmla="*/ 6400801 w 6400801"/>
              <a:gd name="connsiteY11" fmla="*/ 817978 h 1704121"/>
              <a:gd name="connsiteX12" fmla="*/ 6400801 w 6400801"/>
              <a:gd name="connsiteY12" fmla="*/ 1420095 h 1704121"/>
              <a:gd name="connsiteX13" fmla="*/ 6116775 w 6400801"/>
              <a:gd name="connsiteY13" fmla="*/ 1704121 h 1704121"/>
              <a:gd name="connsiteX14" fmla="*/ 5533500 w 6400801"/>
              <a:gd name="connsiteY14" fmla="*/ 1704121 h 1704121"/>
              <a:gd name="connsiteX15" fmla="*/ 5066880 w 6400801"/>
              <a:gd name="connsiteY15" fmla="*/ 1704121 h 1704121"/>
              <a:gd name="connsiteX16" fmla="*/ 4658588 w 6400801"/>
              <a:gd name="connsiteY16" fmla="*/ 1704121 h 1704121"/>
              <a:gd name="connsiteX17" fmla="*/ 4250295 w 6400801"/>
              <a:gd name="connsiteY17" fmla="*/ 1704121 h 1704121"/>
              <a:gd name="connsiteX18" fmla="*/ 3842003 w 6400801"/>
              <a:gd name="connsiteY18" fmla="*/ 1704121 h 1704121"/>
              <a:gd name="connsiteX19" fmla="*/ 3433710 w 6400801"/>
              <a:gd name="connsiteY19" fmla="*/ 1704121 h 1704121"/>
              <a:gd name="connsiteX20" fmla="*/ 2733781 w 6400801"/>
              <a:gd name="connsiteY20" fmla="*/ 1704121 h 1704121"/>
              <a:gd name="connsiteX21" fmla="*/ 2325488 w 6400801"/>
              <a:gd name="connsiteY21" fmla="*/ 1704121 h 1704121"/>
              <a:gd name="connsiteX22" fmla="*/ 1742213 w 6400801"/>
              <a:gd name="connsiteY22" fmla="*/ 1704121 h 1704121"/>
              <a:gd name="connsiteX23" fmla="*/ 1100611 w 6400801"/>
              <a:gd name="connsiteY23" fmla="*/ 1704121 h 1704121"/>
              <a:gd name="connsiteX24" fmla="*/ 284026 w 6400801"/>
              <a:gd name="connsiteY24" fmla="*/ 1704121 h 1704121"/>
              <a:gd name="connsiteX25" fmla="*/ 0 w 6400801"/>
              <a:gd name="connsiteY25" fmla="*/ 1420095 h 1704121"/>
              <a:gd name="connsiteX26" fmla="*/ 0 w 6400801"/>
              <a:gd name="connsiteY26" fmla="*/ 840700 h 1704121"/>
              <a:gd name="connsiteX27" fmla="*/ 0 w 6400801"/>
              <a:gd name="connsiteY27" fmla="*/ 284026 h 17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00801" h="1704121" fill="none" extrusionOk="0">
                <a:moveTo>
                  <a:pt x="0" y="284026"/>
                </a:moveTo>
                <a:cubicBezTo>
                  <a:pt x="22659" y="149672"/>
                  <a:pt x="128766" y="-8358"/>
                  <a:pt x="284026" y="0"/>
                </a:cubicBezTo>
                <a:cubicBezTo>
                  <a:pt x="582081" y="-65737"/>
                  <a:pt x="652283" y="40027"/>
                  <a:pt x="983956" y="0"/>
                </a:cubicBezTo>
                <a:cubicBezTo>
                  <a:pt x="1315629" y="-40027"/>
                  <a:pt x="1383672" y="2761"/>
                  <a:pt x="1683886" y="0"/>
                </a:cubicBezTo>
                <a:cubicBezTo>
                  <a:pt x="1984100" y="-2761"/>
                  <a:pt x="2029096" y="34560"/>
                  <a:pt x="2208833" y="0"/>
                </a:cubicBezTo>
                <a:cubicBezTo>
                  <a:pt x="2388570" y="-34560"/>
                  <a:pt x="2606187" y="21238"/>
                  <a:pt x="2908763" y="0"/>
                </a:cubicBezTo>
                <a:cubicBezTo>
                  <a:pt x="3211339" y="-21238"/>
                  <a:pt x="3334642" y="54336"/>
                  <a:pt x="3608693" y="0"/>
                </a:cubicBezTo>
                <a:cubicBezTo>
                  <a:pt x="3882744" y="-54336"/>
                  <a:pt x="3985304" y="66117"/>
                  <a:pt x="4308623" y="0"/>
                </a:cubicBezTo>
                <a:cubicBezTo>
                  <a:pt x="4631942" y="-66117"/>
                  <a:pt x="4787923" y="17905"/>
                  <a:pt x="5008553" y="0"/>
                </a:cubicBezTo>
                <a:cubicBezTo>
                  <a:pt x="5229183" y="-17905"/>
                  <a:pt x="5826683" y="25751"/>
                  <a:pt x="6116775" y="0"/>
                </a:cubicBezTo>
                <a:cubicBezTo>
                  <a:pt x="6270996" y="24807"/>
                  <a:pt x="6410460" y="109006"/>
                  <a:pt x="6400801" y="284026"/>
                </a:cubicBezTo>
                <a:cubicBezTo>
                  <a:pt x="6442620" y="421531"/>
                  <a:pt x="6345728" y="605164"/>
                  <a:pt x="6400801" y="817978"/>
                </a:cubicBezTo>
                <a:cubicBezTo>
                  <a:pt x="6455874" y="1030792"/>
                  <a:pt x="6342139" y="1169874"/>
                  <a:pt x="6400801" y="1420095"/>
                </a:cubicBezTo>
                <a:cubicBezTo>
                  <a:pt x="6360557" y="1558594"/>
                  <a:pt x="6290052" y="1685297"/>
                  <a:pt x="6116775" y="1704121"/>
                </a:cubicBezTo>
                <a:cubicBezTo>
                  <a:pt x="5926579" y="1712970"/>
                  <a:pt x="5777323" y="1670242"/>
                  <a:pt x="5533500" y="1704121"/>
                </a:cubicBezTo>
                <a:cubicBezTo>
                  <a:pt x="5289678" y="1738000"/>
                  <a:pt x="5249433" y="1662687"/>
                  <a:pt x="5066880" y="1704121"/>
                </a:cubicBezTo>
                <a:cubicBezTo>
                  <a:pt x="4884327" y="1745555"/>
                  <a:pt x="4756028" y="1691396"/>
                  <a:pt x="4658588" y="1704121"/>
                </a:cubicBezTo>
                <a:cubicBezTo>
                  <a:pt x="4561148" y="1716846"/>
                  <a:pt x="4443387" y="1694973"/>
                  <a:pt x="4250295" y="1704121"/>
                </a:cubicBezTo>
                <a:cubicBezTo>
                  <a:pt x="4057203" y="1713269"/>
                  <a:pt x="3945214" y="1682093"/>
                  <a:pt x="3842003" y="1704121"/>
                </a:cubicBezTo>
                <a:cubicBezTo>
                  <a:pt x="3738792" y="1726149"/>
                  <a:pt x="3580027" y="1680032"/>
                  <a:pt x="3433710" y="1704121"/>
                </a:cubicBezTo>
                <a:cubicBezTo>
                  <a:pt x="3287393" y="1728210"/>
                  <a:pt x="2972092" y="1647590"/>
                  <a:pt x="2733781" y="1704121"/>
                </a:cubicBezTo>
                <a:cubicBezTo>
                  <a:pt x="2495470" y="1760652"/>
                  <a:pt x="2498271" y="1655143"/>
                  <a:pt x="2325488" y="1704121"/>
                </a:cubicBezTo>
                <a:cubicBezTo>
                  <a:pt x="2152705" y="1753099"/>
                  <a:pt x="2008077" y="1643084"/>
                  <a:pt x="1742213" y="1704121"/>
                </a:cubicBezTo>
                <a:cubicBezTo>
                  <a:pt x="1476349" y="1765158"/>
                  <a:pt x="1256835" y="1689098"/>
                  <a:pt x="1100611" y="1704121"/>
                </a:cubicBezTo>
                <a:cubicBezTo>
                  <a:pt x="944387" y="1719144"/>
                  <a:pt x="655645" y="1611432"/>
                  <a:pt x="284026" y="1704121"/>
                </a:cubicBezTo>
                <a:cubicBezTo>
                  <a:pt x="97785" y="1695705"/>
                  <a:pt x="-33286" y="1564350"/>
                  <a:pt x="0" y="1420095"/>
                </a:cubicBezTo>
                <a:cubicBezTo>
                  <a:pt x="-52196" y="1250472"/>
                  <a:pt x="68850" y="1028052"/>
                  <a:pt x="0" y="840700"/>
                </a:cubicBezTo>
                <a:cubicBezTo>
                  <a:pt x="-68850" y="653348"/>
                  <a:pt x="63558" y="514826"/>
                  <a:pt x="0" y="284026"/>
                </a:cubicBezTo>
                <a:close/>
              </a:path>
              <a:path w="6400801" h="1704121" stroke="0" extrusionOk="0">
                <a:moveTo>
                  <a:pt x="0" y="284026"/>
                </a:moveTo>
                <a:cubicBezTo>
                  <a:pt x="-20567" y="150921"/>
                  <a:pt x="122945" y="30585"/>
                  <a:pt x="284026" y="0"/>
                </a:cubicBezTo>
                <a:cubicBezTo>
                  <a:pt x="393524" y="-53069"/>
                  <a:pt x="571254" y="39657"/>
                  <a:pt x="750646" y="0"/>
                </a:cubicBezTo>
                <a:cubicBezTo>
                  <a:pt x="930038" y="-39657"/>
                  <a:pt x="1084544" y="45806"/>
                  <a:pt x="1217266" y="0"/>
                </a:cubicBezTo>
                <a:cubicBezTo>
                  <a:pt x="1349988" y="-45806"/>
                  <a:pt x="1492348" y="48493"/>
                  <a:pt x="1625558" y="0"/>
                </a:cubicBezTo>
                <a:cubicBezTo>
                  <a:pt x="1758768" y="-48493"/>
                  <a:pt x="2105645" y="46304"/>
                  <a:pt x="2325488" y="0"/>
                </a:cubicBezTo>
                <a:cubicBezTo>
                  <a:pt x="2545331" y="-46304"/>
                  <a:pt x="2628174" y="25691"/>
                  <a:pt x="2792108" y="0"/>
                </a:cubicBezTo>
                <a:cubicBezTo>
                  <a:pt x="2956042" y="-25691"/>
                  <a:pt x="3198970" y="16122"/>
                  <a:pt x="3375383" y="0"/>
                </a:cubicBezTo>
                <a:cubicBezTo>
                  <a:pt x="3551797" y="-16122"/>
                  <a:pt x="3710972" y="50537"/>
                  <a:pt x="3900330" y="0"/>
                </a:cubicBezTo>
                <a:cubicBezTo>
                  <a:pt x="4089688" y="-50537"/>
                  <a:pt x="4256547" y="4411"/>
                  <a:pt x="4366950" y="0"/>
                </a:cubicBezTo>
                <a:cubicBezTo>
                  <a:pt x="4477353" y="-4411"/>
                  <a:pt x="4718283" y="46835"/>
                  <a:pt x="4833570" y="0"/>
                </a:cubicBezTo>
                <a:cubicBezTo>
                  <a:pt x="4948857" y="-46835"/>
                  <a:pt x="5142225" y="14577"/>
                  <a:pt x="5300190" y="0"/>
                </a:cubicBezTo>
                <a:cubicBezTo>
                  <a:pt x="5458155" y="-14577"/>
                  <a:pt x="5818901" y="91749"/>
                  <a:pt x="6116775" y="0"/>
                </a:cubicBezTo>
                <a:cubicBezTo>
                  <a:pt x="6300522" y="30775"/>
                  <a:pt x="6380293" y="103888"/>
                  <a:pt x="6400801" y="284026"/>
                </a:cubicBezTo>
                <a:cubicBezTo>
                  <a:pt x="6429748" y="551208"/>
                  <a:pt x="6389568" y="593530"/>
                  <a:pt x="6400801" y="863421"/>
                </a:cubicBezTo>
                <a:cubicBezTo>
                  <a:pt x="6412034" y="1133313"/>
                  <a:pt x="6334261" y="1305265"/>
                  <a:pt x="6400801" y="1420095"/>
                </a:cubicBezTo>
                <a:cubicBezTo>
                  <a:pt x="6400783" y="1589046"/>
                  <a:pt x="6263669" y="1689435"/>
                  <a:pt x="6116775" y="1704121"/>
                </a:cubicBezTo>
                <a:cubicBezTo>
                  <a:pt x="5868533" y="1732416"/>
                  <a:pt x="5576245" y="1652862"/>
                  <a:pt x="5416845" y="1704121"/>
                </a:cubicBezTo>
                <a:cubicBezTo>
                  <a:pt x="5257445" y="1755380"/>
                  <a:pt x="5061171" y="1643853"/>
                  <a:pt x="4775243" y="1704121"/>
                </a:cubicBezTo>
                <a:cubicBezTo>
                  <a:pt x="4489315" y="1764389"/>
                  <a:pt x="4279318" y="1683849"/>
                  <a:pt x="4075313" y="1704121"/>
                </a:cubicBezTo>
                <a:cubicBezTo>
                  <a:pt x="3871308" y="1724393"/>
                  <a:pt x="3858374" y="1664493"/>
                  <a:pt x="3667020" y="1704121"/>
                </a:cubicBezTo>
                <a:cubicBezTo>
                  <a:pt x="3475666" y="1743749"/>
                  <a:pt x="3339920" y="1645596"/>
                  <a:pt x="3083746" y="1704121"/>
                </a:cubicBezTo>
                <a:cubicBezTo>
                  <a:pt x="2827572" y="1762646"/>
                  <a:pt x="2719394" y="1670584"/>
                  <a:pt x="2558798" y="1704121"/>
                </a:cubicBezTo>
                <a:cubicBezTo>
                  <a:pt x="2398202" y="1737658"/>
                  <a:pt x="2274875" y="1690493"/>
                  <a:pt x="2150506" y="1704121"/>
                </a:cubicBezTo>
                <a:cubicBezTo>
                  <a:pt x="2026137" y="1717749"/>
                  <a:pt x="1687246" y="1664722"/>
                  <a:pt x="1508903" y="1704121"/>
                </a:cubicBezTo>
                <a:cubicBezTo>
                  <a:pt x="1330560" y="1743520"/>
                  <a:pt x="1226536" y="1699259"/>
                  <a:pt x="1042283" y="1704121"/>
                </a:cubicBezTo>
                <a:cubicBezTo>
                  <a:pt x="858030" y="1708983"/>
                  <a:pt x="653612" y="1616543"/>
                  <a:pt x="284026" y="1704121"/>
                </a:cubicBezTo>
                <a:cubicBezTo>
                  <a:pt x="110917" y="1702402"/>
                  <a:pt x="5006" y="1594254"/>
                  <a:pt x="0" y="1420095"/>
                </a:cubicBezTo>
                <a:cubicBezTo>
                  <a:pt x="-60949" y="1255169"/>
                  <a:pt x="58328" y="1117486"/>
                  <a:pt x="0" y="829339"/>
                </a:cubicBezTo>
                <a:cubicBezTo>
                  <a:pt x="-58328" y="541192"/>
                  <a:pt x="63885" y="443798"/>
                  <a:pt x="0" y="284026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Styled markdowns with 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Project Objectives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Business Requirements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Data sources and details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48CE25E-B437-2421-B208-C72C9B8AB821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2953512" y="1178243"/>
            <a:ext cx="493373" cy="5098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6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82F46-303B-0A62-F1BE-34B0F6A90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821C66-8383-A409-5F8C-E823F38A15A4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8E8B86-98D3-00D8-8F76-5901DB6AED39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BC338-1FEB-05B6-D7A0-B9818347BB7A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164062-08D7-45B7-BEEE-B506F1A1C89A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9C948E-C856-3CB6-B3E1-21AD37DA29EA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FEEE72-4CA2-4432-4F7E-65317C8D9FF2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7AA9EF-9EB8-5568-CEC9-F3BC4F0A3A17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D40D60-7EFA-A1C8-7E13-402FC5012E24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4F9FA4-DEFF-AFD9-233E-FD41CBC0495D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00BC17-9ABE-E8ED-748B-325C44856AEC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F5187A-9815-6BC2-3711-48615E8150ED}"/>
              </a:ext>
            </a:extLst>
          </p:cNvPr>
          <p:cNvSpPr/>
          <p:nvPr/>
        </p:nvSpPr>
        <p:spPr>
          <a:xfrm>
            <a:off x="3914887" y="838227"/>
            <a:ext cx="6237642" cy="5146057"/>
          </a:xfrm>
          <a:custGeom>
            <a:avLst/>
            <a:gdLst>
              <a:gd name="connsiteX0" fmla="*/ 0 w 6237642"/>
              <a:gd name="connsiteY0" fmla="*/ 857693 h 5146057"/>
              <a:gd name="connsiteX1" fmla="*/ 857693 w 6237642"/>
              <a:gd name="connsiteY1" fmla="*/ 0 h 5146057"/>
              <a:gd name="connsiteX2" fmla="*/ 1332530 w 6237642"/>
              <a:gd name="connsiteY2" fmla="*/ 0 h 5146057"/>
              <a:gd name="connsiteX3" fmla="*/ 1988257 w 6237642"/>
              <a:gd name="connsiteY3" fmla="*/ 0 h 5146057"/>
              <a:gd name="connsiteX4" fmla="*/ 2643984 w 6237642"/>
              <a:gd name="connsiteY4" fmla="*/ 0 h 5146057"/>
              <a:gd name="connsiteX5" fmla="*/ 3299711 w 6237642"/>
              <a:gd name="connsiteY5" fmla="*/ 0 h 5146057"/>
              <a:gd name="connsiteX6" fmla="*/ 3955438 w 6237642"/>
              <a:gd name="connsiteY6" fmla="*/ 0 h 5146057"/>
              <a:gd name="connsiteX7" fmla="*/ 4611165 w 6237642"/>
              <a:gd name="connsiteY7" fmla="*/ 0 h 5146057"/>
              <a:gd name="connsiteX8" fmla="*/ 5379949 w 6237642"/>
              <a:gd name="connsiteY8" fmla="*/ 0 h 5146057"/>
              <a:gd name="connsiteX9" fmla="*/ 6237642 w 6237642"/>
              <a:gd name="connsiteY9" fmla="*/ 857693 h 5146057"/>
              <a:gd name="connsiteX10" fmla="*/ 6237642 w 6237642"/>
              <a:gd name="connsiteY10" fmla="*/ 1326551 h 5146057"/>
              <a:gd name="connsiteX11" fmla="*/ 6237642 w 6237642"/>
              <a:gd name="connsiteY11" fmla="*/ 1795410 h 5146057"/>
              <a:gd name="connsiteX12" fmla="*/ 6237642 w 6237642"/>
              <a:gd name="connsiteY12" fmla="*/ 2332882 h 5146057"/>
              <a:gd name="connsiteX13" fmla="*/ 6237642 w 6237642"/>
              <a:gd name="connsiteY13" fmla="*/ 2938967 h 5146057"/>
              <a:gd name="connsiteX14" fmla="*/ 6237642 w 6237642"/>
              <a:gd name="connsiteY14" fmla="*/ 3442132 h 5146057"/>
              <a:gd name="connsiteX15" fmla="*/ 6237642 w 6237642"/>
              <a:gd name="connsiteY15" fmla="*/ 4288364 h 5146057"/>
              <a:gd name="connsiteX16" fmla="*/ 5379949 w 6237642"/>
              <a:gd name="connsiteY16" fmla="*/ 5146057 h 5146057"/>
              <a:gd name="connsiteX17" fmla="*/ 4905112 w 6237642"/>
              <a:gd name="connsiteY17" fmla="*/ 5146057 h 5146057"/>
              <a:gd name="connsiteX18" fmla="*/ 4249385 w 6237642"/>
              <a:gd name="connsiteY18" fmla="*/ 5146057 h 5146057"/>
              <a:gd name="connsiteX19" fmla="*/ 3819771 w 6237642"/>
              <a:gd name="connsiteY19" fmla="*/ 5146057 h 5146057"/>
              <a:gd name="connsiteX20" fmla="*/ 3254489 w 6237642"/>
              <a:gd name="connsiteY20" fmla="*/ 5146057 h 5146057"/>
              <a:gd name="connsiteX21" fmla="*/ 2643984 w 6237642"/>
              <a:gd name="connsiteY21" fmla="*/ 5146057 h 5146057"/>
              <a:gd name="connsiteX22" fmla="*/ 2078702 w 6237642"/>
              <a:gd name="connsiteY22" fmla="*/ 5146057 h 5146057"/>
              <a:gd name="connsiteX23" fmla="*/ 1422975 w 6237642"/>
              <a:gd name="connsiteY23" fmla="*/ 5146057 h 5146057"/>
              <a:gd name="connsiteX24" fmla="*/ 857693 w 6237642"/>
              <a:gd name="connsiteY24" fmla="*/ 5146057 h 5146057"/>
              <a:gd name="connsiteX25" fmla="*/ 0 w 6237642"/>
              <a:gd name="connsiteY25" fmla="*/ 4288364 h 5146057"/>
              <a:gd name="connsiteX26" fmla="*/ 0 w 6237642"/>
              <a:gd name="connsiteY26" fmla="*/ 3716586 h 5146057"/>
              <a:gd name="connsiteX27" fmla="*/ 0 w 6237642"/>
              <a:gd name="connsiteY27" fmla="*/ 3247727 h 5146057"/>
              <a:gd name="connsiteX28" fmla="*/ 0 w 6237642"/>
              <a:gd name="connsiteY28" fmla="*/ 2744562 h 5146057"/>
              <a:gd name="connsiteX29" fmla="*/ 0 w 6237642"/>
              <a:gd name="connsiteY29" fmla="*/ 2172784 h 5146057"/>
              <a:gd name="connsiteX30" fmla="*/ 0 w 6237642"/>
              <a:gd name="connsiteY30" fmla="*/ 1532392 h 5146057"/>
              <a:gd name="connsiteX31" fmla="*/ 0 w 6237642"/>
              <a:gd name="connsiteY31" fmla="*/ 857693 h 51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37642" h="5146057" fill="none" extrusionOk="0">
                <a:moveTo>
                  <a:pt x="0" y="857693"/>
                </a:moveTo>
                <a:cubicBezTo>
                  <a:pt x="21016" y="342898"/>
                  <a:pt x="385735" y="-35700"/>
                  <a:pt x="857693" y="0"/>
                </a:cubicBezTo>
                <a:cubicBezTo>
                  <a:pt x="1041260" y="-28327"/>
                  <a:pt x="1213703" y="21189"/>
                  <a:pt x="1332530" y="0"/>
                </a:cubicBezTo>
                <a:cubicBezTo>
                  <a:pt x="1451357" y="-21189"/>
                  <a:pt x="1736236" y="36713"/>
                  <a:pt x="1988257" y="0"/>
                </a:cubicBezTo>
                <a:cubicBezTo>
                  <a:pt x="2240278" y="-36713"/>
                  <a:pt x="2347453" y="34169"/>
                  <a:pt x="2643984" y="0"/>
                </a:cubicBezTo>
                <a:cubicBezTo>
                  <a:pt x="2940515" y="-34169"/>
                  <a:pt x="3047053" y="19442"/>
                  <a:pt x="3299711" y="0"/>
                </a:cubicBezTo>
                <a:cubicBezTo>
                  <a:pt x="3552369" y="-19442"/>
                  <a:pt x="3647262" y="31045"/>
                  <a:pt x="3955438" y="0"/>
                </a:cubicBezTo>
                <a:cubicBezTo>
                  <a:pt x="4263614" y="-31045"/>
                  <a:pt x="4438095" y="11159"/>
                  <a:pt x="4611165" y="0"/>
                </a:cubicBezTo>
                <a:cubicBezTo>
                  <a:pt x="4784235" y="-11159"/>
                  <a:pt x="5092011" y="41102"/>
                  <a:pt x="5379949" y="0"/>
                </a:cubicBezTo>
                <a:cubicBezTo>
                  <a:pt x="5938587" y="18706"/>
                  <a:pt x="6349899" y="444594"/>
                  <a:pt x="6237642" y="857693"/>
                </a:cubicBezTo>
                <a:cubicBezTo>
                  <a:pt x="6285424" y="1016000"/>
                  <a:pt x="6206953" y="1093369"/>
                  <a:pt x="6237642" y="1326551"/>
                </a:cubicBezTo>
                <a:cubicBezTo>
                  <a:pt x="6268331" y="1559733"/>
                  <a:pt x="6210782" y="1697602"/>
                  <a:pt x="6237642" y="1795410"/>
                </a:cubicBezTo>
                <a:cubicBezTo>
                  <a:pt x="6264502" y="1893218"/>
                  <a:pt x="6179003" y="2196521"/>
                  <a:pt x="6237642" y="2332882"/>
                </a:cubicBezTo>
                <a:cubicBezTo>
                  <a:pt x="6296281" y="2469243"/>
                  <a:pt x="6180653" y="2815491"/>
                  <a:pt x="6237642" y="2938967"/>
                </a:cubicBezTo>
                <a:cubicBezTo>
                  <a:pt x="6294631" y="3062443"/>
                  <a:pt x="6219861" y="3313448"/>
                  <a:pt x="6237642" y="3442132"/>
                </a:cubicBezTo>
                <a:cubicBezTo>
                  <a:pt x="6255423" y="3570816"/>
                  <a:pt x="6193785" y="3964997"/>
                  <a:pt x="6237642" y="4288364"/>
                </a:cubicBezTo>
                <a:cubicBezTo>
                  <a:pt x="6254579" y="4730381"/>
                  <a:pt x="5859372" y="5210812"/>
                  <a:pt x="5379949" y="5146057"/>
                </a:cubicBezTo>
                <a:cubicBezTo>
                  <a:pt x="5150978" y="5198765"/>
                  <a:pt x="5088076" y="5130539"/>
                  <a:pt x="4905112" y="5146057"/>
                </a:cubicBezTo>
                <a:cubicBezTo>
                  <a:pt x="4722148" y="5161575"/>
                  <a:pt x="4405787" y="5073147"/>
                  <a:pt x="4249385" y="5146057"/>
                </a:cubicBezTo>
                <a:cubicBezTo>
                  <a:pt x="4092983" y="5218967"/>
                  <a:pt x="4008667" y="5098031"/>
                  <a:pt x="3819771" y="5146057"/>
                </a:cubicBezTo>
                <a:cubicBezTo>
                  <a:pt x="3630875" y="5194083"/>
                  <a:pt x="3375160" y="5092088"/>
                  <a:pt x="3254489" y="5146057"/>
                </a:cubicBezTo>
                <a:cubicBezTo>
                  <a:pt x="3133818" y="5200026"/>
                  <a:pt x="2889886" y="5073421"/>
                  <a:pt x="2643984" y="5146057"/>
                </a:cubicBezTo>
                <a:cubicBezTo>
                  <a:pt x="2398082" y="5218693"/>
                  <a:pt x="2229963" y="5079174"/>
                  <a:pt x="2078702" y="5146057"/>
                </a:cubicBezTo>
                <a:cubicBezTo>
                  <a:pt x="1927441" y="5212940"/>
                  <a:pt x="1688254" y="5134983"/>
                  <a:pt x="1422975" y="5146057"/>
                </a:cubicBezTo>
                <a:cubicBezTo>
                  <a:pt x="1157696" y="5157131"/>
                  <a:pt x="1101164" y="5145169"/>
                  <a:pt x="857693" y="5146057"/>
                </a:cubicBezTo>
                <a:cubicBezTo>
                  <a:pt x="461152" y="5261278"/>
                  <a:pt x="1118" y="4772273"/>
                  <a:pt x="0" y="4288364"/>
                </a:cubicBezTo>
                <a:cubicBezTo>
                  <a:pt x="-62035" y="4074013"/>
                  <a:pt x="49637" y="3866220"/>
                  <a:pt x="0" y="3716586"/>
                </a:cubicBezTo>
                <a:cubicBezTo>
                  <a:pt x="-49637" y="3566952"/>
                  <a:pt x="28238" y="3347469"/>
                  <a:pt x="0" y="3247727"/>
                </a:cubicBezTo>
                <a:cubicBezTo>
                  <a:pt x="-28238" y="3147985"/>
                  <a:pt x="17145" y="2946565"/>
                  <a:pt x="0" y="2744562"/>
                </a:cubicBezTo>
                <a:cubicBezTo>
                  <a:pt x="-17145" y="2542559"/>
                  <a:pt x="54999" y="2356737"/>
                  <a:pt x="0" y="2172784"/>
                </a:cubicBezTo>
                <a:cubicBezTo>
                  <a:pt x="-54999" y="1988831"/>
                  <a:pt x="40463" y="1704691"/>
                  <a:pt x="0" y="1532392"/>
                </a:cubicBezTo>
                <a:cubicBezTo>
                  <a:pt x="-40463" y="1360093"/>
                  <a:pt x="14581" y="1079361"/>
                  <a:pt x="0" y="857693"/>
                </a:cubicBezTo>
                <a:close/>
              </a:path>
              <a:path w="6237642" h="5146057" stroke="0" extrusionOk="0">
                <a:moveTo>
                  <a:pt x="0" y="857693"/>
                </a:moveTo>
                <a:cubicBezTo>
                  <a:pt x="-38506" y="428483"/>
                  <a:pt x="371871" y="87964"/>
                  <a:pt x="857693" y="0"/>
                </a:cubicBezTo>
                <a:cubicBezTo>
                  <a:pt x="961471" y="-32196"/>
                  <a:pt x="1228484" y="3427"/>
                  <a:pt x="1332530" y="0"/>
                </a:cubicBezTo>
                <a:cubicBezTo>
                  <a:pt x="1436576" y="-3427"/>
                  <a:pt x="1666030" y="33055"/>
                  <a:pt x="1807367" y="0"/>
                </a:cubicBezTo>
                <a:cubicBezTo>
                  <a:pt x="1948704" y="-33055"/>
                  <a:pt x="2083375" y="26558"/>
                  <a:pt x="2236981" y="0"/>
                </a:cubicBezTo>
                <a:cubicBezTo>
                  <a:pt x="2390587" y="-26558"/>
                  <a:pt x="2750918" y="73232"/>
                  <a:pt x="2892708" y="0"/>
                </a:cubicBezTo>
                <a:cubicBezTo>
                  <a:pt x="3034498" y="-73232"/>
                  <a:pt x="3204279" y="46849"/>
                  <a:pt x="3367545" y="0"/>
                </a:cubicBezTo>
                <a:cubicBezTo>
                  <a:pt x="3530811" y="-46849"/>
                  <a:pt x="3781706" y="27636"/>
                  <a:pt x="3932827" y="0"/>
                </a:cubicBezTo>
                <a:cubicBezTo>
                  <a:pt x="4083948" y="-27636"/>
                  <a:pt x="4311352" y="56717"/>
                  <a:pt x="4452887" y="0"/>
                </a:cubicBezTo>
                <a:cubicBezTo>
                  <a:pt x="4594422" y="-56717"/>
                  <a:pt x="5170048" y="79006"/>
                  <a:pt x="5379949" y="0"/>
                </a:cubicBezTo>
                <a:cubicBezTo>
                  <a:pt x="5765238" y="48079"/>
                  <a:pt x="6253612" y="359026"/>
                  <a:pt x="6237642" y="857693"/>
                </a:cubicBezTo>
                <a:cubicBezTo>
                  <a:pt x="6264514" y="986494"/>
                  <a:pt x="6186216" y="1194945"/>
                  <a:pt x="6237642" y="1498085"/>
                </a:cubicBezTo>
                <a:cubicBezTo>
                  <a:pt x="6289068" y="1801225"/>
                  <a:pt x="6232735" y="1872866"/>
                  <a:pt x="6237642" y="2138477"/>
                </a:cubicBezTo>
                <a:cubicBezTo>
                  <a:pt x="6242549" y="2404088"/>
                  <a:pt x="6201306" y="2546532"/>
                  <a:pt x="6237642" y="2675949"/>
                </a:cubicBezTo>
                <a:cubicBezTo>
                  <a:pt x="6273978" y="2805366"/>
                  <a:pt x="6198250" y="2955391"/>
                  <a:pt x="6237642" y="3213420"/>
                </a:cubicBezTo>
                <a:cubicBezTo>
                  <a:pt x="6277034" y="3471449"/>
                  <a:pt x="6188864" y="3831407"/>
                  <a:pt x="6237642" y="4288364"/>
                </a:cubicBezTo>
                <a:cubicBezTo>
                  <a:pt x="6237462" y="4883200"/>
                  <a:pt x="5833885" y="5116955"/>
                  <a:pt x="5379949" y="5146057"/>
                </a:cubicBezTo>
                <a:cubicBezTo>
                  <a:pt x="5232366" y="5153415"/>
                  <a:pt x="4861637" y="5132272"/>
                  <a:pt x="4724222" y="5146057"/>
                </a:cubicBezTo>
                <a:cubicBezTo>
                  <a:pt x="4586807" y="5159842"/>
                  <a:pt x="4369956" y="5091515"/>
                  <a:pt x="4113717" y="5146057"/>
                </a:cubicBezTo>
                <a:cubicBezTo>
                  <a:pt x="3857478" y="5200599"/>
                  <a:pt x="3756408" y="5082050"/>
                  <a:pt x="3457990" y="5146057"/>
                </a:cubicBezTo>
                <a:cubicBezTo>
                  <a:pt x="3159572" y="5210064"/>
                  <a:pt x="3148364" y="5111541"/>
                  <a:pt x="3028376" y="5146057"/>
                </a:cubicBezTo>
                <a:cubicBezTo>
                  <a:pt x="2908388" y="5180573"/>
                  <a:pt x="2613713" y="5101887"/>
                  <a:pt x="2463094" y="5146057"/>
                </a:cubicBezTo>
                <a:cubicBezTo>
                  <a:pt x="2312475" y="5190227"/>
                  <a:pt x="2186334" y="5097608"/>
                  <a:pt x="1943034" y="5146057"/>
                </a:cubicBezTo>
                <a:cubicBezTo>
                  <a:pt x="1699734" y="5194506"/>
                  <a:pt x="1615393" y="5115058"/>
                  <a:pt x="1513420" y="5146057"/>
                </a:cubicBezTo>
                <a:cubicBezTo>
                  <a:pt x="1411447" y="5177056"/>
                  <a:pt x="1013938" y="5121452"/>
                  <a:pt x="857693" y="5146057"/>
                </a:cubicBezTo>
                <a:cubicBezTo>
                  <a:pt x="455118" y="5081857"/>
                  <a:pt x="-121084" y="4778014"/>
                  <a:pt x="0" y="4288364"/>
                </a:cubicBezTo>
                <a:cubicBezTo>
                  <a:pt x="-11421" y="4061495"/>
                  <a:pt x="9833" y="3825926"/>
                  <a:pt x="0" y="3647972"/>
                </a:cubicBezTo>
                <a:cubicBezTo>
                  <a:pt x="-9833" y="3470018"/>
                  <a:pt x="36940" y="3308989"/>
                  <a:pt x="0" y="3041887"/>
                </a:cubicBezTo>
                <a:cubicBezTo>
                  <a:pt x="-36940" y="2774786"/>
                  <a:pt x="20238" y="2777495"/>
                  <a:pt x="0" y="2538722"/>
                </a:cubicBezTo>
                <a:cubicBezTo>
                  <a:pt x="-20238" y="2299949"/>
                  <a:pt x="31607" y="2267958"/>
                  <a:pt x="0" y="2069863"/>
                </a:cubicBezTo>
                <a:cubicBezTo>
                  <a:pt x="-31607" y="1871768"/>
                  <a:pt x="45178" y="1697098"/>
                  <a:pt x="0" y="1566698"/>
                </a:cubicBezTo>
                <a:cubicBezTo>
                  <a:pt x="-45178" y="1436298"/>
                  <a:pt x="71224" y="1203444"/>
                  <a:pt x="0" y="857693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Spatial distribution of disease observations – Provide an interactive map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0C7583BC-95C2-172E-4E9D-37988ABECB23}"/>
              </a:ext>
            </a:extLst>
          </p:cNvPr>
          <p:cNvCxnSpPr>
            <a:cxnSpLocks/>
          </p:cNvCxnSpPr>
          <p:nvPr/>
        </p:nvCxnSpPr>
        <p:spPr>
          <a:xfrm>
            <a:off x="2972584" y="1812192"/>
            <a:ext cx="942303" cy="5098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BD537-4D5D-D67D-33CB-ECB434C7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F44DF8-B4F0-B350-7C7B-F93D83C123CA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69B0A0-541C-E0D8-B778-B3CE160F9BA1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FE5521-A9D3-5B19-100E-CFBF48BD9EED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154E7-6203-36B8-B9A8-9E5F857E352D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0F0AC-508C-F477-FB0F-18FA417C3093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CB7FA3-B4F5-7758-B9D0-6AF1867C090A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242CB5-2645-2082-4A41-7D9BEA1D7CFC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411215-A018-3A5A-ACEE-E485972DD170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4D5FB4-6215-1181-4DF4-A60ACB144D37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C95946-A975-2D66-6C00-AA0143C5C95E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E71DA7-E055-F8DE-246E-FE607F981DD2}"/>
              </a:ext>
            </a:extLst>
          </p:cNvPr>
          <p:cNvSpPr/>
          <p:nvPr/>
        </p:nvSpPr>
        <p:spPr>
          <a:xfrm>
            <a:off x="3914887" y="838227"/>
            <a:ext cx="6237642" cy="5146057"/>
          </a:xfrm>
          <a:custGeom>
            <a:avLst/>
            <a:gdLst>
              <a:gd name="connsiteX0" fmla="*/ 0 w 6237642"/>
              <a:gd name="connsiteY0" fmla="*/ 857693 h 5146057"/>
              <a:gd name="connsiteX1" fmla="*/ 857693 w 6237642"/>
              <a:gd name="connsiteY1" fmla="*/ 0 h 5146057"/>
              <a:gd name="connsiteX2" fmla="*/ 1332530 w 6237642"/>
              <a:gd name="connsiteY2" fmla="*/ 0 h 5146057"/>
              <a:gd name="connsiteX3" fmla="*/ 1988257 w 6237642"/>
              <a:gd name="connsiteY3" fmla="*/ 0 h 5146057"/>
              <a:gd name="connsiteX4" fmla="*/ 2643984 w 6237642"/>
              <a:gd name="connsiteY4" fmla="*/ 0 h 5146057"/>
              <a:gd name="connsiteX5" fmla="*/ 3299711 w 6237642"/>
              <a:gd name="connsiteY5" fmla="*/ 0 h 5146057"/>
              <a:gd name="connsiteX6" fmla="*/ 3955438 w 6237642"/>
              <a:gd name="connsiteY6" fmla="*/ 0 h 5146057"/>
              <a:gd name="connsiteX7" fmla="*/ 4611165 w 6237642"/>
              <a:gd name="connsiteY7" fmla="*/ 0 h 5146057"/>
              <a:gd name="connsiteX8" fmla="*/ 5379949 w 6237642"/>
              <a:gd name="connsiteY8" fmla="*/ 0 h 5146057"/>
              <a:gd name="connsiteX9" fmla="*/ 6237642 w 6237642"/>
              <a:gd name="connsiteY9" fmla="*/ 857693 h 5146057"/>
              <a:gd name="connsiteX10" fmla="*/ 6237642 w 6237642"/>
              <a:gd name="connsiteY10" fmla="*/ 1326551 h 5146057"/>
              <a:gd name="connsiteX11" fmla="*/ 6237642 w 6237642"/>
              <a:gd name="connsiteY11" fmla="*/ 1795410 h 5146057"/>
              <a:gd name="connsiteX12" fmla="*/ 6237642 w 6237642"/>
              <a:gd name="connsiteY12" fmla="*/ 2332882 h 5146057"/>
              <a:gd name="connsiteX13" fmla="*/ 6237642 w 6237642"/>
              <a:gd name="connsiteY13" fmla="*/ 2938967 h 5146057"/>
              <a:gd name="connsiteX14" fmla="*/ 6237642 w 6237642"/>
              <a:gd name="connsiteY14" fmla="*/ 3442132 h 5146057"/>
              <a:gd name="connsiteX15" fmla="*/ 6237642 w 6237642"/>
              <a:gd name="connsiteY15" fmla="*/ 4288364 h 5146057"/>
              <a:gd name="connsiteX16" fmla="*/ 5379949 w 6237642"/>
              <a:gd name="connsiteY16" fmla="*/ 5146057 h 5146057"/>
              <a:gd name="connsiteX17" fmla="*/ 4905112 w 6237642"/>
              <a:gd name="connsiteY17" fmla="*/ 5146057 h 5146057"/>
              <a:gd name="connsiteX18" fmla="*/ 4249385 w 6237642"/>
              <a:gd name="connsiteY18" fmla="*/ 5146057 h 5146057"/>
              <a:gd name="connsiteX19" fmla="*/ 3819771 w 6237642"/>
              <a:gd name="connsiteY19" fmla="*/ 5146057 h 5146057"/>
              <a:gd name="connsiteX20" fmla="*/ 3254489 w 6237642"/>
              <a:gd name="connsiteY20" fmla="*/ 5146057 h 5146057"/>
              <a:gd name="connsiteX21" fmla="*/ 2643984 w 6237642"/>
              <a:gd name="connsiteY21" fmla="*/ 5146057 h 5146057"/>
              <a:gd name="connsiteX22" fmla="*/ 2078702 w 6237642"/>
              <a:gd name="connsiteY22" fmla="*/ 5146057 h 5146057"/>
              <a:gd name="connsiteX23" fmla="*/ 1422975 w 6237642"/>
              <a:gd name="connsiteY23" fmla="*/ 5146057 h 5146057"/>
              <a:gd name="connsiteX24" fmla="*/ 857693 w 6237642"/>
              <a:gd name="connsiteY24" fmla="*/ 5146057 h 5146057"/>
              <a:gd name="connsiteX25" fmla="*/ 0 w 6237642"/>
              <a:gd name="connsiteY25" fmla="*/ 4288364 h 5146057"/>
              <a:gd name="connsiteX26" fmla="*/ 0 w 6237642"/>
              <a:gd name="connsiteY26" fmla="*/ 3716586 h 5146057"/>
              <a:gd name="connsiteX27" fmla="*/ 0 w 6237642"/>
              <a:gd name="connsiteY27" fmla="*/ 3247727 h 5146057"/>
              <a:gd name="connsiteX28" fmla="*/ 0 w 6237642"/>
              <a:gd name="connsiteY28" fmla="*/ 2744562 h 5146057"/>
              <a:gd name="connsiteX29" fmla="*/ 0 w 6237642"/>
              <a:gd name="connsiteY29" fmla="*/ 2172784 h 5146057"/>
              <a:gd name="connsiteX30" fmla="*/ 0 w 6237642"/>
              <a:gd name="connsiteY30" fmla="*/ 1532392 h 5146057"/>
              <a:gd name="connsiteX31" fmla="*/ 0 w 6237642"/>
              <a:gd name="connsiteY31" fmla="*/ 857693 h 51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37642" h="5146057" fill="none" extrusionOk="0">
                <a:moveTo>
                  <a:pt x="0" y="857693"/>
                </a:moveTo>
                <a:cubicBezTo>
                  <a:pt x="21016" y="342898"/>
                  <a:pt x="385735" y="-35700"/>
                  <a:pt x="857693" y="0"/>
                </a:cubicBezTo>
                <a:cubicBezTo>
                  <a:pt x="1041260" y="-28327"/>
                  <a:pt x="1213703" y="21189"/>
                  <a:pt x="1332530" y="0"/>
                </a:cubicBezTo>
                <a:cubicBezTo>
                  <a:pt x="1451357" y="-21189"/>
                  <a:pt x="1736236" y="36713"/>
                  <a:pt x="1988257" y="0"/>
                </a:cubicBezTo>
                <a:cubicBezTo>
                  <a:pt x="2240278" y="-36713"/>
                  <a:pt x="2347453" y="34169"/>
                  <a:pt x="2643984" y="0"/>
                </a:cubicBezTo>
                <a:cubicBezTo>
                  <a:pt x="2940515" y="-34169"/>
                  <a:pt x="3047053" y="19442"/>
                  <a:pt x="3299711" y="0"/>
                </a:cubicBezTo>
                <a:cubicBezTo>
                  <a:pt x="3552369" y="-19442"/>
                  <a:pt x="3647262" y="31045"/>
                  <a:pt x="3955438" y="0"/>
                </a:cubicBezTo>
                <a:cubicBezTo>
                  <a:pt x="4263614" y="-31045"/>
                  <a:pt x="4438095" y="11159"/>
                  <a:pt x="4611165" y="0"/>
                </a:cubicBezTo>
                <a:cubicBezTo>
                  <a:pt x="4784235" y="-11159"/>
                  <a:pt x="5092011" y="41102"/>
                  <a:pt x="5379949" y="0"/>
                </a:cubicBezTo>
                <a:cubicBezTo>
                  <a:pt x="5938587" y="18706"/>
                  <a:pt x="6349899" y="444594"/>
                  <a:pt x="6237642" y="857693"/>
                </a:cubicBezTo>
                <a:cubicBezTo>
                  <a:pt x="6285424" y="1016000"/>
                  <a:pt x="6206953" y="1093369"/>
                  <a:pt x="6237642" y="1326551"/>
                </a:cubicBezTo>
                <a:cubicBezTo>
                  <a:pt x="6268331" y="1559733"/>
                  <a:pt x="6210782" y="1697602"/>
                  <a:pt x="6237642" y="1795410"/>
                </a:cubicBezTo>
                <a:cubicBezTo>
                  <a:pt x="6264502" y="1893218"/>
                  <a:pt x="6179003" y="2196521"/>
                  <a:pt x="6237642" y="2332882"/>
                </a:cubicBezTo>
                <a:cubicBezTo>
                  <a:pt x="6296281" y="2469243"/>
                  <a:pt x="6180653" y="2815491"/>
                  <a:pt x="6237642" y="2938967"/>
                </a:cubicBezTo>
                <a:cubicBezTo>
                  <a:pt x="6294631" y="3062443"/>
                  <a:pt x="6219861" y="3313448"/>
                  <a:pt x="6237642" y="3442132"/>
                </a:cubicBezTo>
                <a:cubicBezTo>
                  <a:pt x="6255423" y="3570816"/>
                  <a:pt x="6193785" y="3964997"/>
                  <a:pt x="6237642" y="4288364"/>
                </a:cubicBezTo>
                <a:cubicBezTo>
                  <a:pt x="6254579" y="4730381"/>
                  <a:pt x="5859372" y="5210812"/>
                  <a:pt x="5379949" y="5146057"/>
                </a:cubicBezTo>
                <a:cubicBezTo>
                  <a:pt x="5150978" y="5198765"/>
                  <a:pt x="5088076" y="5130539"/>
                  <a:pt x="4905112" y="5146057"/>
                </a:cubicBezTo>
                <a:cubicBezTo>
                  <a:pt x="4722148" y="5161575"/>
                  <a:pt x="4405787" y="5073147"/>
                  <a:pt x="4249385" y="5146057"/>
                </a:cubicBezTo>
                <a:cubicBezTo>
                  <a:pt x="4092983" y="5218967"/>
                  <a:pt x="4008667" y="5098031"/>
                  <a:pt x="3819771" y="5146057"/>
                </a:cubicBezTo>
                <a:cubicBezTo>
                  <a:pt x="3630875" y="5194083"/>
                  <a:pt x="3375160" y="5092088"/>
                  <a:pt x="3254489" y="5146057"/>
                </a:cubicBezTo>
                <a:cubicBezTo>
                  <a:pt x="3133818" y="5200026"/>
                  <a:pt x="2889886" y="5073421"/>
                  <a:pt x="2643984" y="5146057"/>
                </a:cubicBezTo>
                <a:cubicBezTo>
                  <a:pt x="2398082" y="5218693"/>
                  <a:pt x="2229963" y="5079174"/>
                  <a:pt x="2078702" y="5146057"/>
                </a:cubicBezTo>
                <a:cubicBezTo>
                  <a:pt x="1927441" y="5212940"/>
                  <a:pt x="1688254" y="5134983"/>
                  <a:pt x="1422975" y="5146057"/>
                </a:cubicBezTo>
                <a:cubicBezTo>
                  <a:pt x="1157696" y="5157131"/>
                  <a:pt x="1101164" y="5145169"/>
                  <a:pt x="857693" y="5146057"/>
                </a:cubicBezTo>
                <a:cubicBezTo>
                  <a:pt x="461152" y="5261278"/>
                  <a:pt x="1118" y="4772273"/>
                  <a:pt x="0" y="4288364"/>
                </a:cubicBezTo>
                <a:cubicBezTo>
                  <a:pt x="-62035" y="4074013"/>
                  <a:pt x="49637" y="3866220"/>
                  <a:pt x="0" y="3716586"/>
                </a:cubicBezTo>
                <a:cubicBezTo>
                  <a:pt x="-49637" y="3566952"/>
                  <a:pt x="28238" y="3347469"/>
                  <a:pt x="0" y="3247727"/>
                </a:cubicBezTo>
                <a:cubicBezTo>
                  <a:pt x="-28238" y="3147985"/>
                  <a:pt x="17145" y="2946565"/>
                  <a:pt x="0" y="2744562"/>
                </a:cubicBezTo>
                <a:cubicBezTo>
                  <a:pt x="-17145" y="2542559"/>
                  <a:pt x="54999" y="2356737"/>
                  <a:pt x="0" y="2172784"/>
                </a:cubicBezTo>
                <a:cubicBezTo>
                  <a:pt x="-54999" y="1988831"/>
                  <a:pt x="40463" y="1704691"/>
                  <a:pt x="0" y="1532392"/>
                </a:cubicBezTo>
                <a:cubicBezTo>
                  <a:pt x="-40463" y="1360093"/>
                  <a:pt x="14581" y="1079361"/>
                  <a:pt x="0" y="857693"/>
                </a:cubicBezTo>
                <a:close/>
              </a:path>
              <a:path w="6237642" h="5146057" stroke="0" extrusionOk="0">
                <a:moveTo>
                  <a:pt x="0" y="857693"/>
                </a:moveTo>
                <a:cubicBezTo>
                  <a:pt x="-38506" y="428483"/>
                  <a:pt x="371871" y="87964"/>
                  <a:pt x="857693" y="0"/>
                </a:cubicBezTo>
                <a:cubicBezTo>
                  <a:pt x="961471" y="-32196"/>
                  <a:pt x="1228484" y="3427"/>
                  <a:pt x="1332530" y="0"/>
                </a:cubicBezTo>
                <a:cubicBezTo>
                  <a:pt x="1436576" y="-3427"/>
                  <a:pt x="1666030" y="33055"/>
                  <a:pt x="1807367" y="0"/>
                </a:cubicBezTo>
                <a:cubicBezTo>
                  <a:pt x="1948704" y="-33055"/>
                  <a:pt x="2083375" y="26558"/>
                  <a:pt x="2236981" y="0"/>
                </a:cubicBezTo>
                <a:cubicBezTo>
                  <a:pt x="2390587" y="-26558"/>
                  <a:pt x="2750918" y="73232"/>
                  <a:pt x="2892708" y="0"/>
                </a:cubicBezTo>
                <a:cubicBezTo>
                  <a:pt x="3034498" y="-73232"/>
                  <a:pt x="3204279" y="46849"/>
                  <a:pt x="3367545" y="0"/>
                </a:cubicBezTo>
                <a:cubicBezTo>
                  <a:pt x="3530811" y="-46849"/>
                  <a:pt x="3781706" y="27636"/>
                  <a:pt x="3932827" y="0"/>
                </a:cubicBezTo>
                <a:cubicBezTo>
                  <a:pt x="4083948" y="-27636"/>
                  <a:pt x="4311352" y="56717"/>
                  <a:pt x="4452887" y="0"/>
                </a:cubicBezTo>
                <a:cubicBezTo>
                  <a:pt x="4594422" y="-56717"/>
                  <a:pt x="5170048" y="79006"/>
                  <a:pt x="5379949" y="0"/>
                </a:cubicBezTo>
                <a:cubicBezTo>
                  <a:pt x="5765238" y="48079"/>
                  <a:pt x="6253612" y="359026"/>
                  <a:pt x="6237642" y="857693"/>
                </a:cubicBezTo>
                <a:cubicBezTo>
                  <a:pt x="6264514" y="986494"/>
                  <a:pt x="6186216" y="1194945"/>
                  <a:pt x="6237642" y="1498085"/>
                </a:cubicBezTo>
                <a:cubicBezTo>
                  <a:pt x="6289068" y="1801225"/>
                  <a:pt x="6232735" y="1872866"/>
                  <a:pt x="6237642" y="2138477"/>
                </a:cubicBezTo>
                <a:cubicBezTo>
                  <a:pt x="6242549" y="2404088"/>
                  <a:pt x="6201306" y="2546532"/>
                  <a:pt x="6237642" y="2675949"/>
                </a:cubicBezTo>
                <a:cubicBezTo>
                  <a:pt x="6273978" y="2805366"/>
                  <a:pt x="6198250" y="2955391"/>
                  <a:pt x="6237642" y="3213420"/>
                </a:cubicBezTo>
                <a:cubicBezTo>
                  <a:pt x="6277034" y="3471449"/>
                  <a:pt x="6188864" y="3831407"/>
                  <a:pt x="6237642" y="4288364"/>
                </a:cubicBezTo>
                <a:cubicBezTo>
                  <a:pt x="6237462" y="4883200"/>
                  <a:pt x="5833885" y="5116955"/>
                  <a:pt x="5379949" y="5146057"/>
                </a:cubicBezTo>
                <a:cubicBezTo>
                  <a:pt x="5232366" y="5153415"/>
                  <a:pt x="4861637" y="5132272"/>
                  <a:pt x="4724222" y="5146057"/>
                </a:cubicBezTo>
                <a:cubicBezTo>
                  <a:pt x="4586807" y="5159842"/>
                  <a:pt x="4369956" y="5091515"/>
                  <a:pt x="4113717" y="5146057"/>
                </a:cubicBezTo>
                <a:cubicBezTo>
                  <a:pt x="3857478" y="5200599"/>
                  <a:pt x="3756408" y="5082050"/>
                  <a:pt x="3457990" y="5146057"/>
                </a:cubicBezTo>
                <a:cubicBezTo>
                  <a:pt x="3159572" y="5210064"/>
                  <a:pt x="3148364" y="5111541"/>
                  <a:pt x="3028376" y="5146057"/>
                </a:cubicBezTo>
                <a:cubicBezTo>
                  <a:pt x="2908388" y="5180573"/>
                  <a:pt x="2613713" y="5101887"/>
                  <a:pt x="2463094" y="5146057"/>
                </a:cubicBezTo>
                <a:cubicBezTo>
                  <a:pt x="2312475" y="5190227"/>
                  <a:pt x="2186334" y="5097608"/>
                  <a:pt x="1943034" y="5146057"/>
                </a:cubicBezTo>
                <a:cubicBezTo>
                  <a:pt x="1699734" y="5194506"/>
                  <a:pt x="1615393" y="5115058"/>
                  <a:pt x="1513420" y="5146057"/>
                </a:cubicBezTo>
                <a:cubicBezTo>
                  <a:pt x="1411447" y="5177056"/>
                  <a:pt x="1013938" y="5121452"/>
                  <a:pt x="857693" y="5146057"/>
                </a:cubicBezTo>
                <a:cubicBezTo>
                  <a:pt x="455118" y="5081857"/>
                  <a:pt x="-121084" y="4778014"/>
                  <a:pt x="0" y="4288364"/>
                </a:cubicBezTo>
                <a:cubicBezTo>
                  <a:pt x="-11421" y="4061495"/>
                  <a:pt x="9833" y="3825926"/>
                  <a:pt x="0" y="3647972"/>
                </a:cubicBezTo>
                <a:cubicBezTo>
                  <a:pt x="-9833" y="3470018"/>
                  <a:pt x="36940" y="3308989"/>
                  <a:pt x="0" y="3041887"/>
                </a:cubicBezTo>
                <a:cubicBezTo>
                  <a:pt x="-36940" y="2774786"/>
                  <a:pt x="20238" y="2777495"/>
                  <a:pt x="0" y="2538722"/>
                </a:cubicBezTo>
                <a:cubicBezTo>
                  <a:pt x="-20238" y="2299949"/>
                  <a:pt x="31607" y="2267958"/>
                  <a:pt x="0" y="2069863"/>
                </a:cubicBezTo>
                <a:cubicBezTo>
                  <a:pt x="-31607" y="1871768"/>
                  <a:pt x="45178" y="1697098"/>
                  <a:pt x="0" y="1566698"/>
                </a:cubicBezTo>
                <a:cubicBezTo>
                  <a:pt x="-45178" y="1436298"/>
                  <a:pt x="71224" y="1203444"/>
                  <a:pt x="0" y="857693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Explain formulated hypothesis in layman terms with expander for the reader if interested, to see</a:t>
            </a:r>
          </a:p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What it means</a:t>
            </a:r>
          </a:p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How they was validated or not?</a:t>
            </a:r>
          </a:p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Key results</a:t>
            </a:r>
          </a:p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Value add on for stakeholders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BB01AD92-DC80-41AA-3CC2-62E32E113E0F}"/>
              </a:ext>
            </a:extLst>
          </p:cNvPr>
          <p:cNvCxnSpPr>
            <a:cxnSpLocks/>
          </p:cNvCxnSpPr>
          <p:nvPr/>
        </p:nvCxnSpPr>
        <p:spPr>
          <a:xfrm>
            <a:off x="2949646" y="2470814"/>
            <a:ext cx="942303" cy="5098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2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4711-86E4-EB3A-9239-170CEA24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420AF1-400C-0FA7-F7AD-EB1FC2580C9C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1621A-B9E9-CADC-4CCE-5C78E10E067E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B4D843-5AFB-DA96-3987-71DF0CF8B490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D726D4-4960-4290-C5A1-059903B13EB0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7D0CC1-7DF9-9D23-004B-B75DC8C0163C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8FA4B0-794A-ECBD-F288-F854088CBC0A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385CA5-9323-B35E-6360-FCBF55AD4EDA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951C5D-DFD6-D3F7-1161-C0656FC440BB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121290-39B7-63FA-6411-384E6F42302C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7EB11F-76E1-2D86-88F0-3E29A157F0D5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3DBA1D-DB58-8C88-820C-AB235B6833CC}"/>
              </a:ext>
            </a:extLst>
          </p:cNvPr>
          <p:cNvSpPr/>
          <p:nvPr/>
        </p:nvSpPr>
        <p:spPr>
          <a:xfrm>
            <a:off x="3914887" y="838227"/>
            <a:ext cx="6237642" cy="5146057"/>
          </a:xfrm>
          <a:custGeom>
            <a:avLst/>
            <a:gdLst>
              <a:gd name="connsiteX0" fmla="*/ 0 w 6237642"/>
              <a:gd name="connsiteY0" fmla="*/ 857693 h 5146057"/>
              <a:gd name="connsiteX1" fmla="*/ 857693 w 6237642"/>
              <a:gd name="connsiteY1" fmla="*/ 0 h 5146057"/>
              <a:gd name="connsiteX2" fmla="*/ 1332530 w 6237642"/>
              <a:gd name="connsiteY2" fmla="*/ 0 h 5146057"/>
              <a:gd name="connsiteX3" fmla="*/ 1988257 w 6237642"/>
              <a:gd name="connsiteY3" fmla="*/ 0 h 5146057"/>
              <a:gd name="connsiteX4" fmla="*/ 2643984 w 6237642"/>
              <a:gd name="connsiteY4" fmla="*/ 0 h 5146057"/>
              <a:gd name="connsiteX5" fmla="*/ 3299711 w 6237642"/>
              <a:gd name="connsiteY5" fmla="*/ 0 h 5146057"/>
              <a:gd name="connsiteX6" fmla="*/ 3955438 w 6237642"/>
              <a:gd name="connsiteY6" fmla="*/ 0 h 5146057"/>
              <a:gd name="connsiteX7" fmla="*/ 4611165 w 6237642"/>
              <a:gd name="connsiteY7" fmla="*/ 0 h 5146057"/>
              <a:gd name="connsiteX8" fmla="*/ 5379949 w 6237642"/>
              <a:gd name="connsiteY8" fmla="*/ 0 h 5146057"/>
              <a:gd name="connsiteX9" fmla="*/ 6237642 w 6237642"/>
              <a:gd name="connsiteY9" fmla="*/ 857693 h 5146057"/>
              <a:gd name="connsiteX10" fmla="*/ 6237642 w 6237642"/>
              <a:gd name="connsiteY10" fmla="*/ 1326551 h 5146057"/>
              <a:gd name="connsiteX11" fmla="*/ 6237642 w 6237642"/>
              <a:gd name="connsiteY11" fmla="*/ 1795410 h 5146057"/>
              <a:gd name="connsiteX12" fmla="*/ 6237642 w 6237642"/>
              <a:gd name="connsiteY12" fmla="*/ 2332882 h 5146057"/>
              <a:gd name="connsiteX13" fmla="*/ 6237642 w 6237642"/>
              <a:gd name="connsiteY13" fmla="*/ 2938967 h 5146057"/>
              <a:gd name="connsiteX14" fmla="*/ 6237642 w 6237642"/>
              <a:gd name="connsiteY14" fmla="*/ 3442132 h 5146057"/>
              <a:gd name="connsiteX15" fmla="*/ 6237642 w 6237642"/>
              <a:gd name="connsiteY15" fmla="*/ 4288364 h 5146057"/>
              <a:gd name="connsiteX16" fmla="*/ 5379949 w 6237642"/>
              <a:gd name="connsiteY16" fmla="*/ 5146057 h 5146057"/>
              <a:gd name="connsiteX17" fmla="*/ 4905112 w 6237642"/>
              <a:gd name="connsiteY17" fmla="*/ 5146057 h 5146057"/>
              <a:gd name="connsiteX18" fmla="*/ 4249385 w 6237642"/>
              <a:gd name="connsiteY18" fmla="*/ 5146057 h 5146057"/>
              <a:gd name="connsiteX19" fmla="*/ 3819771 w 6237642"/>
              <a:gd name="connsiteY19" fmla="*/ 5146057 h 5146057"/>
              <a:gd name="connsiteX20" fmla="*/ 3254489 w 6237642"/>
              <a:gd name="connsiteY20" fmla="*/ 5146057 h 5146057"/>
              <a:gd name="connsiteX21" fmla="*/ 2643984 w 6237642"/>
              <a:gd name="connsiteY21" fmla="*/ 5146057 h 5146057"/>
              <a:gd name="connsiteX22" fmla="*/ 2078702 w 6237642"/>
              <a:gd name="connsiteY22" fmla="*/ 5146057 h 5146057"/>
              <a:gd name="connsiteX23" fmla="*/ 1422975 w 6237642"/>
              <a:gd name="connsiteY23" fmla="*/ 5146057 h 5146057"/>
              <a:gd name="connsiteX24" fmla="*/ 857693 w 6237642"/>
              <a:gd name="connsiteY24" fmla="*/ 5146057 h 5146057"/>
              <a:gd name="connsiteX25" fmla="*/ 0 w 6237642"/>
              <a:gd name="connsiteY25" fmla="*/ 4288364 h 5146057"/>
              <a:gd name="connsiteX26" fmla="*/ 0 w 6237642"/>
              <a:gd name="connsiteY26" fmla="*/ 3716586 h 5146057"/>
              <a:gd name="connsiteX27" fmla="*/ 0 w 6237642"/>
              <a:gd name="connsiteY27" fmla="*/ 3247727 h 5146057"/>
              <a:gd name="connsiteX28" fmla="*/ 0 w 6237642"/>
              <a:gd name="connsiteY28" fmla="*/ 2744562 h 5146057"/>
              <a:gd name="connsiteX29" fmla="*/ 0 w 6237642"/>
              <a:gd name="connsiteY29" fmla="*/ 2172784 h 5146057"/>
              <a:gd name="connsiteX30" fmla="*/ 0 w 6237642"/>
              <a:gd name="connsiteY30" fmla="*/ 1532392 h 5146057"/>
              <a:gd name="connsiteX31" fmla="*/ 0 w 6237642"/>
              <a:gd name="connsiteY31" fmla="*/ 857693 h 51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37642" h="5146057" fill="none" extrusionOk="0">
                <a:moveTo>
                  <a:pt x="0" y="857693"/>
                </a:moveTo>
                <a:cubicBezTo>
                  <a:pt x="21016" y="342898"/>
                  <a:pt x="385735" y="-35700"/>
                  <a:pt x="857693" y="0"/>
                </a:cubicBezTo>
                <a:cubicBezTo>
                  <a:pt x="1041260" y="-28327"/>
                  <a:pt x="1213703" y="21189"/>
                  <a:pt x="1332530" y="0"/>
                </a:cubicBezTo>
                <a:cubicBezTo>
                  <a:pt x="1451357" y="-21189"/>
                  <a:pt x="1736236" y="36713"/>
                  <a:pt x="1988257" y="0"/>
                </a:cubicBezTo>
                <a:cubicBezTo>
                  <a:pt x="2240278" y="-36713"/>
                  <a:pt x="2347453" y="34169"/>
                  <a:pt x="2643984" y="0"/>
                </a:cubicBezTo>
                <a:cubicBezTo>
                  <a:pt x="2940515" y="-34169"/>
                  <a:pt x="3047053" y="19442"/>
                  <a:pt x="3299711" y="0"/>
                </a:cubicBezTo>
                <a:cubicBezTo>
                  <a:pt x="3552369" y="-19442"/>
                  <a:pt x="3647262" y="31045"/>
                  <a:pt x="3955438" y="0"/>
                </a:cubicBezTo>
                <a:cubicBezTo>
                  <a:pt x="4263614" y="-31045"/>
                  <a:pt x="4438095" y="11159"/>
                  <a:pt x="4611165" y="0"/>
                </a:cubicBezTo>
                <a:cubicBezTo>
                  <a:pt x="4784235" y="-11159"/>
                  <a:pt x="5092011" y="41102"/>
                  <a:pt x="5379949" y="0"/>
                </a:cubicBezTo>
                <a:cubicBezTo>
                  <a:pt x="5938587" y="18706"/>
                  <a:pt x="6349899" y="444594"/>
                  <a:pt x="6237642" y="857693"/>
                </a:cubicBezTo>
                <a:cubicBezTo>
                  <a:pt x="6285424" y="1016000"/>
                  <a:pt x="6206953" y="1093369"/>
                  <a:pt x="6237642" y="1326551"/>
                </a:cubicBezTo>
                <a:cubicBezTo>
                  <a:pt x="6268331" y="1559733"/>
                  <a:pt x="6210782" y="1697602"/>
                  <a:pt x="6237642" y="1795410"/>
                </a:cubicBezTo>
                <a:cubicBezTo>
                  <a:pt x="6264502" y="1893218"/>
                  <a:pt x="6179003" y="2196521"/>
                  <a:pt x="6237642" y="2332882"/>
                </a:cubicBezTo>
                <a:cubicBezTo>
                  <a:pt x="6296281" y="2469243"/>
                  <a:pt x="6180653" y="2815491"/>
                  <a:pt x="6237642" y="2938967"/>
                </a:cubicBezTo>
                <a:cubicBezTo>
                  <a:pt x="6294631" y="3062443"/>
                  <a:pt x="6219861" y="3313448"/>
                  <a:pt x="6237642" y="3442132"/>
                </a:cubicBezTo>
                <a:cubicBezTo>
                  <a:pt x="6255423" y="3570816"/>
                  <a:pt x="6193785" y="3964997"/>
                  <a:pt x="6237642" y="4288364"/>
                </a:cubicBezTo>
                <a:cubicBezTo>
                  <a:pt x="6254579" y="4730381"/>
                  <a:pt x="5859372" y="5210812"/>
                  <a:pt x="5379949" y="5146057"/>
                </a:cubicBezTo>
                <a:cubicBezTo>
                  <a:pt x="5150978" y="5198765"/>
                  <a:pt x="5088076" y="5130539"/>
                  <a:pt x="4905112" y="5146057"/>
                </a:cubicBezTo>
                <a:cubicBezTo>
                  <a:pt x="4722148" y="5161575"/>
                  <a:pt x="4405787" y="5073147"/>
                  <a:pt x="4249385" y="5146057"/>
                </a:cubicBezTo>
                <a:cubicBezTo>
                  <a:pt x="4092983" y="5218967"/>
                  <a:pt x="4008667" y="5098031"/>
                  <a:pt x="3819771" y="5146057"/>
                </a:cubicBezTo>
                <a:cubicBezTo>
                  <a:pt x="3630875" y="5194083"/>
                  <a:pt x="3375160" y="5092088"/>
                  <a:pt x="3254489" y="5146057"/>
                </a:cubicBezTo>
                <a:cubicBezTo>
                  <a:pt x="3133818" y="5200026"/>
                  <a:pt x="2889886" y="5073421"/>
                  <a:pt x="2643984" y="5146057"/>
                </a:cubicBezTo>
                <a:cubicBezTo>
                  <a:pt x="2398082" y="5218693"/>
                  <a:pt x="2229963" y="5079174"/>
                  <a:pt x="2078702" y="5146057"/>
                </a:cubicBezTo>
                <a:cubicBezTo>
                  <a:pt x="1927441" y="5212940"/>
                  <a:pt x="1688254" y="5134983"/>
                  <a:pt x="1422975" y="5146057"/>
                </a:cubicBezTo>
                <a:cubicBezTo>
                  <a:pt x="1157696" y="5157131"/>
                  <a:pt x="1101164" y="5145169"/>
                  <a:pt x="857693" y="5146057"/>
                </a:cubicBezTo>
                <a:cubicBezTo>
                  <a:pt x="461152" y="5261278"/>
                  <a:pt x="1118" y="4772273"/>
                  <a:pt x="0" y="4288364"/>
                </a:cubicBezTo>
                <a:cubicBezTo>
                  <a:pt x="-62035" y="4074013"/>
                  <a:pt x="49637" y="3866220"/>
                  <a:pt x="0" y="3716586"/>
                </a:cubicBezTo>
                <a:cubicBezTo>
                  <a:pt x="-49637" y="3566952"/>
                  <a:pt x="28238" y="3347469"/>
                  <a:pt x="0" y="3247727"/>
                </a:cubicBezTo>
                <a:cubicBezTo>
                  <a:pt x="-28238" y="3147985"/>
                  <a:pt x="17145" y="2946565"/>
                  <a:pt x="0" y="2744562"/>
                </a:cubicBezTo>
                <a:cubicBezTo>
                  <a:pt x="-17145" y="2542559"/>
                  <a:pt x="54999" y="2356737"/>
                  <a:pt x="0" y="2172784"/>
                </a:cubicBezTo>
                <a:cubicBezTo>
                  <a:pt x="-54999" y="1988831"/>
                  <a:pt x="40463" y="1704691"/>
                  <a:pt x="0" y="1532392"/>
                </a:cubicBezTo>
                <a:cubicBezTo>
                  <a:pt x="-40463" y="1360093"/>
                  <a:pt x="14581" y="1079361"/>
                  <a:pt x="0" y="857693"/>
                </a:cubicBezTo>
                <a:close/>
              </a:path>
              <a:path w="6237642" h="5146057" stroke="0" extrusionOk="0">
                <a:moveTo>
                  <a:pt x="0" y="857693"/>
                </a:moveTo>
                <a:cubicBezTo>
                  <a:pt x="-38506" y="428483"/>
                  <a:pt x="371871" y="87964"/>
                  <a:pt x="857693" y="0"/>
                </a:cubicBezTo>
                <a:cubicBezTo>
                  <a:pt x="961471" y="-32196"/>
                  <a:pt x="1228484" y="3427"/>
                  <a:pt x="1332530" y="0"/>
                </a:cubicBezTo>
                <a:cubicBezTo>
                  <a:pt x="1436576" y="-3427"/>
                  <a:pt x="1666030" y="33055"/>
                  <a:pt x="1807367" y="0"/>
                </a:cubicBezTo>
                <a:cubicBezTo>
                  <a:pt x="1948704" y="-33055"/>
                  <a:pt x="2083375" y="26558"/>
                  <a:pt x="2236981" y="0"/>
                </a:cubicBezTo>
                <a:cubicBezTo>
                  <a:pt x="2390587" y="-26558"/>
                  <a:pt x="2750918" y="73232"/>
                  <a:pt x="2892708" y="0"/>
                </a:cubicBezTo>
                <a:cubicBezTo>
                  <a:pt x="3034498" y="-73232"/>
                  <a:pt x="3204279" y="46849"/>
                  <a:pt x="3367545" y="0"/>
                </a:cubicBezTo>
                <a:cubicBezTo>
                  <a:pt x="3530811" y="-46849"/>
                  <a:pt x="3781706" y="27636"/>
                  <a:pt x="3932827" y="0"/>
                </a:cubicBezTo>
                <a:cubicBezTo>
                  <a:pt x="4083948" y="-27636"/>
                  <a:pt x="4311352" y="56717"/>
                  <a:pt x="4452887" y="0"/>
                </a:cubicBezTo>
                <a:cubicBezTo>
                  <a:pt x="4594422" y="-56717"/>
                  <a:pt x="5170048" y="79006"/>
                  <a:pt x="5379949" y="0"/>
                </a:cubicBezTo>
                <a:cubicBezTo>
                  <a:pt x="5765238" y="48079"/>
                  <a:pt x="6253612" y="359026"/>
                  <a:pt x="6237642" y="857693"/>
                </a:cubicBezTo>
                <a:cubicBezTo>
                  <a:pt x="6264514" y="986494"/>
                  <a:pt x="6186216" y="1194945"/>
                  <a:pt x="6237642" y="1498085"/>
                </a:cubicBezTo>
                <a:cubicBezTo>
                  <a:pt x="6289068" y="1801225"/>
                  <a:pt x="6232735" y="1872866"/>
                  <a:pt x="6237642" y="2138477"/>
                </a:cubicBezTo>
                <a:cubicBezTo>
                  <a:pt x="6242549" y="2404088"/>
                  <a:pt x="6201306" y="2546532"/>
                  <a:pt x="6237642" y="2675949"/>
                </a:cubicBezTo>
                <a:cubicBezTo>
                  <a:pt x="6273978" y="2805366"/>
                  <a:pt x="6198250" y="2955391"/>
                  <a:pt x="6237642" y="3213420"/>
                </a:cubicBezTo>
                <a:cubicBezTo>
                  <a:pt x="6277034" y="3471449"/>
                  <a:pt x="6188864" y="3831407"/>
                  <a:pt x="6237642" y="4288364"/>
                </a:cubicBezTo>
                <a:cubicBezTo>
                  <a:pt x="6237462" y="4883200"/>
                  <a:pt x="5833885" y="5116955"/>
                  <a:pt x="5379949" y="5146057"/>
                </a:cubicBezTo>
                <a:cubicBezTo>
                  <a:pt x="5232366" y="5153415"/>
                  <a:pt x="4861637" y="5132272"/>
                  <a:pt x="4724222" y="5146057"/>
                </a:cubicBezTo>
                <a:cubicBezTo>
                  <a:pt x="4586807" y="5159842"/>
                  <a:pt x="4369956" y="5091515"/>
                  <a:pt x="4113717" y="5146057"/>
                </a:cubicBezTo>
                <a:cubicBezTo>
                  <a:pt x="3857478" y="5200599"/>
                  <a:pt x="3756408" y="5082050"/>
                  <a:pt x="3457990" y="5146057"/>
                </a:cubicBezTo>
                <a:cubicBezTo>
                  <a:pt x="3159572" y="5210064"/>
                  <a:pt x="3148364" y="5111541"/>
                  <a:pt x="3028376" y="5146057"/>
                </a:cubicBezTo>
                <a:cubicBezTo>
                  <a:pt x="2908388" y="5180573"/>
                  <a:pt x="2613713" y="5101887"/>
                  <a:pt x="2463094" y="5146057"/>
                </a:cubicBezTo>
                <a:cubicBezTo>
                  <a:pt x="2312475" y="5190227"/>
                  <a:pt x="2186334" y="5097608"/>
                  <a:pt x="1943034" y="5146057"/>
                </a:cubicBezTo>
                <a:cubicBezTo>
                  <a:pt x="1699734" y="5194506"/>
                  <a:pt x="1615393" y="5115058"/>
                  <a:pt x="1513420" y="5146057"/>
                </a:cubicBezTo>
                <a:cubicBezTo>
                  <a:pt x="1411447" y="5177056"/>
                  <a:pt x="1013938" y="5121452"/>
                  <a:pt x="857693" y="5146057"/>
                </a:cubicBezTo>
                <a:cubicBezTo>
                  <a:pt x="455118" y="5081857"/>
                  <a:pt x="-121084" y="4778014"/>
                  <a:pt x="0" y="4288364"/>
                </a:cubicBezTo>
                <a:cubicBezTo>
                  <a:pt x="-11421" y="4061495"/>
                  <a:pt x="9833" y="3825926"/>
                  <a:pt x="0" y="3647972"/>
                </a:cubicBezTo>
                <a:cubicBezTo>
                  <a:pt x="-9833" y="3470018"/>
                  <a:pt x="36940" y="3308989"/>
                  <a:pt x="0" y="3041887"/>
                </a:cubicBezTo>
                <a:cubicBezTo>
                  <a:pt x="-36940" y="2774786"/>
                  <a:pt x="20238" y="2777495"/>
                  <a:pt x="0" y="2538722"/>
                </a:cubicBezTo>
                <a:cubicBezTo>
                  <a:pt x="-20238" y="2299949"/>
                  <a:pt x="31607" y="2267958"/>
                  <a:pt x="0" y="2069863"/>
                </a:cubicBezTo>
                <a:cubicBezTo>
                  <a:pt x="-31607" y="1871768"/>
                  <a:pt x="45178" y="1697098"/>
                  <a:pt x="0" y="1566698"/>
                </a:cubicBezTo>
                <a:cubicBezTo>
                  <a:pt x="-45178" y="1436298"/>
                  <a:pt x="71224" y="1203444"/>
                  <a:pt x="0" y="857693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do climatic variables correlate and what value dies it give to our stakeholders?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BD6F4B1-C285-F083-1A83-E5AC82F45908}"/>
              </a:ext>
            </a:extLst>
          </p:cNvPr>
          <p:cNvCxnSpPr>
            <a:cxnSpLocks/>
          </p:cNvCxnSpPr>
          <p:nvPr/>
        </p:nvCxnSpPr>
        <p:spPr>
          <a:xfrm>
            <a:off x="2994805" y="3120037"/>
            <a:ext cx="942303" cy="5098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6A8E6-31D1-2089-C605-D93A8FBD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6A3DB4-2BCF-56D3-5D16-133E37A1BA30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D5FEA5-D974-8E5D-F6C0-1525AE9634AE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41525-3C4B-449F-B6E4-FD2FFAE0BC3F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64C12A-9082-A852-329F-BAF66BFD6CEE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A64E34-F86C-0D34-E99D-2F7AF3395329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D260F1-B319-6162-2D24-C9CA1D22AD3D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826FBF-ED0B-01F0-9F6C-E18897030DFA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402AF8-F215-ACB1-C3D1-A636C6467D11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BB2E90-F07C-37C9-BE36-20E077BD9570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E9A9C8-CC01-85CB-7D02-08921828C3AA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7F31A9-03DD-7D46-A006-9588F11FDC61}"/>
              </a:ext>
            </a:extLst>
          </p:cNvPr>
          <p:cNvSpPr/>
          <p:nvPr/>
        </p:nvSpPr>
        <p:spPr>
          <a:xfrm>
            <a:off x="3914887" y="838227"/>
            <a:ext cx="6237642" cy="5146057"/>
          </a:xfrm>
          <a:custGeom>
            <a:avLst/>
            <a:gdLst>
              <a:gd name="connsiteX0" fmla="*/ 0 w 6237642"/>
              <a:gd name="connsiteY0" fmla="*/ 857693 h 5146057"/>
              <a:gd name="connsiteX1" fmla="*/ 857693 w 6237642"/>
              <a:gd name="connsiteY1" fmla="*/ 0 h 5146057"/>
              <a:gd name="connsiteX2" fmla="*/ 1332530 w 6237642"/>
              <a:gd name="connsiteY2" fmla="*/ 0 h 5146057"/>
              <a:gd name="connsiteX3" fmla="*/ 1988257 w 6237642"/>
              <a:gd name="connsiteY3" fmla="*/ 0 h 5146057"/>
              <a:gd name="connsiteX4" fmla="*/ 2643984 w 6237642"/>
              <a:gd name="connsiteY4" fmla="*/ 0 h 5146057"/>
              <a:gd name="connsiteX5" fmla="*/ 3299711 w 6237642"/>
              <a:gd name="connsiteY5" fmla="*/ 0 h 5146057"/>
              <a:gd name="connsiteX6" fmla="*/ 3955438 w 6237642"/>
              <a:gd name="connsiteY6" fmla="*/ 0 h 5146057"/>
              <a:gd name="connsiteX7" fmla="*/ 4611165 w 6237642"/>
              <a:gd name="connsiteY7" fmla="*/ 0 h 5146057"/>
              <a:gd name="connsiteX8" fmla="*/ 5379949 w 6237642"/>
              <a:gd name="connsiteY8" fmla="*/ 0 h 5146057"/>
              <a:gd name="connsiteX9" fmla="*/ 6237642 w 6237642"/>
              <a:gd name="connsiteY9" fmla="*/ 857693 h 5146057"/>
              <a:gd name="connsiteX10" fmla="*/ 6237642 w 6237642"/>
              <a:gd name="connsiteY10" fmla="*/ 1326551 h 5146057"/>
              <a:gd name="connsiteX11" fmla="*/ 6237642 w 6237642"/>
              <a:gd name="connsiteY11" fmla="*/ 1795410 h 5146057"/>
              <a:gd name="connsiteX12" fmla="*/ 6237642 w 6237642"/>
              <a:gd name="connsiteY12" fmla="*/ 2332882 h 5146057"/>
              <a:gd name="connsiteX13" fmla="*/ 6237642 w 6237642"/>
              <a:gd name="connsiteY13" fmla="*/ 2938967 h 5146057"/>
              <a:gd name="connsiteX14" fmla="*/ 6237642 w 6237642"/>
              <a:gd name="connsiteY14" fmla="*/ 3442132 h 5146057"/>
              <a:gd name="connsiteX15" fmla="*/ 6237642 w 6237642"/>
              <a:gd name="connsiteY15" fmla="*/ 4288364 h 5146057"/>
              <a:gd name="connsiteX16" fmla="*/ 5379949 w 6237642"/>
              <a:gd name="connsiteY16" fmla="*/ 5146057 h 5146057"/>
              <a:gd name="connsiteX17" fmla="*/ 4905112 w 6237642"/>
              <a:gd name="connsiteY17" fmla="*/ 5146057 h 5146057"/>
              <a:gd name="connsiteX18" fmla="*/ 4249385 w 6237642"/>
              <a:gd name="connsiteY18" fmla="*/ 5146057 h 5146057"/>
              <a:gd name="connsiteX19" fmla="*/ 3819771 w 6237642"/>
              <a:gd name="connsiteY19" fmla="*/ 5146057 h 5146057"/>
              <a:gd name="connsiteX20" fmla="*/ 3254489 w 6237642"/>
              <a:gd name="connsiteY20" fmla="*/ 5146057 h 5146057"/>
              <a:gd name="connsiteX21" fmla="*/ 2643984 w 6237642"/>
              <a:gd name="connsiteY21" fmla="*/ 5146057 h 5146057"/>
              <a:gd name="connsiteX22" fmla="*/ 2078702 w 6237642"/>
              <a:gd name="connsiteY22" fmla="*/ 5146057 h 5146057"/>
              <a:gd name="connsiteX23" fmla="*/ 1422975 w 6237642"/>
              <a:gd name="connsiteY23" fmla="*/ 5146057 h 5146057"/>
              <a:gd name="connsiteX24" fmla="*/ 857693 w 6237642"/>
              <a:gd name="connsiteY24" fmla="*/ 5146057 h 5146057"/>
              <a:gd name="connsiteX25" fmla="*/ 0 w 6237642"/>
              <a:gd name="connsiteY25" fmla="*/ 4288364 h 5146057"/>
              <a:gd name="connsiteX26" fmla="*/ 0 w 6237642"/>
              <a:gd name="connsiteY26" fmla="*/ 3716586 h 5146057"/>
              <a:gd name="connsiteX27" fmla="*/ 0 w 6237642"/>
              <a:gd name="connsiteY27" fmla="*/ 3247727 h 5146057"/>
              <a:gd name="connsiteX28" fmla="*/ 0 w 6237642"/>
              <a:gd name="connsiteY28" fmla="*/ 2744562 h 5146057"/>
              <a:gd name="connsiteX29" fmla="*/ 0 w 6237642"/>
              <a:gd name="connsiteY29" fmla="*/ 2172784 h 5146057"/>
              <a:gd name="connsiteX30" fmla="*/ 0 w 6237642"/>
              <a:gd name="connsiteY30" fmla="*/ 1532392 h 5146057"/>
              <a:gd name="connsiteX31" fmla="*/ 0 w 6237642"/>
              <a:gd name="connsiteY31" fmla="*/ 857693 h 51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37642" h="5146057" fill="none" extrusionOk="0">
                <a:moveTo>
                  <a:pt x="0" y="857693"/>
                </a:moveTo>
                <a:cubicBezTo>
                  <a:pt x="21016" y="342898"/>
                  <a:pt x="385735" y="-35700"/>
                  <a:pt x="857693" y="0"/>
                </a:cubicBezTo>
                <a:cubicBezTo>
                  <a:pt x="1041260" y="-28327"/>
                  <a:pt x="1213703" y="21189"/>
                  <a:pt x="1332530" y="0"/>
                </a:cubicBezTo>
                <a:cubicBezTo>
                  <a:pt x="1451357" y="-21189"/>
                  <a:pt x="1736236" y="36713"/>
                  <a:pt x="1988257" y="0"/>
                </a:cubicBezTo>
                <a:cubicBezTo>
                  <a:pt x="2240278" y="-36713"/>
                  <a:pt x="2347453" y="34169"/>
                  <a:pt x="2643984" y="0"/>
                </a:cubicBezTo>
                <a:cubicBezTo>
                  <a:pt x="2940515" y="-34169"/>
                  <a:pt x="3047053" y="19442"/>
                  <a:pt x="3299711" y="0"/>
                </a:cubicBezTo>
                <a:cubicBezTo>
                  <a:pt x="3552369" y="-19442"/>
                  <a:pt x="3647262" y="31045"/>
                  <a:pt x="3955438" y="0"/>
                </a:cubicBezTo>
                <a:cubicBezTo>
                  <a:pt x="4263614" y="-31045"/>
                  <a:pt x="4438095" y="11159"/>
                  <a:pt x="4611165" y="0"/>
                </a:cubicBezTo>
                <a:cubicBezTo>
                  <a:pt x="4784235" y="-11159"/>
                  <a:pt x="5092011" y="41102"/>
                  <a:pt x="5379949" y="0"/>
                </a:cubicBezTo>
                <a:cubicBezTo>
                  <a:pt x="5938587" y="18706"/>
                  <a:pt x="6349899" y="444594"/>
                  <a:pt x="6237642" y="857693"/>
                </a:cubicBezTo>
                <a:cubicBezTo>
                  <a:pt x="6285424" y="1016000"/>
                  <a:pt x="6206953" y="1093369"/>
                  <a:pt x="6237642" y="1326551"/>
                </a:cubicBezTo>
                <a:cubicBezTo>
                  <a:pt x="6268331" y="1559733"/>
                  <a:pt x="6210782" y="1697602"/>
                  <a:pt x="6237642" y="1795410"/>
                </a:cubicBezTo>
                <a:cubicBezTo>
                  <a:pt x="6264502" y="1893218"/>
                  <a:pt x="6179003" y="2196521"/>
                  <a:pt x="6237642" y="2332882"/>
                </a:cubicBezTo>
                <a:cubicBezTo>
                  <a:pt x="6296281" y="2469243"/>
                  <a:pt x="6180653" y="2815491"/>
                  <a:pt x="6237642" y="2938967"/>
                </a:cubicBezTo>
                <a:cubicBezTo>
                  <a:pt x="6294631" y="3062443"/>
                  <a:pt x="6219861" y="3313448"/>
                  <a:pt x="6237642" y="3442132"/>
                </a:cubicBezTo>
                <a:cubicBezTo>
                  <a:pt x="6255423" y="3570816"/>
                  <a:pt x="6193785" y="3964997"/>
                  <a:pt x="6237642" y="4288364"/>
                </a:cubicBezTo>
                <a:cubicBezTo>
                  <a:pt x="6254579" y="4730381"/>
                  <a:pt x="5859372" y="5210812"/>
                  <a:pt x="5379949" y="5146057"/>
                </a:cubicBezTo>
                <a:cubicBezTo>
                  <a:pt x="5150978" y="5198765"/>
                  <a:pt x="5088076" y="5130539"/>
                  <a:pt x="4905112" y="5146057"/>
                </a:cubicBezTo>
                <a:cubicBezTo>
                  <a:pt x="4722148" y="5161575"/>
                  <a:pt x="4405787" y="5073147"/>
                  <a:pt x="4249385" y="5146057"/>
                </a:cubicBezTo>
                <a:cubicBezTo>
                  <a:pt x="4092983" y="5218967"/>
                  <a:pt x="4008667" y="5098031"/>
                  <a:pt x="3819771" y="5146057"/>
                </a:cubicBezTo>
                <a:cubicBezTo>
                  <a:pt x="3630875" y="5194083"/>
                  <a:pt x="3375160" y="5092088"/>
                  <a:pt x="3254489" y="5146057"/>
                </a:cubicBezTo>
                <a:cubicBezTo>
                  <a:pt x="3133818" y="5200026"/>
                  <a:pt x="2889886" y="5073421"/>
                  <a:pt x="2643984" y="5146057"/>
                </a:cubicBezTo>
                <a:cubicBezTo>
                  <a:pt x="2398082" y="5218693"/>
                  <a:pt x="2229963" y="5079174"/>
                  <a:pt x="2078702" y="5146057"/>
                </a:cubicBezTo>
                <a:cubicBezTo>
                  <a:pt x="1927441" y="5212940"/>
                  <a:pt x="1688254" y="5134983"/>
                  <a:pt x="1422975" y="5146057"/>
                </a:cubicBezTo>
                <a:cubicBezTo>
                  <a:pt x="1157696" y="5157131"/>
                  <a:pt x="1101164" y="5145169"/>
                  <a:pt x="857693" y="5146057"/>
                </a:cubicBezTo>
                <a:cubicBezTo>
                  <a:pt x="461152" y="5261278"/>
                  <a:pt x="1118" y="4772273"/>
                  <a:pt x="0" y="4288364"/>
                </a:cubicBezTo>
                <a:cubicBezTo>
                  <a:pt x="-62035" y="4074013"/>
                  <a:pt x="49637" y="3866220"/>
                  <a:pt x="0" y="3716586"/>
                </a:cubicBezTo>
                <a:cubicBezTo>
                  <a:pt x="-49637" y="3566952"/>
                  <a:pt x="28238" y="3347469"/>
                  <a:pt x="0" y="3247727"/>
                </a:cubicBezTo>
                <a:cubicBezTo>
                  <a:pt x="-28238" y="3147985"/>
                  <a:pt x="17145" y="2946565"/>
                  <a:pt x="0" y="2744562"/>
                </a:cubicBezTo>
                <a:cubicBezTo>
                  <a:pt x="-17145" y="2542559"/>
                  <a:pt x="54999" y="2356737"/>
                  <a:pt x="0" y="2172784"/>
                </a:cubicBezTo>
                <a:cubicBezTo>
                  <a:pt x="-54999" y="1988831"/>
                  <a:pt x="40463" y="1704691"/>
                  <a:pt x="0" y="1532392"/>
                </a:cubicBezTo>
                <a:cubicBezTo>
                  <a:pt x="-40463" y="1360093"/>
                  <a:pt x="14581" y="1079361"/>
                  <a:pt x="0" y="857693"/>
                </a:cubicBezTo>
                <a:close/>
              </a:path>
              <a:path w="6237642" h="5146057" stroke="0" extrusionOk="0">
                <a:moveTo>
                  <a:pt x="0" y="857693"/>
                </a:moveTo>
                <a:cubicBezTo>
                  <a:pt x="-38506" y="428483"/>
                  <a:pt x="371871" y="87964"/>
                  <a:pt x="857693" y="0"/>
                </a:cubicBezTo>
                <a:cubicBezTo>
                  <a:pt x="961471" y="-32196"/>
                  <a:pt x="1228484" y="3427"/>
                  <a:pt x="1332530" y="0"/>
                </a:cubicBezTo>
                <a:cubicBezTo>
                  <a:pt x="1436576" y="-3427"/>
                  <a:pt x="1666030" y="33055"/>
                  <a:pt x="1807367" y="0"/>
                </a:cubicBezTo>
                <a:cubicBezTo>
                  <a:pt x="1948704" y="-33055"/>
                  <a:pt x="2083375" y="26558"/>
                  <a:pt x="2236981" y="0"/>
                </a:cubicBezTo>
                <a:cubicBezTo>
                  <a:pt x="2390587" y="-26558"/>
                  <a:pt x="2750918" y="73232"/>
                  <a:pt x="2892708" y="0"/>
                </a:cubicBezTo>
                <a:cubicBezTo>
                  <a:pt x="3034498" y="-73232"/>
                  <a:pt x="3204279" y="46849"/>
                  <a:pt x="3367545" y="0"/>
                </a:cubicBezTo>
                <a:cubicBezTo>
                  <a:pt x="3530811" y="-46849"/>
                  <a:pt x="3781706" y="27636"/>
                  <a:pt x="3932827" y="0"/>
                </a:cubicBezTo>
                <a:cubicBezTo>
                  <a:pt x="4083948" y="-27636"/>
                  <a:pt x="4311352" y="56717"/>
                  <a:pt x="4452887" y="0"/>
                </a:cubicBezTo>
                <a:cubicBezTo>
                  <a:pt x="4594422" y="-56717"/>
                  <a:pt x="5170048" y="79006"/>
                  <a:pt x="5379949" y="0"/>
                </a:cubicBezTo>
                <a:cubicBezTo>
                  <a:pt x="5765238" y="48079"/>
                  <a:pt x="6253612" y="359026"/>
                  <a:pt x="6237642" y="857693"/>
                </a:cubicBezTo>
                <a:cubicBezTo>
                  <a:pt x="6264514" y="986494"/>
                  <a:pt x="6186216" y="1194945"/>
                  <a:pt x="6237642" y="1498085"/>
                </a:cubicBezTo>
                <a:cubicBezTo>
                  <a:pt x="6289068" y="1801225"/>
                  <a:pt x="6232735" y="1872866"/>
                  <a:pt x="6237642" y="2138477"/>
                </a:cubicBezTo>
                <a:cubicBezTo>
                  <a:pt x="6242549" y="2404088"/>
                  <a:pt x="6201306" y="2546532"/>
                  <a:pt x="6237642" y="2675949"/>
                </a:cubicBezTo>
                <a:cubicBezTo>
                  <a:pt x="6273978" y="2805366"/>
                  <a:pt x="6198250" y="2955391"/>
                  <a:pt x="6237642" y="3213420"/>
                </a:cubicBezTo>
                <a:cubicBezTo>
                  <a:pt x="6277034" y="3471449"/>
                  <a:pt x="6188864" y="3831407"/>
                  <a:pt x="6237642" y="4288364"/>
                </a:cubicBezTo>
                <a:cubicBezTo>
                  <a:pt x="6237462" y="4883200"/>
                  <a:pt x="5833885" y="5116955"/>
                  <a:pt x="5379949" y="5146057"/>
                </a:cubicBezTo>
                <a:cubicBezTo>
                  <a:pt x="5232366" y="5153415"/>
                  <a:pt x="4861637" y="5132272"/>
                  <a:pt x="4724222" y="5146057"/>
                </a:cubicBezTo>
                <a:cubicBezTo>
                  <a:pt x="4586807" y="5159842"/>
                  <a:pt x="4369956" y="5091515"/>
                  <a:pt x="4113717" y="5146057"/>
                </a:cubicBezTo>
                <a:cubicBezTo>
                  <a:pt x="3857478" y="5200599"/>
                  <a:pt x="3756408" y="5082050"/>
                  <a:pt x="3457990" y="5146057"/>
                </a:cubicBezTo>
                <a:cubicBezTo>
                  <a:pt x="3159572" y="5210064"/>
                  <a:pt x="3148364" y="5111541"/>
                  <a:pt x="3028376" y="5146057"/>
                </a:cubicBezTo>
                <a:cubicBezTo>
                  <a:pt x="2908388" y="5180573"/>
                  <a:pt x="2613713" y="5101887"/>
                  <a:pt x="2463094" y="5146057"/>
                </a:cubicBezTo>
                <a:cubicBezTo>
                  <a:pt x="2312475" y="5190227"/>
                  <a:pt x="2186334" y="5097608"/>
                  <a:pt x="1943034" y="5146057"/>
                </a:cubicBezTo>
                <a:cubicBezTo>
                  <a:pt x="1699734" y="5194506"/>
                  <a:pt x="1615393" y="5115058"/>
                  <a:pt x="1513420" y="5146057"/>
                </a:cubicBezTo>
                <a:cubicBezTo>
                  <a:pt x="1411447" y="5177056"/>
                  <a:pt x="1013938" y="5121452"/>
                  <a:pt x="857693" y="5146057"/>
                </a:cubicBezTo>
                <a:cubicBezTo>
                  <a:pt x="455118" y="5081857"/>
                  <a:pt x="-121084" y="4778014"/>
                  <a:pt x="0" y="4288364"/>
                </a:cubicBezTo>
                <a:cubicBezTo>
                  <a:pt x="-11421" y="4061495"/>
                  <a:pt x="9833" y="3825926"/>
                  <a:pt x="0" y="3647972"/>
                </a:cubicBezTo>
                <a:cubicBezTo>
                  <a:pt x="-9833" y="3470018"/>
                  <a:pt x="36940" y="3308989"/>
                  <a:pt x="0" y="3041887"/>
                </a:cubicBezTo>
                <a:cubicBezTo>
                  <a:pt x="-36940" y="2774786"/>
                  <a:pt x="20238" y="2777495"/>
                  <a:pt x="0" y="2538722"/>
                </a:cubicBezTo>
                <a:cubicBezTo>
                  <a:pt x="-20238" y="2299949"/>
                  <a:pt x="31607" y="2267958"/>
                  <a:pt x="0" y="2069863"/>
                </a:cubicBezTo>
                <a:cubicBezTo>
                  <a:pt x="-31607" y="1871768"/>
                  <a:pt x="45178" y="1697098"/>
                  <a:pt x="0" y="1566698"/>
                </a:cubicBezTo>
                <a:cubicBezTo>
                  <a:pt x="-45178" y="1436298"/>
                  <a:pt x="71224" y="1203444"/>
                  <a:pt x="0" y="857693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Explain in layman language what is anomaly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 Show visuals for how climatic anomaly affects disease spikes in Ag and Wild subsystems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B2AD8C0-7D37-E058-F9B4-A76052FADDD8}"/>
              </a:ext>
            </a:extLst>
          </p:cNvPr>
          <p:cNvCxnSpPr>
            <a:cxnSpLocks/>
          </p:cNvCxnSpPr>
          <p:nvPr/>
        </p:nvCxnSpPr>
        <p:spPr>
          <a:xfrm>
            <a:off x="2980316" y="3769260"/>
            <a:ext cx="942303" cy="5098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9FBF-6613-18F1-1A7F-A31106B11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AA8705-D12F-E90B-CA5F-7E55066448DE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FCF7D6-13B2-9EE8-0E11-D928EB46466F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074F-1B6A-9FC6-020F-A6B6109875EC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CC2D3F-58AE-1AAF-2056-258102C1B921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AC7DB5-1437-35E2-38BA-CD221398ACF6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9C25E0-EE99-2AE4-C9EF-2750340C97A6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D97463-4E7B-06B3-A884-AB0DC4C42B4C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A3069-1F46-F191-D4D2-8D8C70176289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FDCBD5-FF50-88FD-4D0D-0B764C5451EF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62FC9F-B20C-9CE6-DD4F-E672E0D9BBB3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22971D-4E53-4015-7D77-404231560491}"/>
              </a:ext>
            </a:extLst>
          </p:cNvPr>
          <p:cNvSpPr/>
          <p:nvPr/>
        </p:nvSpPr>
        <p:spPr>
          <a:xfrm>
            <a:off x="3914887" y="838227"/>
            <a:ext cx="6237642" cy="5146057"/>
          </a:xfrm>
          <a:custGeom>
            <a:avLst/>
            <a:gdLst>
              <a:gd name="connsiteX0" fmla="*/ 0 w 6237642"/>
              <a:gd name="connsiteY0" fmla="*/ 857693 h 5146057"/>
              <a:gd name="connsiteX1" fmla="*/ 857693 w 6237642"/>
              <a:gd name="connsiteY1" fmla="*/ 0 h 5146057"/>
              <a:gd name="connsiteX2" fmla="*/ 1332530 w 6237642"/>
              <a:gd name="connsiteY2" fmla="*/ 0 h 5146057"/>
              <a:gd name="connsiteX3" fmla="*/ 1988257 w 6237642"/>
              <a:gd name="connsiteY3" fmla="*/ 0 h 5146057"/>
              <a:gd name="connsiteX4" fmla="*/ 2643984 w 6237642"/>
              <a:gd name="connsiteY4" fmla="*/ 0 h 5146057"/>
              <a:gd name="connsiteX5" fmla="*/ 3299711 w 6237642"/>
              <a:gd name="connsiteY5" fmla="*/ 0 h 5146057"/>
              <a:gd name="connsiteX6" fmla="*/ 3955438 w 6237642"/>
              <a:gd name="connsiteY6" fmla="*/ 0 h 5146057"/>
              <a:gd name="connsiteX7" fmla="*/ 4611165 w 6237642"/>
              <a:gd name="connsiteY7" fmla="*/ 0 h 5146057"/>
              <a:gd name="connsiteX8" fmla="*/ 5379949 w 6237642"/>
              <a:gd name="connsiteY8" fmla="*/ 0 h 5146057"/>
              <a:gd name="connsiteX9" fmla="*/ 6237642 w 6237642"/>
              <a:gd name="connsiteY9" fmla="*/ 857693 h 5146057"/>
              <a:gd name="connsiteX10" fmla="*/ 6237642 w 6237642"/>
              <a:gd name="connsiteY10" fmla="*/ 1326551 h 5146057"/>
              <a:gd name="connsiteX11" fmla="*/ 6237642 w 6237642"/>
              <a:gd name="connsiteY11" fmla="*/ 1795410 h 5146057"/>
              <a:gd name="connsiteX12" fmla="*/ 6237642 w 6237642"/>
              <a:gd name="connsiteY12" fmla="*/ 2332882 h 5146057"/>
              <a:gd name="connsiteX13" fmla="*/ 6237642 w 6237642"/>
              <a:gd name="connsiteY13" fmla="*/ 2938967 h 5146057"/>
              <a:gd name="connsiteX14" fmla="*/ 6237642 w 6237642"/>
              <a:gd name="connsiteY14" fmla="*/ 3442132 h 5146057"/>
              <a:gd name="connsiteX15" fmla="*/ 6237642 w 6237642"/>
              <a:gd name="connsiteY15" fmla="*/ 4288364 h 5146057"/>
              <a:gd name="connsiteX16" fmla="*/ 5379949 w 6237642"/>
              <a:gd name="connsiteY16" fmla="*/ 5146057 h 5146057"/>
              <a:gd name="connsiteX17" fmla="*/ 4905112 w 6237642"/>
              <a:gd name="connsiteY17" fmla="*/ 5146057 h 5146057"/>
              <a:gd name="connsiteX18" fmla="*/ 4249385 w 6237642"/>
              <a:gd name="connsiteY18" fmla="*/ 5146057 h 5146057"/>
              <a:gd name="connsiteX19" fmla="*/ 3819771 w 6237642"/>
              <a:gd name="connsiteY19" fmla="*/ 5146057 h 5146057"/>
              <a:gd name="connsiteX20" fmla="*/ 3254489 w 6237642"/>
              <a:gd name="connsiteY20" fmla="*/ 5146057 h 5146057"/>
              <a:gd name="connsiteX21" fmla="*/ 2643984 w 6237642"/>
              <a:gd name="connsiteY21" fmla="*/ 5146057 h 5146057"/>
              <a:gd name="connsiteX22" fmla="*/ 2078702 w 6237642"/>
              <a:gd name="connsiteY22" fmla="*/ 5146057 h 5146057"/>
              <a:gd name="connsiteX23" fmla="*/ 1422975 w 6237642"/>
              <a:gd name="connsiteY23" fmla="*/ 5146057 h 5146057"/>
              <a:gd name="connsiteX24" fmla="*/ 857693 w 6237642"/>
              <a:gd name="connsiteY24" fmla="*/ 5146057 h 5146057"/>
              <a:gd name="connsiteX25" fmla="*/ 0 w 6237642"/>
              <a:gd name="connsiteY25" fmla="*/ 4288364 h 5146057"/>
              <a:gd name="connsiteX26" fmla="*/ 0 w 6237642"/>
              <a:gd name="connsiteY26" fmla="*/ 3716586 h 5146057"/>
              <a:gd name="connsiteX27" fmla="*/ 0 w 6237642"/>
              <a:gd name="connsiteY27" fmla="*/ 3247727 h 5146057"/>
              <a:gd name="connsiteX28" fmla="*/ 0 w 6237642"/>
              <a:gd name="connsiteY28" fmla="*/ 2744562 h 5146057"/>
              <a:gd name="connsiteX29" fmla="*/ 0 w 6237642"/>
              <a:gd name="connsiteY29" fmla="*/ 2172784 h 5146057"/>
              <a:gd name="connsiteX30" fmla="*/ 0 w 6237642"/>
              <a:gd name="connsiteY30" fmla="*/ 1532392 h 5146057"/>
              <a:gd name="connsiteX31" fmla="*/ 0 w 6237642"/>
              <a:gd name="connsiteY31" fmla="*/ 857693 h 51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37642" h="5146057" fill="none" extrusionOk="0">
                <a:moveTo>
                  <a:pt x="0" y="857693"/>
                </a:moveTo>
                <a:cubicBezTo>
                  <a:pt x="21016" y="342898"/>
                  <a:pt x="385735" y="-35700"/>
                  <a:pt x="857693" y="0"/>
                </a:cubicBezTo>
                <a:cubicBezTo>
                  <a:pt x="1041260" y="-28327"/>
                  <a:pt x="1213703" y="21189"/>
                  <a:pt x="1332530" y="0"/>
                </a:cubicBezTo>
                <a:cubicBezTo>
                  <a:pt x="1451357" y="-21189"/>
                  <a:pt x="1736236" y="36713"/>
                  <a:pt x="1988257" y="0"/>
                </a:cubicBezTo>
                <a:cubicBezTo>
                  <a:pt x="2240278" y="-36713"/>
                  <a:pt x="2347453" y="34169"/>
                  <a:pt x="2643984" y="0"/>
                </a:cubicBezTo>
                <a:cubicBezTo>
                  <a:pt x="2940515" y="-34169"/>
                  <a:pt x="3047053" y="19442"/>
                  <a:pt x="3299711" y="0"/>
                </a:cubicBezTo>
                <a:cubicBezTo>
                  <a:pt x="3552369" y="-19442"/>
                  <a:pt x="3647262" y="31045"/>
                  <a:pt x="3955438" y="0"/>
                </a:cubicBezTo>
                <a:cubicBezTo>
                  <a:pt x="4263614" y="-31045"/>
                  <a:pt x="4438095" y="11159"/>
                  <a:pt x="4611165" y="0"/>
                </a:cubicBezTo>
                <a:cubicBezTo>
                  <a:pt x="4784235" y="-11159"/>
                  <a:pt x="5092011" y="41102"/>
                  <a:pt x="5379949" y="0"/>
                </a:cubicBezTo>
                <a:cubicBezTo>
                  <a:pt x="5938587" y="18706"/>
                  <a:pt x="6349899" y="444594"/>
                  <a:pt x="6237642" y="857693"/>
                </a:cubicBezTo>
                <a:cubicBezTo>
                  <a:pt x="6285424" y="1016000"/>
                  <a:pt x="6206953" y="1093369"/>
                  <a:pt x="6237642" y="1326551"/>
                </a:cubicBezTo>
                <a:cubicBezTo>
                  <a:pt x="6268331" y="1559733"/>
                  <a:pt x="6210782" y="1697602"/>
                  <a:pt x="6237642" y="1795410"/>
                </a:cubicBezTo>
                <a:cubicBezTo>
                  <a:pt x="6264502" y="1893218"/>
                  <a:pt x="6179003" y="2196521"/>
                  <a:pt x="6237642" y="2332882"/>
                </a:cubicBezTo>
                <a:cubicBezTo>
                  <a:pt x="6296281" y="2469243"/>
                  <a:pt x="6180653" y="2815491"/>
                  <a:pt x="6237642" y="2938967"/>
                </a:cubicBezTo>
                <a:cubicBezTo>
                  <a:pt x="6294631" y="3062443"/>
                  <a:pt x="6219861" y="3313448"/>
                  <a:pt x="6237642" y="3442132"/>
                </a:cubicBezTo>
                <a:cubicBezTo>
                  <a:pt x="6255423" y="3570816"/>
                  <a:pt x="6193785" y="3964997"/>
                  <a:pt x="6237642" y="4288364"/>
                </a:cubicBezTo>
                <a:cubicBezTo>
                  <a:pt x="6254579" y="4730381"/>
                  <a:pt x="5859372" y="5210812"/>
                  <a:pt x="5379949" y="5146057"/>
                </a:cubicBezTo>
                <a:cubicBezTo>
                  <a:pt x="5150978" y="5198765"/>
                  <a:pt x="5088076" y="5130539"/>
                  <a:pt x="4905112" y="5146057"/>
                </a:cubicBezTo>
                <a:cubicBezTo>
                  <a:pt x="4722148" y="5161575"/>
                  <a:pt x="4405787" y="5073147"/>
                  <a:pt x="4249385" y="5146057"/>
                </a:cubicBezTo>
                <a:cubicBezTo>
                  <a:pt x="4092983" y="5218967"/>
                  <a:pt x="4008667" y="5098031"/>
                  <a:pt x="3819771" y="5146057"/>
                </a:cubicBezTo>
                <a:cubicBezTo>
                  <a:pt x="3630875" y="5194083"/>
                  <a:pt x="3375160" y="5092088"/>
                  <a:pt x="3254489" y="5146057"/>
                </a:cubicBezTo>
                <a:cubicBezTo>
                  <a:pt x="3133818" y="5200026"/>
                  <a:pt x="2889886" y="5073421"/>
                  <a:pt x="2643984" y="5146057"/>
                </a:cubicBezTo>
                <a:cubicBezTo>
                  <a:pt x="2398082" y="5218693"/>
                  <a:pt x="2229963" y="5079174"/>
                  <a:pt x="2078702" y="5146057"/>
                </a:cubicBezTo>
                <a:cubicBezTo>
                  <a:pt x="1927441" y="5212940"/>
                  <a:pt x="1688254" y="5134983"/>
                  <a:pt x="1422975" y="5146057"/>
                </a:cubicBezTo>
                <a:cubicBezTo>
                  <a:pt x="1157696" y="5157131"/>
                  <a:pt x="1101164" y="5145169"/>
                  <a:pt x="857693" y="5146057"/>
                </a:cubicBezTo>
                <a:cubicBezTo>
                  <a:pt x="461152" y="5261278"/>
                  <a:pt x="1118" y="4772273"/>
                  <a:pt x="0" y="4288364"/>
                </a:cubicBezTo>
                <a:cubicBezTo>
                  <a:pt x="-62035" y="4074013"/>
                  <a:pt x="49637" y="3866220"/>
                  <a:pt x="0" y="3716586"/>
                </a:cubicBezTo>
                <a:cubicBezTo>
                  <a:pt x="-49637" y="3566952"/>
                  <a:pt x="28238" y="3347469"/>
                  <a:pt x="0" y="3247727"/>
                </a:cubicBezTo>
                <a:cubicBezTo>
                  <a:pt x="-28238" y="3147985"/>
                  <a:pt x="17145" y="2946565"/>
                  <a:pt x="0" y="2744562"/>
                </a:cubicBezTo>
                <a:cubicBezTo>
                  <a:pt x="-17145" y="2542559"/>
                  <a:pt x="54999" y="2356737"/>
                  <a:pt x="0" y="2172784"/>
                </a:cubicBezTo>
                <a:cubicBezTo>
                  <a:pt x="-54999" y="1988831"/>
                  <a:pt x="40463" y="1704691"/>
                  <a:pt x="0" y="1532392"/>
                </a:cubicBezTo>
                <a:cubicBezTo>
                  <a:pt x="-40463" y="1360093"/>
                  <a:pt x="14581" y="1079361"/>
                  <a:pt x="0" y="857693"/>
                </a:cubicBezTo>
                <a:close/>
              </a:path>
              <a:path w="6237642" h="5146057" stroke="0" extrusionOk="0">
                <a:moveTo>
                  <a:pt x="0" y="857693"/>
                </a:moveTo>
                <a:cubicBezTo>
                  <a:pt x="-38506" y="428483"/>
                  <a:pt x="371871" y="87964"/>
                  <a:pt x="857693" y="0"/>
                </a:cubicBezTo>
                <a:cubicBezTo>
                  <a:pt x="961471" y="-32196"/>
                  <a:pt x="1228484" y="3427"/>
                  <a:pt x="1332530" y="0"/>
                </a:cubicBezTo>
                <a:cubicBezTo>
                  <a:pt x="1436576" y="-3427"/>
                  <a:pt x="1666030" y="33055"/>
                  <a:pt x="1807367" y="0"/>
                </a:cubicBezTo>
                <a:cubicBezTo>
                  <a:pt x="1948704" y="-33055"/>
                  <a:pt x="2083375" y="26558"/>
                  <a:pt x="2236981" y="0"/>
                </a:cubicBezTo>
                <a:cubicBezTo>
                  <a:pt x="2390587" y="-26558"/>
                  <a:pt x="2750918" y="73232"/>
                  <a:pt x="2892708" y="0"/>
                </a:cubicBezTo>
                <a:cubicBezTo>
                  <a:pt x="3034498" y="-73232"/>
                  <a:pt x="3204279" y="46849"/>
                  <a:pt x="3367545" y="0"/>
                </a:cubicBezTo>
                <a:cubicBezTo>
                  <a:pt x="3530811" y="-46849"/>
                  <a:pt x="3781706" y="27636"/>
                  <a:pt x="3932827" y="0"/>
                </a:cubicBezTo>
                <a:cubicBezTo>
                  <a:pt x="4083948" y="-27636"/>
                  <a:pt x="4311352" y="56717"/>
                  <a:pt x="4452887" y="0"/>
                </a:cubicBezTo>
                <a:cubicBezTo>
                  <a:pt x="4594422" y="-56717"/>
                  <a:pt x="5170048" y="79006"/>
                  <a:pt x="5379949" y="0"/>
                </a:cubicBezTo>
                <a:cubicBezTo>
                  <a:pt x="5765238" y="48079"/>
                  <a:pt x="6253612" y="359026"/>
                  <a:pt x="6237642" y="857693"/>
                </a:cubicBezTo>
                <a:cubicBezTo>
                  <a:pt x="6264514" y="986494"/>
                  <a:pt x="6186216" y="1194945"/>
                  <a:pt x="6237642" y="1498085"/>
                </a:cubicBezTo>
                <a:cubicBezTo>
                  <a:pt x="6289068" y="1801225"/>
                  <a:pt x="6232735" y="1872866"/>
                  <a:pt x="6237642" y="2138477"/>
                </a:cubicBezTo>
                <a:cubicBezTo>
                  <a:pt x="6242549" y="2404088"/>
                  <a:pt x="6201306" y="2546532"/>
                  <a:pt x="6237642" y="2675949"/>
                </a:cubicBezTo>
                <a:cubicBezTo>
                  <a:pt x="6273978" y="2805366"/>
                  <a:pt x="6198250" y="2955391"/>
                  <a:pt x="6237642" y="3213420"/>
                </a:cubicBezTo>
                <a:cubicBezTo>
                  <a:pt x="6277034" y="3471449"/>
                  <a:pt x="6188864" y="3831407"/>
                  <a:pt x="6237642" y="4288364"/>
                </a:cubicBezTo>
                <a:cubicBezTo>
                  <a:pt x="6237462" y="4883200"/>
                  <a:pt x="5833885" y="5116955"/>
                  <a:pt x="5379949" y="5146057"/>
                </a:cubicBezTo>
                <a:cubicBezTo>
                  <a:pt x="5232366" y="5153415"/>
                  <a:pt x="4861637" y="5132272"/>
                  <a:pt x="4724222" y="5146057"/>
                </a:cubicBezTo>
                <a:cubicBezTo>
                  <a:pt x="4586807" y="5159842"/>
                  <a:pt x="4369956" y="5091515"/>
                  <a:pt x="4113717" y="5146057"/>
                </a:cubicBezTo>
                <a:cubicBezTo>
                  <a:pt x="3857478" y="5200599"/>
                  <a:pt x="3756408" y="5082050"/>
                  <a:pt x="3457990" y="5146057"/>
                </a:cubicBezTo>
                <a:cubicBezTo>
                  <a:pt x="3159572" y="5210064"/>
                  <a:pt x="3148364" y="5111541"/>
                  <a:pt x="3028376" y="5146057"/>
                </a:cubicBezTo>
                <a:cubicBezTo>
                  <a:pt x="2908388" y="5180573"/>
                  <a:pt x="2613713" y="5101887"/>
                  <a:pt x="2463094" y="5146057"/>
                </a:cubicBezTo>
                <a:cubicBezTo>
                  <a:pt x="2312475" y="5190227"/>
                  <a:pt x="2186334" y="5097608"/>
                  <a:pt x="1943034" y="5146057"/>
                </a:cubicBezTo>
                <a:cubicBezTo>
                  <a:pt x="1699734" y="5194506"/>
                  <a:pt x="1615393" y="5115058"/>
                  <a:pt x="1513420" y="5146057"/>
                </a:cubicBezTo>
                <a:cubicBezTo>
                  <a:pt x="1411447" y="5177056"/>
                  <a:pt x="1013938" y="5121452"/>
                  <a:pt x="857693" y="5146057"/>
                </a:cubicBezTo>
                <a:cubicBezTo>
                  <a:pt x="455118" y="5081857"/>
                  <a:pt x="-121084" y="4778014"/>
                  <a:pt x="0" y="4288364"/>
                </a:cubicBezTo>
                <a:cubicBezTo>
                  <a:pt x="-11421" y="4061495"/>
                  <a:pt x="9833" y="3825926"/>
                  <a:pt x="0" y="3647972"/>
                </a:cubicBezTo>
                <a:cubicBezTo>
                  <a:pt x="-9833" y="3470018"/>
                  <a:pt x="36940" y="3308989"/>
                  <a:pt x="0" y="3041887"/>
                </a:cubicBezTo>
                <a:cubicBezTo>
                  <a:pt x="-36940" y="2774786"/>
                  <a:pt x="20238" y="2777495"/>
                  <a:pt x="0" y="2538722"/>
                </a:cubicBezTo>
                <a:cubicBezTo>
                  <a:pt x="-20238" y="2299949"/>
                  <a:pt x="31607" y="2267958"/>
                  <a:pt x="0" y="2069863"/>
                </a:cubicBezTo>
                <a:cubicBezTo>
                  <a:pt x="-31607" y="1871768"/>
                  <a:pt x="45178" y="1697098"/>
                  <a:pt x="0" y="1566698"/>
                </a:cubicBezTo>
                <a:cubicBezTo>
                  <a:pt x="-45178" y="1436298"/>
                  <a:pt x="71224" y="1203444"/>
                  <a:pt x="0" y="857693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Violin plots for Temperature and Rainfall distributions by Pathogen and host type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354B43E6-47BF-5494-B93F-1CE7758623BB}"/>
              </a:ext>
            </a:extLst>
          </p:cNvPr>
          <p:cNvCxnSpPr>
            <a:cxnSpLocks/>
          </p:cNvCxnSpPr>
          <p:nvPr/>
        </p:nvCxnSpPr>
        <p:spPr>
          <a:xfrm>
            <a:off x="2994805" y="4413385"/>
            <a:ext cx="942303" cy="5098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9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A57B2-EA7B-209A-3007-EA64B74BA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6CD741-0C3C-8F2E-CB1C-069A2586D861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F9F41D-8C9F-9EBA-BE4E-BB6925E2FFB1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CB11ED-CB43-39E1-B269-609E392630E3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D1618C-B579-5F2A-8B39-5B15E6E22C97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531D07-EF22-7D1E-7036-B121371A1952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B930BB-DE6D-879B-FC58-6841A70260EC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3985B-6B8B-0BE6-348D-B5E51AE8A8CD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2F528B-EDCF-9FA0-1085-F14BA2DB15BF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7101E0-6C64-4686-A4D5-5D6B72F091A7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FFFB25-CCE2-2782-BAAE-1E80FD244BF2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AE5B4C-A4CC-75E9-1459-261035FA7A46}"/>
              </a:ext>
            </a:extLst>
          </p:cNvPr>
          <p:cNvSpPr/>
          <p:nvPr/>
        </p:nvSpPr>
        <p:spPr>
          <a:xfrm>
            <a:off x="3914887" y="838227"/>
            <a:ext cx="6237642" cy="5146057"/>
          </a:xfrm>
          <a:custGeom>
            <a:avLst/>
            <a:gdLst>
              <a:gd name="connsiteX0" fmla="*/ 0 w 6237642"/>
              <a:gd name="connsiteY0" fmla="*/ 857693 h 5146057"/>
              <a:gd name="connsiteX1" fmla="*/ 857693 w 6237642"/>
              <a:gd name="connsiteY1" fmla="*/ 0 h 5146057"/>
              <a:gd name="connsiteX2" fmla="*/ 1332530 w 6237642"/>
              <a:gd name="connsiteY2" fmla="*/ 0 h 5146057"/>
              <a:gd name="connsiteX3" fmla="*/ 1988257 w 6237642"/>
              <a:gd name="connsiteY3" fmla="*/ 0 h 5146057"/>
              <a:gd name="connsiteX4" fmla="*/ 2643984 w 6237642"/>
              <a:gd name="connsiteY4" fmla="*/ 0 h 5146057"/>
              <a:gd name="connsiteX5" fmla="*/ 3299711 w 6237642"/>
              <a:gd name="connsiteY5" fmla="*/ 0 h 5146057"/>
              <a:gd name="connsiteX6" fmla="*/ 3955438 w 6237642"/>
              <a:gd name="connsiteY6" fmla="*/ 0 h 5146057"/>
              <a:gd name="connsiteX7" fmla="*/ 4611165 w 6237642"/>
              <a:gd name="connsiteY7" fmla="*/ 0 h 5146057"/>
              <a:gd name="connsiteX8" fmla="*/ 5379949 w 6237642"/>
              <a:gd name="connsiteY8" fmla="*/ 0 h 5146057"/>
              <a:gd name="connsiteX9" fmla="*/ 6237642 w 6237642"/>
              <a:gd name="connsiteY9" fmla="*/ 857693 h 5146057"/>
              <a:gd name="connsiteX10" fmla="*/ 6237642 w 6237642"/>
              <a:gd name="connsiteY10" fmla="*/ 1326551 h 5146057"/>
              <a:gd name="connsiteX11" fmla="*/ 6237642 w 6237642"/>
              <a:gd name="connsiteY11" fmla="*/ 1795410 h 5146057"/>
              <a:gd name="connsiteX12" fmla="*/ 6237642 w 6237642"/>
              <a:gd name="connsiteY12" fmla="*/ 2332882 h 5146057"/>
              <a:gd name="connsiteX13" fmla="*/ 6237642 w 6237642"/>
              <a:gd name="connsiteY13" fmla="*/ 2938967 h 5146057"/>
              <a:gd name="connsiteX14" fmla="*/ 6237642 w 6237642"/>
              <a:gd name="connsiteY14" fmla="*/ 3442132 h 5146057"/>
              <a:gd name="connsiteX15" fmla="*/ 6237642 w 6237642"/>
              <a:gd name="connsiteY15" fmla="*/ 4288364 h 5146057"/>
              <a:gd name="connsiteX16" fmla="*/ 5379949 w 6237642"/>
              <a:gd name="connsiteY16" fmla="*/ 5146057 h 5146057"/>
              <a:gd name="connsiteX17" fmla="*/ 4905112 w 6237642"/>
              <a:gd name="connsiteY17" fmla="*/ 5146057 h 5146057"/>
              <a:gd name="connsiteX18" fmla="*/ 4249385 w 6237642"/>
              <a:gd name="connsiteY18" fmla="*/ 5146057 h 5146057"/>
              <a:gd name="connsiteX19" fmla="*/ 3819771 w 6237642"/>
              <a:gd name="connsiteY19" fmla="*/ 5146057 h 5146057"/>
              <a:gd name="connsiteX20" fmla="*/ 3254489 w 6237642"/>
              <a:gd name="connsiteY20" fmla="*/ 5146057 h 5146057"/>
              <a:gd name="connsiteX21" fmla="*/ 2643984 w 6237642"/>
              <a:gd name="connsiteY21" fmla="*/ 5146057 h 5146057"/>
              <a:gd name="connsiteX22" fmla="*/ 2078702 w 6237642"/>
              <a:gd name="connsiteY22" fmla="*/ 5146057 h 5146057"/>
              <a:gd name="connsiteX23" fmla="*/ 1422975 w 6237642"/>
              <a:gd name="connsiteY23" fmla="*/ 5146057 h 5146057"/>
              <a:gd name="connsiteX24" fmla="*/ 857693 w 6237642"/>
              <a:gd name="connsiteY24" fmla="*/ 5146057 h 5146057"/>
              <a:gd name="connsiteX25" fmla="*/ 0 w 6237642"/>
              <a:gd name="connsiteY25" fmla="*/ 4288364 h 5146057"/>
              <a:gd name="connsiteX26" fmla="*/ 0 w 6237642"/>
              <a:gd name="connsiteY26" fmla="*/ 3716586 h 5146057"/>
              <a:gd name="connsiteX27" fmla="*/ 0 w 6237642"/>
              <a:gd name="connsiteY27" fmla="*/ 3247727 h 5146057"/>
              <a:gd name="connsiteX28" fmla="*/ 0 w 6237642"/>
              <a:gd name="connsiteY28" fmla="*/ 2744562 h 5146057"/>
              <a:gd name="connsiteX29" fmla="*/ 0 w 6237642"/>
              <a:gd name="connsiteY29" fmla="*/ 2172784 h 5146057"/>
              <a:gd name="connsiteX30" fmla="*/ 0 w 6237642"/>
              <a:gd name="connsiteY30" fmla="*/ 1532392 h 5146057"/>
              <a:gd name="connsiteX31" fmla="*/ 0 w 6237642"/>
              <a:gd name="connsiteY31" fmla="*/ 857693 h 51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37642" h="5146057" fill="none" extrusionOk="0">
                <a:moveTo>
                  <a:pt x="0" y="857693"/>
                </a:moveTo>
                <a:cubicBezTo>
                  <a:pt x="21016" y="342898"/>
                  <a:pt x="385735" y="-35700"/>
                  <a:pt x="857693" y="0"/>
                </a:cubicBezTo>
                <a:cubicBezTo>
                  <a:pt x="1041260" y="-28327"/>
                  <a:pt x="1213703" y="21189"/>
                  <a:pt x="1332530" y="0"/>
                </a:cubicBezTo>
                <a:cubicBezTo>
                  <a:pt x="1451357" y="-21189"/>
                  <a:pt x="1736236" y="36713"/>
                  <a:pt x="1988257" y="0"/>
                </a:cubicBezTo>
                <a:cubicBezTo>
                  <a:pt x="2240278" y="-36713"/>
                  <a:pt x="2347453" y="34169"/>
                  <a:pt x="2643984" y="0"/>
                </a:cubicBezTo>
                <a:cubicBezTo>
                  <a:pt x="2940515" y="-34169"/>
                  <a:pt x="3047053" y="19442"/>
                  <a:pt x="3299711" y="0"/>
                </a:cubicBezTo>
                <a:cubicBezTo>
                  <a:pt x="3552369" y="-19442"/>
                  <a:pt x="3647262" y="31045"/>
                  <a:pt x="3955438" y="0"/>
                </a:cubicBezTo>
                <a:cubicBezTo>
                  <a:pt x="4263614" y="-31045"/>
                  <a:pt x="4438095" y="11159"/>
                  <a:pt x="4611165" y="0"/>
                </a:cubicBezTo>
                <a:cubicBezTo>
                  <a:pt x="4784235" y="-11159"/>
                  <a:pt x="5092011" y="41102"/>
                  <a:pt x="5379949" y="0"/>
                </a:cubicBezTo>
                <a:cubicBezTo>
                  <a:pt x="5938587" y="18706"/>
                  <a:pt x="6349899" y="444594"/>
                  <a:pt x="6237642" y="857693"/>
                </a:cubicBezTo>
                <a:cubicBezTo>
                  <a:pt x="6285424" y="1016000"/>
                  <a:pt x="6206953" y="1093369"/>
                  <a:pt x="6237642" y="1326551"/>
                </a:cubicBezTo>
                <a:cubicBezTo>
                  <a:pt x="6268331" y="1559733"/>
                  <a:pt x="6210782" y="1697602"/>
                  <a:pt x="6237642" y="1795410"/>
                </a:cubicBezTo>
                <a:cubicBezTo>
                  <a:pt x="6264502" y="1893218"/>
                  <a:pt x="6179003" y="2196521"/>
                  <a:pt x="6237642" y="2332882"/>
                </a:cubicBezTo>
                <a:cubicBezTo>
                  <a:pt x="6296281" y="2469243"/>
                  <a:pt x="6180653" y="2815491"/>
                  <a:pt x="6237642" y="2938967"/>
                </a:cubicBezTo>
                <a:cubicBezTo>
                  <a:pt x="6294631" y="3062443"/>
                  <a:pt x="6219861" y="3313448"/>
                  <a:pt x="6237642" y="3442132"/>
                </a:cubicBezTo>
                <a:cubicBezTo>
                  <a:pt x="6255423" y="3570816"/>
                  <a:pt x="6193785" y="3964997"/>
                  <a:pt x="6237642" y="4288364"/>
                </a:cubicBezTo>
                <a:cubicBezTo>
                  <a:pt x="6254579" y="4730381"/>
                  <a:pt x="5859372" y="5210812"/>
                  <a:pt x="5379949" y="5146057"/>
                </a:cubicBezTo>
                <a:cubicBezTo>
                  <a:pt x="5150978" y="5198765"/>
                  <a:pt x="5088076" y="5130539"/>
                  <a:pt x="4905112" y="5146057"/>
                </a:cubicBezTo>
                <a:cubicBezTo>
                  <a:pt x="4722148" y="5161575"/>
                  <a:pt x="4405787" y="5073147"/>
                  <a:pt x="4249385" y="5146057"/>
                </a:cubicBezTo>
                <a:cubicBezTo>
                  <a:pt x="4092983" y="5218967"/>
                  <a:pt x="4008667" y="5098031"/>
                  <a:pt x="3819771" y="5146057"/>
                </a:cubicBezTo>
                <a:cubicBezTo>
                  <a:pt x="3630875" y="5194083"/>
                  <a:pt x="3375160" y="5092088"/>
                  <a:pt x="3254489" y="5146057"/>
                </a:cubicBezTo>
                <a:cubicBezTo>
                  <a:pt x="3133818" y="5200026"/>
                  <a:pt x="2889886" y="5073421"/>
                  <a:pt x="2643984" y="5146057"/>
                </a:cubicBezTo>
                <a:cubicBezTo>
                  <a:pt x="2398082" y="5218693"/>
                  <a:pt x="2229963" y="5079174"/>
                  <a:pt x="2078702" y="5146057"/>
                </a:cubicBezTo>
                <a:cubicBezTo>
                  <a:pt x="1927441" y="5212940"/>
                  <a:pt x="1688254" y="5134983"/>
                  <a:pt x="1422975" y="5146057"/>
                </a:cubicBezTo>
                <a:cubicBezTo>
                  <a:pt x="1157696" y="5157131"/>
                  <a:pt x="1101164" y="5145169"/>
                  <a:pt x="857693" y="5146057"/>
                </a:cubicBezTo>
                <a:cubicBezTo>
                  <a:pt x="461152" y="5261278"/>
                  <a:pt x="1118" y="4772273"/>
                  <a:pt x="0" y="4288364"/>
                </a:cubicBezTo>
                <a:cubicBezTo>
                  <a:pt x="-62035" y="4074013"/>
                  <a:pt x="49637" y="3866220"/>
                  <a:pt x="0" y="3716586"/>
                </a:cubicBezTo>
                <a:cubicBezTo>
                  <a:pt x="-49637" y="3566952"/>
                  <a:pt x="28238" y="3347469"/>
                  <a:pt x="0" y="3247727"/>
                </a:cubicBezTo>
                <a:cubicBezTo>
                  <a:pt x="-28238" y="3147985"/>
                  <a:pt x="17145" y="2946565"/>
                  <a:pt x="0" y="2744562"/>
                </a:cubicBezTo>
                <a:cubicBezTo>
                  <a:pt x="-17145" y="2542559"/>
                  <a:pt x="54999" y="2356737"/>
                  <a:pt x="0" y="2172784"/>
                </a:cubicBezTo>
                <a:cubicBezTo>
                  <a:pt x="-54999" y="1988831"/>
                  <a:pt x="40463" y="1704691"/>
                  <a:pt x="0" y="1532392"/>
                </a:cubicBezTo>
                <a:cubicBezTo>
                  <a:pt x="-40463" y="1360093"/>
                  <a:pt x="14581" y="1079361"/>
                  <a:pt x="0" y="857693"/>
                </a:cubicBezTo>
                <a:close/>
              </a:path>
              <a:path w="6237642" h="5146057" stroke="0" extrusionOk="0">
                <a:moveTo>
                  <a:pt x="0" y="857693"/>
                </a:moveTo>
                <a:cubicBezTo>
                  <a:pt x="-38506" y="428483"/>
                  <a:pt x="371871" y="87964"/>
                  <a:pt x="857693" y="0"/>
                </a:cubicBezTo>
                <a:cubicBezTo>
                  <a:pt x="961471" y="-32196"/>
                  <a:pt x="1228484" y="3427"/>
                  <a:pt x="1332530" y="0"/>
                </a:cubicBezTo>
                <a:cubicBezTo>
                  <a:pt x="1436576" y="-3427"/>
                  <a:pt x="1666030" y="33055"/>
                  <a:pt x="1807367" y="0"/>
                </a:cubicBezTo>
                <a:cubicBezTo>
                  <a:pt x="1948704" y="-33055"/>
                  <a:pt x="2083375" y="26558"/>
                  <a:pt x="2236981" y="0"/>
                </a:cubicBezTo>
                <a:cubicBezTo>
                  <a:pt x="2390587" y="-26558"/>
                  <a:pt x="2750918" y="73232"/>
                  <a:pt x="2892708" y="0"/>
                </a:cubicBezTo>
                <a:cubicBezTo>
                  <a:pt x="3034498" y="-73232"/>
                  <a:pt x="3204279" y="46849"/>
                  <a:pt x="3367545" y="0"/>
                </a:cubicBezTo>
                <a:cubicBezTo>
                  <a:pt x="3530811" y="-46849"/>
                  <a:pt x="3781706" y="27636"/>
                  <a:pt x="3932827" y="0"/>
                </a:cubicBezTo>
                <a:cubicBezTo>
                  <a:pt x="4083948" y="-27636"/>
                  <a:pt x="4311352" y="56717"/>
                  <a:pt x="4452887" y="0"/>
                </a:cubicBezTo>
                <a:cubicBezTo>
                  <a:pt x="4594422" y="-56717"/>
                  <a:pt x="5170048" y="79006"/>
                  <a:pt x="5379949" y="0"/>
                </a:cubicBezTo>
                <a:cubicBezTo>
                  <a:pt x="5765238" y="48079"/>
                  <a:pt x="6253612" y="359026"/>
                  <a:pt x="6237642" y="857693"/>
                </a:cubicBezTo>
                <a:cubicBezTo>
                  <a:pt x="6264514" y="986494"/>
                  <a:pt x="6186216" y="1194945"/>
                  <a:pt x="6237642" y="1498085"/>
                </a:cubicBezTo>
                <a:cubicBezTo>
                  <a:pt x="6289068" y="1801225"/>
                  <a:pt x="6232735" y="1872866"/>
                  <a:pt x="6237642" y="2138477"/>
                </a:cubicBezTo>
                <a:cubicBezTo>
                  <a:pt x="6242549" y="2404088"/>
                  <a:pt x="6201306" y="2546532"/>
                  <a:pt x="6237642" y="2675949"/>
                </a:cubicBezTo>
                <a:cubicBezTo>
                  <a:pt x="6273978" y="2805366"/>
                  <a:pt x="6198250" y="2955391"/>
                  <a:pt x="6237642" y="3213420"/>
                </a:cubicBezTo>
                <a:cubicBezTo>
                  <a:pt x="6277034" y="3471449"/>
                  <a:pt x="6188864" y="3831407"/>
                  <a:pt x="6237642" y="4288364"/>
                </a:cubicBezTo>
                <a:cubicBezTo>
                  <a:pt x="6237462" y="4883200"/>
                  <a:pt x="5833885" y="5116955"/>
                  <a:pt x="5379949" y="5146057"/>
                </a:cubicBezTo>
                <a:cubicBezTo>
                  <a:pt x="5232366" y="5153415"/>
                  <a:pt x="4861637" y="5132272"/>
                  <a:pt x="4724222" y="5146057"/>
                </a:cubicBezTo>
                <a:cubicBezTo>
                  <a:pt x="4586807" y="5159842"/>
                  <a:pt x="4369956" y="5091515"/>
                  <a:pt x="4113717" y="5146057"/>
                </a:cubicBezTo>
                <a:cubicBezTo>
                  <a:pt x="3857478" y="5200599"/>
                  <a:pt x="3756408" y="5082050"/>
                  <a:pt x="3457990" y="5146057"/>
                </a:cubicBezTo>
                <a:cubicBezTo>
                  <a:pt x="3159572" y="5210064"/>
                  <a:pt x="3148364" y="5111541"/>
                  <a:pt x="3028376" y="5146057"/>
                </a:cubicBezTo>
                <a:cubicBezTo>
                  <a:pt x="2908388" y="5180573"/>
                  <a:pt x="2613713" y="5101887"/>
                  <a:pt x="2463094" y="5146057"/>
                </a:cubicBezTo>
                <a:cubicBezTo>
                  <a:pt x="2312475" y="5190227"/>
                  <a:pt x="2186334" y="5097608"/>
                  <a:pt x="1943034" y="5146057"/>
                </a:cubicBezTo>
                <a:cubicBezTo>
                  <a:pt x="1699734" y="5194506"/>
                  <a:pt x="1615393" y="5115058"/>
                  <a:pt x="1513420" y="5146057"/>
                </a:cubicBezTo>
                <a:cubicBezTo>
                  <a:pt x="1411447" y="5177056"/>
                  <a:pt x="1013938" y="5121452"/>
                  <a:pt x="857693" y="5146057"/>
                </a:cubicBezTo>
                <a:cubicBezTo>
                  <a:pt x="455118" y="5081857"/>
                  <a:pt x="-121084" y="4778014"/>
                  <a:pt x="0" y="4288364"/>
                </a:cubicBezTo>
                <a:cubicBezTo>
                  <a:pt x="-11421" y="4061495"/>
                  <a:pt x="9833" y="3825926"/>
                  <a:pt x="0" y="3647972"/>
                </a:cubicBezTo>
                <a:cubicBezTo>
                  <a:pt x="-9833" y="3470018"/>
                  <a:pt x="36940" y="3308989"/>
                  <a:pt x="0" y="3041887"/>
                </a:cubicBezTo>
                <a:cubicBezTo>
                  <a:pt x="-36940" y="2774786"/>
                  <a:pt x="20238" y="2777495"/>
                  <a:pt x="0" y="2538722"/>
                </a:cubicBezTo>
                <a:cubicBezTo>
                  <a:pt x="-20238" y="2299949"/>
                  <a:pt x="31607" y="2267958"/>
                  <a:pt x="0" y="2069863"/>
                </a:cubicBezTo>
                <a:cubicBezTo>
                  <a:pt x="-31607" y="1871768"/>
                  <a:pt x="45178" y="1697098"/>
                  <a:pt x="0" y="1566698"/>
                </a:cubicBezTo>
                <a:cubicBezTo>
                  <a:pt x="-45178" y="1436298"/>
                  <a:pt x="71224" y="1203444"/>
                  <a:pt x="0" y="857693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Visuals for plotting pathogen and host diversity across ag and wild systems</a:t>
            </a:r>
          </a:p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Breakdown by Climatic metric</a:t>
            </a:r>
          </a:p>
          <a:p>
            <a:pPr marL="285750" indent="-285750" algn="ctr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Insights for stakeholders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E635E8F-91AB-8B0D-73A8-BECE90C3C45F}"/>
              </a:ext>
            </a:extLst>
          </p:cNvPr>
          <p:cNvCxnSpPr>
            <a:cxnSpLocks/>
          </p:cNvCxnSpPr>
          <p:nvPr/>
        </p:nvCxnSpPr>
        <p:spPr>
          <a:xfrm>
            <a:off x="2980316" y="5067706"/>
            <a:ext cx="942303" cy="5098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2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D678-1EC6-BA2C-5AEE-336B89E7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F16892-7D90-2245-89FD-4145C7D48476}"/>
              </a:ext>
            </a:extLst>
          </p:cNvPr>
          <p:cNvSpPr/>
          <p:nvPr/>
        </p:nvSpPr>
        <p:spPr>
          <a:xfrm>
            <a:off x="1133475" y="647700"/>
            <a:ext cx="9953625" cy="5638800"/>
          </a:xfrm>
          <a:custGeom>
            <a:avLst/>
            <a:gdLst>
              <a:gd name="connsiteX0" fmla="*/ 0 w 9953625"/>
              <a:gd name="connsiteY0" fmla="*/ 939819 h 5638800"/>
              <a:gd name="connsiteX1" fmla="*/ 939819 w 9953625"/>
              <a:gd name="connsiteY1" fmla="*/ 0 h 5638800"/>
              <a:gd name="connsiteX2" fmla="*/ 1612651 w 9953625"/>
              <a:gd name="connsiteY2" fmla="*/ 0 h 5638800"/>
              <a:gd name="connsiteX3" fmla="*/ 2446963 w 9953625"/>
              <a:gd name="connsiteY3" fmla="*/ 0 h 5638800"/>
              <a:gd name="connsiteX4" fmla="*/ 3281275 w 9953625"/>
              <a:gd name="connsiteY4" fmla="*/ 0 h 5638800"/>
              <a:gd name="connsiteX5" fmla="*/ 3792628 w 9953625"/>
              <a:gd name="connsiteY5" fmla="*/ 0 h 5638800"/>
              <a:gd name="connsiteX6" fmla="*/ 4223240 w 9953625"/>
              <a:gd name="connsiteY6" fmla="*/ 0 h 5638800"/>
              <a:gd name="connsiteX7" fmla="*/ 4734593 w 9953625"/>
              <a:gd name="connsiteY7" fmla="*/ 0 h 5638800"/>
              <a:gd name="connsiteX8" fmla="*/ 5488165 w 9953625"/>
              <a:gd name="connsiteY8" fmla="*/ 0 h 5638800"/>
              <a:gd name="connsiteX9" fmla="*/ 6241737 w 9953625"/>
              <a:gd name="connsiteY9" fmla="*/ 0 h 5638800"/>
              <a:gd name="connsiteX10" fmla="*/ 6672350 w 9953625"/>
              <a:gd name="connsiteY10" fmla="*/ 0 h 5638800"/>
              <a:gd name="connsiteX11" fmla="*/ 7264442 w 9953625"/>
              <a:gd name="connsiteY11" fmla="*/ 0 h 5638800"/>
              <a:gd name="connsiteX12" fmla="*/ 7856535 w 9953625"/>
              <a:gd name="connsiteY12" fmla="*/ 0 h 5638800"/>
              <a:gd name="connsiteX13" fmla="*/ 9013806 w 9953625"/>
              <a:gd name="connsiteY13" fmla="*/ 0 h 5638800"/>
              <a:gd name="connsiteX14" fmla="*/ 9953625 w 9953625"/>
              <a:gd name="connsiteY14" fmla="*/ 939819 h 5638800"/>
              <a:gd name="connsiteX15" fmla="*/ 9953625 w 9953625"/>
              <a:gd name="connsiteY15" fmla="*/ 1491163 h 5638800"/>
              <a:gd name="connsiteX16" fmla="*/ 9953625 w 9953625"/>
              <a:gd name="connsiteY16" fmla="*/ 2192873 h 5638800"/>
              <a:gd name="connsiteX17" fmla="*/ 9953625 w 9953625"/>
              <a:gd name="connsiteY17" fmla="*/ 2856992 h 5638800"/>
              <a:gd name="connsiteX18" fmla="*/ 9953625 w 9953625"/>
              <a:gd name="connsiteY18" fmla="*/ 3483519 h 5638800"/>
              <a:gd name="connsiteX19" fmla="*/ 9953625 w 9953625"/>
              <a:gd name="connsiteY19" fmla="*/ 3997271 h 5638800"/>
              <a:gd name="connsiteX20" fmla="*/ 9953625 w 9953625"/>
              <a:gd name="connsiteY20" fmla="*/ 4698981 h 5638800"/>
              <a:gd name="connsiteX21" fmla="*/ 9013806 w 9953625"/>
              <a:gd name="connsiteY21" fmla="*/ 5638800 h 5638800"/>
              <a:gd name="connsiteX22" fmla="*/ 8260234 w 9953625"/>
              <a:gd name="connsiteY22" fmla="*/ 5638800 h 5638800"/>
              <a:gd name="connsiteX23" fmla="*/ 7587402 w 9953625"/>
              <a:gd name="connsiteY23" fmla="*/ 5638800 h 5638800"/>
              <a:gd name="connsiteX24" fmla="*/ 6833830 w 9953625"/>
              <a:gd name="connsiteY24" fmla="*/ 5638800 h 5638800"/>
              <a:gd name="connsiteX25" fmla="*/ 5999518 w 9953625"/>
              <a:gd name="connsiteY25" fmla="*/ 5638800 h 5638800"/>
              <a:gd name="connsiteX26" fmla="*/ 5568905 w 9953625"/>
              <a:gd name="connsiteY26" fmla="*/ 5638800 h 5638800"/>
              <a:gd name="connsiteX27" fmla="*/ 5138292 w 9953625"/>
              <a:gd name="connsiteY27" fmla="*/ 5638800 h 5638800"/>
              <a:gd name="connsiteX28" fmla="*/ 4546200 w 9953625"/>
              <a:gd name="connsiteY28" fmla="*/ 5638800 h 5638800"/>
              <a:gd name="connsiteX29" fmla="*/ 3873368 w 9953625"/>
              <a:gd name="connsiteY29" fmla="*/ 5638800 h 5638800"/>
              <a:gd name="connsiteX30" fmla="*/ 3281275 w 9953625"/>
              <a:gd name="connsiteY30" fmla="*/ 5638800 h 5638800"/>
              <a:gd name="connsiteX31" fmla="*/ 2527703 w 9953625"/>
              <a:gd name="connsiteY31" fmla="*/ 5638800 h 5638800"/>
              <a:gd name="connsiteX32" fmla="*/ 1693391 w 9953625"/>
              <a:gd name="connsiteY32" fmla="*/ 5638800 h 5638800"/>
              <a:gd name="connsiteX33" fmla="*/ 939819 w 9953625"/>
              <a:gd name="connsiteY33" fmla="*/ 5638800 h 5638800"/>
              <a:gd name="connsiteX34" fmla="*/ 0 w 9953625"/>
              <a:gd name="connsiteY34" fmla="*/ 4698981 h 5638800"/>
              <a:gd name="connsiteX35" fmla="*/ 0 w 9953625"/>
              <a:gd name="connsiteY35" fmla="*/ 4072454 h 5638800"/>
              <a:gd name="connsiteX36" fmla="*/ 0 w 9953625"/>
              <a:gd name="connsiteY36" fmla="*/ 3408335 h 5638800"/>
              <a:gd name="connsiteX37" fmla="*/ 0 w 9953625"/>
              <a:gd name="connsiteY37" fmla="*/ 2856992 h 5638800"/>
              <a:gd name="connsiteX38" fmla="*/ 0 w 9953625"/>
              <a:gd name="connsiteY38" fmla="*/ 2155281 h 5638800"/>
              <a:gd name="connsiteX39" fmla="*/ 0 w 9953625"/>
              <a:gd name="connsiteY39" fmla="*/ 1491163 h 5638800"/>
              <a:gd name="connsiteX40" fmla="*/ 0 w 9953625"/>
              <a:gd name="connsiteY40" fmla="*/ 939819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953625" h="5638800" extrusionOk="0">
                <a:moveTo>
                  <a:pt x="0" y="939819"/>
                </a:moveTo>
                <a:cubicBezTo>
                  <a:pt x="-34930" y="482053"/>
                  <a:pt x="404378" y="-6769"/>
                  <a:pt x="939819" y="0"/>
                </a:cubicBezTo>
                <a:cubicBezTo>
                  <a:pt x="1136296" y="-13115"/>
                  <a:pt x="1304860" y="-33494"/>
                  <a:pt x="1612651" y="0"/>
                </a:cubicBezTo>
                <a:cubicBezTo>
                  <a:pt x="1920442" y="33494"/>
                  <a:pt x="2052303" y="38137"/>
                  <a:pt x="2446963" y="0"/>
                </a:cubicBezTo>
                <a:cubicBezTo>
                  <a:pt x="2841623" y="-38137"/>
                  <a:pt x="2992998" y="37213"/>
                  <a:pt x="3281275" y="0"/>
                </a:cubicBezTo>
                <a:cubicBezTo>
                  <a:pt x="3569552" y="-37213"/>
                  <a:pt x="3656567" y="16738"/>
                  <a:pt x="3792628" y="0"/>
                </a:cubicBezTo>
                <a:cubicBezTo>
                  <a:pt x="3928689" y="-16738"/>
                  <a:pt x="4030306" y="-20092"/>
                  <a:pt x="4223240" y="0"/>
                </a:cubicBezTo>
                <a:cubicBezTo>
                  <a:pt x="4416174" y="20092"/>
                  <a:pt x="4506030" y="-7857"/>
                  <a:pt x="4734593" y="0"/>
                </a:cubicBezTo>
                <a:cubicBezTo>
                  <a:pt x="4963156" y="7857"/>
                  <a:pt x="5146699" y="-29106"/>
                  <a:pt x="5488165" y="0"/>
                </a:cubicBezTo>
                <a:cubicBezTo>
                  <a:pt x="5829631" y="29106"/>
                  <a:pt x="5952856" y="29111"/>
                  <a:pt x="6241737" y="0"/>
                </a:cubicBezTo>
                <a:cubicBezTo>
                  <a:pt x="6530618" y="-29111"/>
                  <a:pt x="6564169" y="8317"/>
                  <a:pt x="6672350" y="0"/>
                </a:cubicBezTo>
                <a:cubicBezTo>
                  <a:pt x="6780531" y="-8317"/>
                  <a:pt x="7143277" y="25703"/>
                  <a:pt x="7264442" y="0"/>
                </a:cubicBezTo>
                <a:cubicBezTo>
                  <a:pt x="7385607" y="-25703"/>
                  <a:pt x="7635222" y="27831"/>
                  <a:pt x="7856535" y="0"/>
                </a:cubicBezTo>
                <a:cubicBezTo>
                  <a:pt x="8077848" y="-27831"/>
                  <a:pt x="8524880" y="-53488"/>
                  <a:pt x="9013806" y="0"/>
                </a:cubicBezTo>
                <a:cubicBezTo>
                  <a:pt x="9628494" y="-23581"/>
                  <a:pt x="9931610" y="470888"/>
                  <a:pt x="9953625" y="939819"/>
                </a:cubicBezTo>
                <a:cubicBezTo>
                  <a:pt x="9959410" y="1064145"/>
                  <a:pt x="9970193" y="1331815"/>
                  <a:pt x="9953625" y="1491163"/>
                </a:cubicBezTo>
                <a:cubicBezTo>
                  <a:pt x="9937057" y="1650511"/>
                  <a:pt x="9919386" y="1900746"/>
                  <a:pt x="9953625" y="2192873"/>
                </a:cubicBezTo>
                <a:cubicBezTo>
                  <a:pt x="9987865" y="2485000"/>
                  <a:pt x="9931150" y="2608534"/>
                  <a:pt x="9953625" y="2856992"/>
                </a:cubicBezTo>
                <a:cubicBezTo>
                  <a:pt x="9976100" y="3105450"/>
                  <a:pt x="9924214" y="3326936"/>
                  <a:pt x="9953625" y="3483519"/>
                </a:cubicBezTo>
                <a:cubicBezTo>
                  <a:pt x="9983036" y="3640102"/>
                  <a:pt x="9934840" y="3879028"/>
                  <a:pt x="9953625" y="3997271"/>
                </a:cubicBezTo>
                <a:cubicBezTo>
                  <a:pt x="9972410" y="4115514"/>
                  <a:pt x="9959406" y="4359258"/>
                  <a:pt x="9953625" y="4698981"/>
                </a:cubicBezTo>
                <a:cubicBezTo>
                  <a:pt x="9961372" y="5254716"/>
                  <a:pt x="9463612" y="5708258"/>
                  <a:pt x="9013806" y="5638800"/>
                </a:cubicBezTo>
                <a:cubicBezTo>
                  <a:pt x="8841845" y="5630921"/>
                  <a:pt x="8437814" y="5667381"/>
                  <a:pt x="8260234" y="5638800"/>
                </a:cubicBezTo>
                <a:cubicBezTo>
                  <a:pt x="8082654" y="5610219"/>
                  <a:pt x="7789003" y="5625955"/>
                  <a:pt x="7587402" y="5638800"/>
                </a:cubicBezTo>
                <a:cubicBezTo>
                  <a:pt x="7385801" y="5651645"/>
                  <a:pt x="7004242" y="5624782"/>
                  <a:pt x="6833830" y="5638800"/>
                </a:cubicBezTo>
                <a:cubicBezTo>
                  <a:pt x="6663418" y="5652818"/>
                  <a:pt x="6343678" y="5622851"/>
                  <a:pt x="5999518" y="5638800"/>
                </a:cubicBezTo>
                <a:cubicBezTo>
                  <a:pt x="5655358" y="5654749"/>
                  <a:pt x="5657600" y="5618894"/>
                  <a:pt x="5568905" y="5638800"/>
                </a:cubicBezTo>
                <a:cubicBezTo>
                  <a:pt x="5480210" y="5658706"/>
                  <a:pt x="5235707" y="5626723"/>
                  <a:pt x="5138292" y="5638800"/>
                </a:cubicBezTo>
                <a:cubicBezTo>
                  <a:pt x="5040877" y="5650877"/>
                  <a:pt x="4777139" y="5626205"/>
                  <a:pt x="4546200" y="5638800"/>
                </a:cubicBezTo>
                <a:cubicBezTo>
                  <a:pt x="4315261" y="5651395"/>
                  <a:pt x="4046227" y="5668108"/>
                  <a:pt x="3873368" y="5638800"/>
                </a:cubicBezTo>
                <a:cubicBezTo>
                  <a:pt x="3700509" y="5609492"/>
                  <a:pt x="3498206" y="5648475"/>
                  <a:pt x="3281275" y="5638800"/>
                </a:cubicBezTo>
                <a:cubicBezTo>
                  <a:pt x="3064344" y="5629125"/>
                  <a:pt x="2810955" y="5630709"/>
                  <a:pt x="2527703" y="5638800"/>
                </a:cubicBezTo>
                <a:cubicBezTo>
                  <a:pt x="2244451" y="5646891"/>
                  <a:pt x="2086548" y="5633427"/>
                  <a:pt x="1693391" y="5638800"/>
                </a:cubicBezTo>
                <a:cubicBezTo>
                  <a:pt x="1300234" y="5644173"/>
                  <a:pt x="1117419" y="5656461"/>
                  <a:pt x="939819" y="5638800"/>
                </a:cubicBezTo>
                <a:cubicBezTo>
                  <a:pt x="475555" y="5575369"/>
                  <a:pt x="55521" y="5227121"/>
                  <a:pt x="0" y="4698981"/>
                </a:cubicBezTo>
                <a:cubicBezTo>
                  <a:pt x="25910" y="4409627"/>
                  <a:pt x="12193" y="4352803"/>
                  <a:pt x="0" y="4072454"/>
                </a:cubicBezTo>
                <a:cubicBezTo>
                  <a:pt x="-12193" y="3792105"/>
                  <a:pt x="-17129" y="3544636"/>
                  <a:pt x="0" y="3408335"/>
                </a:cubicBezTo>
                <a:cubicBezTo>
                  <a:pt x="17129" y="3272034"/>
                  <a:pt x="-5129" y="3121671"/>
                  <a:pt x="0" y="2856992"/>
                </a:cubicBezTo>
                <a:cubicBezTo>
                  <a:pt x="5129" y="2592313"/>
                  <a:pt x="-7212" y="2484219"/>
                  <a:pt x="0" y="2155281"/>
                </a:cubicBezTo>
                <a:cubicBezTo>
                  <a:pt x="7212" y="1826343"/>
                  <a:pt x="-11244" y="1628563"/>
                  <a:pt x="0" y="1491163"/>
                </a:cubicBezTo>
                <a:cubicBezTo>
                  <a:pt x="11244" y="1353763"/>
                  <a:pt x="-26004" y="1065580"/>
                  <a:pt x="0" y="93981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3F3766-7BAF-66E1-C14D-53D2C11582C4}"/>
              </a:ext>
            </a:extLst>
          </p:cNvPr>
          <p:cNvSpPr/>
          <p:nvPr/>
        </p:nvSpPr>
        <p:spPr>
          <a:xfrm>
            <a:off x="1463040" y="780668"/>
            <a:ext cx="1673352" cy="5345811"/>
          </a:xfrm>
          <a:custGeom>
            <a:avLst/>
            <a:gdLst>
              <a:gd name="connsiteX0" fmla="*/ 0 w 1673352"/>
              <a:gd name="connsiteY0" fmla="*/ 278898 h 5345811"/>
              <a:gd name="connsiteX1" fmla="*/ 278898 w 1673352"/>
              <a:gd name="connsiteY1" fmla="*/ 0 h 5345811"/>
              <a:gd name="connsiteX2" fmla="*/ 825520 w 1673352"/>
              <a:gd name="connsiteY2" fmla="*/ 0 h 5345811"/>
              <a:gd name="connsiteX3" fmla="*/ 1394454 w 1673352"/>
              <a:gd name="connsiteY3" fmla="*/ 0 h 5345811"/>
              <a:gd name="connsiteX4" fmla="*/ 1673352 w 1673352"/>
              <a:gd name="connsiteY4" fmla="*/ 278898 h 5345811"/>
              <a:gd name="connsiteX5" fmla="*/ 1673352 w 1673352"/>
              <a:gd name="connsiteY5" fmla="*/ 829520 h 5345811"/>
              <a:gd name="connsiteX6" fmla="*/ 1673352 w 1673352"/>
              <a:gd name="connsiteY6" fmla="*/ 1523782 h 5345811"/>
              <a:gd name="connsiteX7" fmla="*/ 1673352 w 1673352"/>
              <a:gd name="connsiteY7" fmla="*/ 2218044 h 5345811"/>
              <a:gd name="connsiteX8" fmla="*/ 1673352 w 1673352"/>
              <a:gd name="connsiteY8" fmla="*/ 2768666 h 5345811"/>
              <a:gd name="connsiteX9" fmla="*/ 1673352 w 1673352"/>
              <a:gd name="connsiteY9" fmla="*/ 3462928 h 5345811"/>
              <a:gd name="connsiteX10" fmla="*/ 1673352 w 1673352"/>
              <a:gd name="connsiteY10" fmla="*/ 4157190 h 5345811"/>
              <a:gd name="connsiteX11" fmla="*/ 1673352 w 1673352"/>
              <a:gd name="connsiteY11" fmla="*/ 5066913 h 5345811"/>
              <a:gd name="connsiteX12" fmla="*/ 1394454 w 1673352"/>
              <a:gd name="connsiteY12" fmla="*/ 5345811 h 5345811"/>
              <a:gd name="connsiteX13" fmla="*/ 836676 w 1673352"/>
              <a:gd name="connsiteY13" fmla="*/ 5345811 h 5345811"/>
              <a:gd name="connsiteX14" fmla="*/ 278898 w 1673352"/>
              <a:gd name="connsiteY14" fmla="*/ 5345811 h 5345811"/>
              <a:gd name="connsiteX15" fmla="*/ 0 w 1673352"/>
              <a:gd name="connsiteY15" fmla="*/ 5066913 h 5345811"/>
              <a:gd name="connsiteX16" fmla="*/ 0 w 1673352"/>
              <a:gd name="connsiteY16" fmla="*/ 4564171 h 5345811"/>
              <a:gd name="connsiteX17" fmla="*/ 0 w 1673352"/>
              <a:gd name="connsiteY17" fmla="*/ 4013550 h 5345811"/>
              <a:gd name="connsiteX18" fmla="*/ 0 w 1673352"/>
              <a:gd name="connsiteY18" fmla="*/ 3367168 h 5345811"/>
              <a:gd name="connsiteX19" fmla="*/ 0 w 1673352"/>
              <a:gd name="connsiteY19" fmla="*/ 2864426 h 5345811"/>
              <a:gd name="connsiteX20" fmla="*/ 0 w 1673352"/>
              <a:gd name="connsiteY20" fmla="*/ 2409565 h 5345811"/>
              <a:gd name="connsiteX21" fmla="*/ 0 w 1673352"/>
              <a:gd name="connsiteY21" fmla="*/ 1954703 h 5345811"/>
              <a:gd name="connsiteX22" fmla="*/ 0 w 1673352"/>
              <a:gd name="connsiteY22" fmla="*/ 1499842 h 5345811"/>
              <a:gd name="connsiteX23" fmla="*/ 0 w 1673352"/>
              <a:gd name="connsiteY23" fmla="*/ 1044980 h 5345811"/>
              <a:gd name="connsiteX24" fmla="*/ 0 w 1673352"/>
              <a:gd name="connsiteY24" fmla="*/ 278898 h 534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3352" h="5345811" fill="none" extrusionOk="0">
                <a:moveTo>
                  <a:pt x="0" y="278898"/>
                </a:moveTo>
                <a:cubicBezTo>
                  <a:pt x="7993" y="149047"/>
                  <a:pt x="116190" y="21066"/>
                  <a:pt x="278898" y="0"/>
                </a:cubicBezTo>
                <a:cubicBezTo>
                  <a:pt x="416798" y="-52538"/>
                  <a:pt x="568483" y="14447"/>
                  <a:pt x="825520" y="0"/>
                </a:cubicBezTo>
                <a:cubicBezTo>
                  <a:pt x="1082557" y="-14447"/>
                  <a:pt x="1228455" y="36325"/>
                  <a:pt x="1394454" y="0"/>
                </a:cubicBezTo>
                <a:cubicBezTo>
                  <a:pt x="1510717" y="17329"/>
                  <a:pt x="1637187" y="116862"/>
                  <a:pt x="1673352" y="278898"/>
                </a:cubicBezTo>
                <a:cubicBezTo>
                  <a:pt x="1722993" y="484868"/>
                  <a:pt x="1628067" y="604502"/>
                  <a:pt x="1673352" y="829520"/>
                </a:cubicBezTo>
                <a:cubicBezTo>
                  <a:pt x="1718637" y="1054538"/>
                  <a:pt x="1612741" y="1179397"/>
                  <a:pt x="1673352" y="1523782"/>
                </a:cubicBezTo>
                <a:cubicBezTo>
                  <a:pt x="1733963" y="1868167"/>
                  <a:pt x="1608631" y="2067480"/>
                  <a:pt x="1673352" y="2218044"/>
                </a:cubicBezTo>
                <a:cubicBezTo>
                  <a:pt x="1738073" y="2368608"/>
                  <a:pt x="1635653" y="2561851"/>
                  <a:pt x="1673352" y="2768666"/>
                </a:cubicBezTo>
                <a:cubicBezTo>
                  <a:pt x="1711051" y="2975481"/>
                  <a:pt x="1625560" y="3195012"/>
                  <a:pt x="1673352" y="3462928"/>
                </a:cubicBezTo>
                <a:cubicBezTo>
                  <a:pt x="1721144" y="3730844"/>
                  <a:pt x="1605174" y="3858114"/>
                  <a:pt x="1673352" y="4157190"/>
                </a:cubicBezTo>
                <a:cubicBezTo>
                  <a:pt x="1741530" y="4456266"/>
                  <a:pt x="1590799" y="4841130"/>
                  <a:pt x="1673352" y="5066913"/>
                </a:cubicBezTo>
                <a:cubicBezTo>
                  <a:pt x="1683289" y="5217347"/>
                  <a:pt x="1528765" y="5379963"/>
                  <a:pt x="1394454" y="5345811"/>
                </a:cubicBezTo>
                <a:cubicBezTo>
                  <a:pt x="1116272" y="5365801"/>
                  <a:pt x="955405" y="5322198"/>
                  <a:pt x="836676" y="5345811"/>
                </a:cubicBezTo>
                <a:cubicBezTo>
                  <a:pt x="717947" y="5369424"/>
                  <a:pt x="517988" y="5289604"/>
                  <a:pt x="278898" y="5345811"/>
                </a:cubicBezTo>
                <a:cubicBezTo>
                  <a:pt x="122686" y="5350525"/>
                  <a:pt x="-12562" y="5187403"/>
                  <a:pt x="0" y="5066913"/>
                </a:cubicBezTo>
                <a:cubicBezTo>
                  <a:pt x="-23634" y="4845812"/>
                  <a:pt x="22200" y="4752066"/>
                  <a:pt x="0" y="4564171"/>
                </a:cubicBezTo>
                <a:cubicBezTo>
                  <a:pt x="-22200" y="4376276"/>
                  <a:pt x="25823" y="4222865"/>
                  <a:pt x="0" y="4013550"/>
                </a:cubicBezTo>
                <a:cubicBezTo>
                  <a:pt x="-25823" y="3804235"/>
                  <a:pt x="39320" y="3604017"/>
                  <a:pt x="0" y="3367168"/>
                </a:cubicBezTo>
                <a:cubicBezTo>
                  <a:pt x="-39320" y="3130319"/>
                  <a:pt x="58465" y="3104038"/>
                  <a:pt x="0" y="2864426"/>
                </a:cubicBezTo>
                <a:cubicBezTo>
                  <a:pt x="-58465" y="2624814"/>
                  <a:pt x="3102" y="2528080"/>
                  <a:pt x="0" y="2409565"/>
                </a:cubicBezTo>
                <a:cubicBezTo>
                  <a:pt x="-3102" y="2291050"/>
                  <a:pt x="6645" y="2066757"/>
                  <a:pt x="0" y="1954703"/>
                </a:cubicBezTo>
                <a:cubicBezTo>
                  <a:pt x="-6645" y="1842649"/>
                  <a:pt x="52811" y="1677243"/>
                  <a:pt x="0" y="1499842"/>
                </a:cubicBezTo>
                <a:cubicBezTo>
                  <a:pt x="-52811" y="1322441"/>
                  <a:pt x="17191" y="1263893"/>
                  <a:pt x="0" y="1044980"/>
                </a:cubicBezTo>
                <a:cubicBezTo>
                  <a:pt x="-17191" y="826067"/>
                  <a:pt x="90958" y="602355"/>
                  <a:pt x="0" y="278898"/>
                </a:cubicBezTo>
                <a:close/>
              </a:path>
              <a:path w="1673352" h="5345811" stroke="0" extrusionOk="0">
                <a:moveTo>
                  <a:pt x="0" y="278898"/>
                </a:moveTo>
                <a:cubicBezTo>
                  <a:pt x="-28720" y="158043"/>
                  <a:pt x="119081" y="41956"/>
                  <a:pt x="278898" y="0"/>
                </a:cubicBezTo>
                <a:cubicBezTo>
                  <a:pt x="472213" y="-60267"/>
                  <a:pt x="596484" y="19307"/>
                  <a:pt x="814365" y="0"/>
                </a:cubicBezTo>
                <a:cubicBezTo>
                  <a:pt x="1032246" y="-19307"/>
                  <a:pt x="1207240" y="12480"/>
                  <a:pt x="1394454" y="0"/>
                </a:cubicBezTo>
                <a:cubicBezTo>
                  <a:pt x="1552551" y="22111"/>
                  <a:pt x="1646258" y="141441"/>
                  <a:pt x="1673352" y="278898"/>
                </a:cubicBezTo>
                <a:cubicBezTo>
                  <a:pt x="1686422" y="502912"/>
                  <a:pt x="1623615" y="659267"/>
                  <a:pt x="1673352" y="829520"/>
                </a:cubicBezTo>
                <a:cubicBezTo>
                  <a:pt x="1723089" y="999773"/>
                  <a:pt x="1612896" y="1150051"/>
                  <a:pt x="1673352" y="1428022"/>
                </a:cubicBezTo>
                <a:cubicBezTo>
                  <a:pt x="1733808" y="1705993"/>
                  <a:pt x="1622842" y="1841847"/>
                  <a:pt x="1673352" y="1978643"/>
                </a:cubicBezTo>
                <a:cubicBezTo>
                  <a:pt x="1723862" y="2115439"/>
                  <a:pt x="1653130" y="2336012"/>
                  <a:pt x="1673352" y="2481385"/>
                </a:cubicBezTo>
                <a:cubicBezTo>
                  <a:pt x="1693574" y="2626758"/>
                  <a:pt x="1648829" y="2778804"/>
                  <a:pt x="1673352" y="2984126"/>
                </a:cubicBezTo>
                <a:cubicBezTo>
                  <a:pt x="1697875" y="3189448"/>
                  <a:pt x="1647976" y="3319255"/>
                  <a:pt x="1673352" y="3486868"/>
                </a:cubicBezTo>
                <a:cubicBezTo>
                  <a:pt x="1698728" y="3654481"/>
                  <a:pt x="1632907" y="3839478"/>
                  <a:pt x="1673352" y="4037490"/>
                </a:cubicBezTo>
                <a:cubicBezTo>
                  <a:pt x="1713797" y="4235502"/>
                  <a:pt x="1654405" y="4633316"/>
                  <a:pt x="1673352" y="5066913"/>
                </a:cubicBezTo>
                <a:cubicBezTo>
                  <a:pt x="1674452" y="5227699"/>
                  <a:pt x="1554346" y="5384173"/>
                  <a:pt x="1394454" y="5345811"/>
                </a:cubicBezTo>
                <a:cubicBezTo>
                  <a:pt x="1126751" y="5368449"/>
                  <a:pt x="982554" y="5322680"/>
                  <a:pt x="825520" y="5345811"/>
                </a:cubicBezTo>
                <a:cubicBezTo>
                  <a:pt x="668486" y="5368942"/>
                  <a:pt x="437251" y="5339703"/>
                  <a:pt x="278898" y="5345811"/>
                </a:cubicBezTo>
                <a:cubicBezTo>
                  <a:pt x="139571" y="5331254"/>
                  <a:pt x="34826" y="5222153"/>
                  <a:pt x="0" y="5066913"/>
                </a:cubicBezTo>
                <a:cubicBezTo>
                  <a:pt x="-31188" y="4915549"/>
                  <a:pt x="19161" y="4762262"/>
                  <a:pt x="0" y="4564171"/>
                </a:cubicBezTo>
                <a:cubicBezTo>
                  <a:pt x="-19161" y="4366080"/>
                  <a:pt x="70238" y="4052385"/>
                  <a:pt x="0" y="3869909"/>
                </a:cubicBezTo>
                <a:cubicBezTo>
                  <a:pt x="-70238" y="3687433"/>
                  <a:pt x="35419" y="3548063"/>
                  <a:pt x="0" y="3415048"/>
                </a:cubicBezTo>
                <a:cubicBezTo>
                  <a:pt x="-35419" y="3282033"/>
                  <a:pt x="35398" y="3071110"/>
                  <a:pt x="0" y="2816546"/>
                </a:cubicBezTo>
                <a:cubicBezTo>
                  <a:pt x="-35398" y="2561982"/>
                  <a:pt x="3045" y="2439850"/>
                  <a:pt x="0" y="2265924"/>
                </a:cubicBezTo>
                <a:cubicBezTo>
                  <a:pt x="-3045" y="2091998"/>
                  <a:pt x="13891" y="2000322"/>
                  <a:pt x="0" y="1811063"/>
                </a:cubicBezTo>
                <a:cubicBezTo>
                  <a:pt x="-13891" y="1621804"/>
                  <a:pt x="31416" y="1307736"/>
                  <a:pt x="0" y="1164681"/>
                </a:cubicBezTo>
                <a:cubicBezTo>
                  <a:pt x="-31416" y="1021626"/>
                  <a:pt x="83698" y="555955"/>
                  <a:pt x="0" y="278898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151C7A-E1B9-9353-6160-5A3D761E7DAB}"/>
              </a:ext>
            </a:extLst>
          </p:cNvPr>
          <p:cNvSpPr/>
          <p:nvPr/>
        </p:nvSpPr>
        <p:spPr>
          <a:xfrm>
            <a:off x="1591056" y="920115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 Summary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4EE2E-E0CB-0F9A-1E26-E742FFF45DBB}"/>
              </a:ext>
            </a:extLst>
          </p:cNvPr>
          <p:cNvSpPr/>
          <p:nvPr/>
        </p:nvSpPr>
        <p:spPr>
          <a:xfrm>
            <a:off x="1591056" y="155916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Geo. Analysis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520D5F-D82C-1ACA-FC76-3B196319A6F6}"/>
              </a:ext>
            </a:extLst>
          </p:cNvPr>
          <p:cNvSpPr/>
          <p:nvPr/>
        </p:nvSpPr>
        <p:spPr>
          <a:xfrm>
            <a:off x="1591056" y="2212687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Hypo. Validations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EFC45C-8F37-6646-7876-E43913B274FA}"/>
              </a:ext>
            </a:extLst>
          </p:cNvPr>
          <p:cNvSpPr/>
          <p:nvPr/>
        </p:nvSpPr>
        <p:spPr>
          <a:xfrm>
            <a:off x="1591056" y="3511133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Mismatch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722352-0ED4-9832-1767-C0EB05FE060D}"/>
              </a:ext>
            </a:extLst>
          </p:cNvPr>
          <p:cNvSpPr/>
          <p:nvPr/>
        </p:nvSpPr>
        <p:spPr>
          <a:xfrm>
            <a:off x="1591056" y="2861910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EBD11D-285A-5B6C-FA79-AEA4D415BF50}"/>
              </a:ext>
            </a:extLst>
          </p:cNvPr>
          <p:cNvSpPr/>
          <p:nvPr/>
        </p:nvSpPr>
        <p:spPr>
          <a:xfrm>
            <a:off x="1591056" y="4160356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Climate by Pathogen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DE41D6-8D04-33BE-126B-712EBDE21D94}"/>
              </a:ext>
            </a:extLst>
          </p:cNvPr>
          <p:cNvSpPr/>
          <p:nvPr/>
        </p:nvSpPr>
        <p:spPr>
          <a:xfrm>
            <a:off x="1591056" y="480957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Pathogen 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B84E9E-690B-51E7-16FA-7B12E3D56EE3}"/>
              </a:ext>
            </a:extLst>
          </p:cNvPr>
          <p:cNvSpPr/>
          <p:nvPr/>
        </p:nvSpPr>
        <p:spPr>
          <a:xfrm>
            <a:off x="1591056" y="5468029"/>
            <a:ext cx="1362456" cy="516255"/>
          </a:xfrm>
          <a:custGeom>
            <a:avLst/>
            <a:gdLst>
              <a:gd name="connsiteX0" fmla="*/ 0 w 1362456"/>
              <a:gd name="connsiteY0" fmla="*/ 86044 h 516255"/>
              <a:gd name="connsiteX1" fmla="*/ 86044 w 1362456"/>
              <a:gd name="connsiteY1" fmla="*/ 0 h 516255"/>
              <a:gd name="connsiteX2" fmla="*/ 705035 w 1362456"/>
              <a:gd name="connsiteY2" fmla="*/ 0 h 516255"/>
              <a:gd name="connsiteX3" fmla="*/ 1276412 w 1362456"/>
              <a:gd name="connsiteY3" fmla="*/ 0 h 516255"/>
              <a:gd name="connsiteX4" fmla="*/ 1362456 w 1362456"/>
              <a:gd name="connsiteY4" fmla="*/ 86044 h 516255"/>
              <a:gd name="connsiteX5" fmla="*/ 1362456 w 1362456"/>
              <a:gd name="connsiteY5" fmla="*/ 430211 h 516255"/>
              <a:gd name="connsiteX6" fmla="*/ 1276412 w 1362456"/>
              <a:gd name="connsiteY6" fmla="*/ 516255 h 516255"/>
              <a:gd name="connsiteX7" fmla="*/ 693132 w 1362456"/>
              <a:gd name="connsiteY7" fmla="*/ 516255 h 516255"/>
              <a:gd name="connsiteX8" fmla="*/ 86044 w 1362456"/>
              <a:gd name="connsiteY8" fmla="*/ 516255 h 516255"/>
              <a:gd name="connsiteX9" fmla="*/ 0 w 1362456"/>
              <a:gd name="connsiteY9" fmla="*/ 430211 h 516255"/>
              <a:gd name="connsiteX10" fmla="*/ 0 w 1362456"/>
              <a:gd name="connsiteY10" fmla="*/ 86044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2456" h="516255" fill="none" extrusionOk="0">
                <a:moveTo>
                  <a:pt x="0" y="86044"/>
                </a:moveTo>
                <a:cubicBezTo>
                  <a:pt x="-4476" y="37674"/>
                  <a:pt x="25860" y="3231"/>
                  <a:pt x="86044" y="0"/>
                </a:cubicBezTo>
                <a:cubicBezTo>
                  <a:pt x="305231" y="-51082"/>
                  <a:pt x="502333" y="10291"/>
                  <a:pt x="705035" y="0"/>
                </a:cubicBezTo>
                <a:cubicBezTo>
                  <a:pt x="907737" y="-10291"/>
                  <a:pt x="1051740" y="16126"/>
                  <a:pt x="1276412" y="0"/>
                </a:cubicBezTo>
                <a:cubicBezTo>
                  <a:pt x="1320542" y="-10216"/>
                  <a:pt x="1359187" y="34431"/>
                  <a:pt x="1362456" y="86044"/>
                </a:cubicBezTo>
                <a:cubicBezTo>
                  <a:pt x="1384601" y="201221"/>
                  <a:pt x="1338727" y="358523"/>
                  <a:pt x="1362456" y="430211"/>
                </a:cubicBezTo>
                <a:cubicBezTo>
                  <a:pt x="1357316" y="471077"/>
                  <a:pt x="1317106" y="523404"/>
                  <a:pt x="1276412" y="516255"/>
                </a:cubicBezTo>
                <a:cubicBezTo>
                  <a:pt x="991156" y="564085"/>
                  <a:pt x="984136" y="448236"/>
                  <a:pt x="693132" y="516255"/>
                </a:cubicBezTo>
                <a:cubicBezTo>
                  <a:pt x="402128" y="584274"/>
                  <a:pt x="336989" y="508383"/>
                  <a:pt x="86044" y="516255"/>
                </a:cubicBezTo>
                <a:cubicBezTo>
                  <a:pt x="38255" y="507244"/>
                  <a:pt x="-1644" y="475392"/>
                  <a:pt x="0" y="430211"/>
                </a:cubicBezTo>
                <a:cubicBezTo>
                  <a:pt x="-29842" y="317437"/>
                  <a:pt x="37505" y="175861"/>
                  <a:pt x="0" y="86044"/>
                </a:cubicBezTo>
                <a:close/>
              </a:path>
              <a:path w="1362456" h="516255" stroke="0" extrusionOk="0">
                <a:moveTo>
                  <a:pt x="0" y="86044"/>
                </a:moveTo>
                <a:cubicBezTo>
                  <a:pt x="-9316" y="42036"/>
                  <a:pt x="33989" y="10330"/>
                  <a:pt x="86044" y="0"/>
                </a:cubicBezTo>
                <a:cubicBezTo>
                  <a:pt x="283768" y="-22855"/>
                  <a:pt x="444993" y="52579"/>
                  <a:pt x="693132" y="0"/>
                </a:cubicBezTo>
                <a:cubicBezTo>
                  <a:pt x="941271" y="-52579"/>
                  <a:pt x="1122304" y="35820"/>
                  <a:pt x="1276412" y="0"/>
                </a:cubicBezTo>
                <a:cubicBezTo>
                  <a:pt x="1322127" y="8574"/>
                  <a:pt x="1356962" y="41200"/>
                  <a:pt x="1362456" y="86044"/>
                </a:cubicBezTo>
                <a:cubicBezTo>
                  <a:pt x="1387553" y="251908"/>
                  <a:pt x="1341395" y="336431"/>
                  <a:pt x="1362456" y="430211"/>
                </a:cubicBezTo>
                <a:cubicBezTo>
                  <a:pt x="1354768" y="466310"/>
                  <a:pt x="1324207" y="505420"/>
                  <a:pt x="1276412" y="516255"/>
                </a:cubicBezTo>
                <a:cubicBezTo>
                  <a:pt x="1119918" y="582956"/>
                  <a:pt x="957633" y="463834"/>
                  <a:pt x="669324" y="516255"/>
                </a:cubicBezTo>
                <a:cubicBezTo>
                  <a:pt x="381015" y="568676"/>
                  <a:pt x="299465" y="473087"/>
                  <a:pt x="86044" y="516255"/>
                </a:cubicBezTo>
                <a:cubicBezTo>
                  <a:pt x="26433" y="510311"/>
                  <a:pt x="2559" y="470616"/>
                  <a:pt x="0" y="430211"/>
                </a:cubicBezTo>
                <a:cubicBezTo>
                  <a:pt x="-40814" y="271382"/>
                  <a:pt x="36040" y="236158"/>
                  <a:pt x="0" y="86044"/>
                </a:cubicBezTo>
                <a:close/>
              </a:path>
            </a:pathLst>
          </a:custGeom>
          <a:solidFill>
            <a:srgbClr val="0D672F"/>
          </a:solidFill>
          <a:ln>
            <a:extLst>
              <a:ext uri="{C807C97D-BFC1-408E-A445-0C87EB9F89A2}">
                <ask:lineSketchStyleProps xmlns:ask="http://schemas.microsoft.com/office/drawing/2018/sketchyshapes" sd="16252350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Insights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23D860-9B36-42A9-5083-CE9A48EC12D2}"/>
              </a:ext>
            </a:extLst>
          </p:cNvPr>
          <p:cNvSpPr/>
          <p:nvPr/>
        </p:nvSpPr>
        <p:spPr>
          <a:xfrm>
            <a:off x="3914887" y="838227"/>
            <a:ext cx="6237642" cy="5146057"/>
          </a:xfrm>
          <a:custGeom>
            <a:avLst/>
            <a:gdLst>
              <a:gd name="connsiteX0" fmla="*/ 0 w 6237642"/>
              <a:gd name="connsiteY0" fmla="*/ 857693 h 5146057"/>
              <a:gd name="connsiteX1" fmla="*/ 857693 w 6237642"/>
              <a:gd name="connsiteY1" fmla="*/ 0 h 5146057"/>
              <a:gd name="connsiteX2" fmla="*/ 1332530 w 6237642"/>
              <a:gd name="connsiteY2" fmla="*/ 0 h 5146057"/>
              <a:gd name="connsiteX3" fmla="*/ 1988257 w 6237642"/>
              <a:gd name="connsiteY3" fmla="*/ 0 h 5146057"/>
              <a:gd name="connsiteX4" fmla="*/ 2643984 w 6237642"/>
              <a:gd name="connsiteY4" fmla="*/ 0 h 5146057"/>
              <a:gd name="connsiteX5" fmla="*/ 3299711 w 6237642"/>
              <a:gd name="connsiteY5" fmla="*/ 0 h 5146057"/>
              <a:gd name="connsiteX6" fmla="*/ 3955438 w 6237642"/>
              <a:gd name="connsiteY6" fmla="*/ 0 h 5146057"/>
              <a:gd name="connsiteX7" fmla="*/ 4611165 w 6237642"/>
              <a:gd name="connsiteY7" fmla="*/ 0 h 5146057"/>
              <a:gd name="connsiteX8" fmla="*/ 5379949 w 6237642"/>
              <a:gd name="connsiteY8" fmla="*/ 0 h 5146057"/>
              <a:gd name="connsiteX9" fmla="*/ 6237642 w 6237642"/>
              <a:gd name="connsiteY9" fmla="*/ 857693 h 5146057"/>
              <a:gd name="connsiteX10" fmla="*/ 6237642 w 6237642"/>
              <a:gd name="connsiteY10" fmla="*/ 1326551 h 5146057"/>
              <a:gd name="connsiteX11" fmla="*/ 6237642 w 6237642"/>
              <a:gd name="connsiteY11" fmla="*/ 1795410 h 5146057"/>
              <a:gd name="connsiteX12" fmla="*/ 6237642 w 6237642"/>
              <a:gd name="connsiteY12" fmla="*/ 2332882 h 5146057"/>
              <a:gd name="connsiteX13" fmla="*/ 6237642 w 6237642"/>
              <a:gd name="connsiteY13" fmla="*/ 2938967 h 5146057"/>
              <a:gd name="connsiteX14" fmla="*/ 6237642 w 6237642"/>
              <a:gd name="connsiteY14" fmla="*/ 3442132 h 5146057"/>
              <a:gd name="connsiteX15" fmla="*/ 6237642 w 6237642"/>
              <a:gd name="connsiteY15" fmla="*/ 4288364 h 5146057"/>
              <a:gd name="connsiteX16" fmla="*/ 5379949 w 6237642"/>
              <a:gd name="connsiteY16" fmla="*/ 5146057 h 5146057"/>
              <a:gd name="connsiteX17" fmla="*/ 4905112 w 6237642"/>
              <a:gd name="connsiteY17" fmla="*/ 5146057 h 5146057"/>
              <a:gd name="connsiteX18" fmla="*/ 4249385 w 6237642"/>
              <a:gd name="connsiteY18" fmla="*/ 5146057 h 5146057"/>
              <a:gd name="connsiteX19" fmla="*/ 3819771 w 6237642"/>
              <a:gd name="connsiteY19" fmla="*/ 5146057 h 5146057"/>
              <a:gd name="connsiteX20" fmla="*/ 3254489 w 6237642"/>
              <a:gd name="connsiteY20" fmla="*/ 5146057 h 5146057"/>
              <a:gd name="connsiteX21" fmla="*/ 2643984 w 6237642"/>
              <a:gd name="connsiteY21" fmla="*/ 5146057 h 5146057"/>
              <a:gd name="connsiteX22" fmla="*/ 2078702 w 6237642"/>
              <a:gd name="connsiteY22" fmla="*/ 5146057 h 5146057"/>
              <a:gd name="connsiteX23" fmla="*/ 1422975 w 6237642"/>
              <a:gd name="connsiteY23" fmla="*/ 5146057 h 5146057"/>
              <a:gd name="connsiteX24" fmla="*/ 857693 w 6237642"/>
              <a:gd name="connsiteY24" fmla="*/ 5146057 h 5146057"/>
              <a:gd name="connsiteX25" fmla="*/ 0 w 6237642"/>
              <a:gd name="connsiteY25" fmla="*/ 4288364 h 5146057"/>
              <a:gd name="connsiteX26" fmla="*/ 0 w 6237642"/>
              <a:gd name="connsiteY26" fmla="*/ 3716586 h 5146057"/>
              <a:gd name="connsiteX27" fmla="*/ 0 w 6237642"/>
              <a:gd name="connsiteY27" fmla="*/ 3247727 h 5146057"/>
              <a:gd name="connsiteX28" fmla="*/ 0 w 6237642"/>
              <a:gd name="connsiteY28" fmla="*/ 2744562 h 5146057"/>
              <a:gd name="connsiteX29" fmla="*/ 0 w 6237642"/>
              <a:gd name="connsiteY29" fmla="*/ 2172784 h 5146057"/>
              <a:gd name="connsiteX30" fmla="*/ 0 w 6237642"/>
              <a:gd name="connsiteY30" fmla="*/ 1532392 h 5146057"/>
              <a:gd name="connsiteX31" fmla="*/ 0 w 6237642"/>
              <a:gd name="connsiteY31" fmla="*/ 857693 h 514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37642" h="5146057" fill="none" extrusionOk="0">
                <a:moveTo>
                  <a:pt x="0" y="857693"/>
                </a:moveTo>
                <a:cubicBezTo>
                  <a:pt x="21016" y="342898"/>
                  <a:pt x="385735" y="-35700"/>
                  <a:pt x="857693" y="0"/>
                </a:cubicBezTo>
                <a:cubicBezTo>
                  <a:pt x="1041260" y="-28327"/>
                  <a:pt x="1213703" y="21189"/>
                  <a:pt x="1332530" y="0"/>
                </a:cubicBezTo>
                <a:cubicBezTo>
                  <a:pt x="1451357" y="-21189"/>
                  <a:pt x="1736236" y="36713"/>
                  <a:pt x="1988257" y="0"/>
                </a:cubicBezTo>
                <a:cubicBezTo>
                  <a:pt x="2240278" y="-36713"/>
                  <a:pt x="2347453" y="34169"/>
                  <a:pt x="2643984" y="0"/>
                </a:cubicBezTo>
                <a:cubicBezTo>
                  <a:pt x="2940515" y="-34169"/>
                  <a:pt x="3047053" y="19442"/>
                  <a:pt x="3299711" y="0"/>
                </a:cubicBezTo>
                <a:cubicBezTo>
                  <a:pt x="3552369" y="-19442"/>
                  <a:pt x="3647262" y="31045"/>
                  <a:pt x="3955438" y="0"/>
                </a:cubicBezTo>
                <a:cubicBezTo>
                  <a:pt x="4263614" y="-31045"/>
                  <a:pt x="4438095" y="11159"/>
                  <a:pt x="4611165" y="0"/>
                </a:cubicBezTo>
                <a:cubicBezTo>
                  <a:pt x="4784235" y="-11159"/>
                  <a:pt x="5092011" y="41102"/>
                  <a:pt x="5379949" y="0"/>
                </a:cubicBezTo>
                <a:cubicBezTo>
                  <a:pt x="5938587" y="18706"/>
                  <a:pt x="6349899" y="444594"/>
                  <a:pt x="6237642" y="857693"/>
                </a:cubicBezTo>
                <a:cubicBezTo>
                  <a:pt x="6285424" y="1016000"/>
                  <a:pt x="6206953" y="1093369"/>
                  <a:pt x="6237642" y="1326551"/>
                </a:cubicBezTo>
                <a:cubicBezTo>
                  <a:pt x="6268331" y="1559733"/>
                  <a:pt x="6210782" y="1697602"/>
                  <a:pt x="6237642" y="1795410"/>
                </a:cubicBezTo>
                <a:cubicBezTo>
                  <a:pt x="6264502" y="1893218"/>
                  <a:pt x="6179003" y="2196521"/>
                  <a:pt x="6237642" y="2332882"/>
                </a:cubicBezTo>
                <a:cubicBezTo>
                  <a:pt x="6296281" y="2469243"/>
                  <a:pt x="6180653" y="2815491"/>
                  <a:pt x="6237642" y="2938967"/>
                </a:cubicBezTo>
                <a:cubicBezTo>
                  <a:pt x="6294631" y="3062443"/>
                  <a:pt x="6219861" y="3313448"/>
                  <a:pt x="6237642" y="3442132"/>
                </a:cubicBezTo>
                <a:cubicBezTo>
                  <a:pt x="6255423" y="3570816"/>
                  <a:pt x="6193785" y="3964997"/>
                  <a:pt x="6237642" y="4288364"/>
                </a:cubicBezTo>
                <a:cubicBezTo>
                  <a:pt x="6254579" y="4730381"/>
                  <a:pt x="5859372" y="5210812"/>
                  <a:pt x="5379949" y="5146057"/>
                </a:cubicBezTo>
                <a:cubicBezTo>
                  <a:pt x="5150978" y="5198765"/>
                  <a:pt x="5088076" y="5130539"/>
                  <a:pt x="4905112" y="5146057"/>
                </a:cubicBezTo>
                <a:cubicBezTo>
                  <a:pt x="4722148" y="5161575"/>
                  <a:pt x="4405787" y="5073147"/>
                  <a:pt x="4249385" y="5146057"/>
                </a:cubicBezTo>
                <a:cubicBezTo>
                  <a:pt x="4092983" y="5218967"/>
                  <a:pt x="4008667" y="5098031"/>
                  <a:pt x="3819771" y="5146057"/>
                </a:cubicBezTo>
                <a:cubicBezTo>
                  <a:pt x="3630875" y="5194083"/>
                  <a:pt x="3375160" y="5092088"/>
                  <a:pt x="3254489" y="5146057"/>
                </a:cubicBezTo>
                <a:cubicBezTo>
                  <a:pt x="3133818" y="5200026"/>
                  <a:pt x="2889886" y="5073421"/>
                  <a:pt x="2643984" y="5146057"/>
                </a:cubicBezTo>
                <a:cubicBezTo>
                  <a:pt x="2398082" y="5218693"/>
                  <a:pt x="2229963" y="5079174"/>
                  <a:pt x="2078702" y="5146057"/>
                </a:cubicBezTo>
                <a:cubicBezTo>
                  <a:pt x="1927441" y="5212940"/>
                  <a:pt x="1688254" y="5134983"/>
                  <a:pt x="1422975" y="5146057"/>
                </a:cubicBezTo>
                <a:cubicBezTo>
                  <a:pt x="1157696" y="5157131"/>
                  <a:pt x="1101164" y="5145169"/>
                  <a:pt x="857693" y="5146057"/>
                </a:cubicBezTo>
                <a:cubicBezTo>
                  <a:pt x="461152" y="5261278"/>
                  <a:pt x="1118" y="4772273"/>
                  <a:pt x="0" y="4288364"/>
                </a:cubicBezTo>
                <a:cubicBezTo>
                  <a:pt x="-62035" y="4074013"/>
                  <a:pt x="49637" y="3866220"/>
                  <a:pt x="0" y="3716586"/>
                </a:cubicBezTo>
                <a:cubicBezTo>
                  <a:pt x="-49637" y="3566952"/>
                  <a:pt x="28238" y="3347469"/>
                  <a:pt x="0" y="3247727"/>
                </a:cubicBezTo>
                <a:cubicBezTo>
                  <a:pt x="-28238" y="3147985"/>
                  <a:pt x="17145" y="2946565"/>
                  <a:pt x="0" y="2744562"/>
                </a:cubicBezTo>
                <a:cubicBezTo>
                  <a:pt x="-17145" y="2542559"/>
                  <a:pt x="54999" y="2356737"/>
                  <a:pt x="0" y="2172784"/>
                </a:cubicBezTo>
                <a:cubicBezTo>
                  <a:pt x="-54999" y="1988831"/>
                  <a:pt x="40463" y="1704691"/>
                  <a:pt x="0" y="1532392"/>
                </a:cubicBezTo>
                <a:cubicBezTo>
                  <a:pt x="-40463" y="1360093"/>
                  <a:pt x="14581" y="1079361"/>
                  <a:pt x="0" y="857693"/>
                </a:cubicBezTo>
                <a:close/>
              </a:path>
              <a:path w="6237642" h="5146057" stroke="0" extrusionOk="0">
                <a:moveTo>
                  <a:pt x="0" y="857693"/>
                </a:moveTo>
                <a:cubicBezTo>
                  <a:pt x="-38506" y="428483"/>
                  <a:pt x="371871" y="87964"/>
                  <a:pt x="857693" y="0"/>
                </a:cubicBezTo>
                <a:cubicBezTo>
                  <a:pt x="961471" y="-32196"/>
                  <a:pt x="1228484" y="3427"/>
                  <a:pt x="1332530" y="0"/>
                </a:cubicBezTo>
                <a:cubicBezTo>
                  <a:pt x="1436576" y="-3427"/>
                  <a:pt x="1666030" y="33055"/>
                  <a:pt x="1807367" y="0"/>
                </a:cubicBezTo>
                <a:cubicBezTo>
                  <a:pt x="1948704" y="-33055"/>
                  <a:pt x="2083375" y="26558"/>
                  <a:pt x="2236981" y="0"/>
                </a:cubicBezTo>
                <a:cubicBezTo>
                  <a:pt x="2390587" y="-26558"/>
                  <a:pt x="2750918" y="73232"/>
                  <a:pt x="2892708" y="0"/>
                </a:cubicBezTo>
                <a:cubicBezTo>
                  <a:pt x="3034498" y="-73232"/>
                  <a:pt x="3204279" y="46849"/>
                  <a:pt x="3367545" y="0"/>
                </a:cubicBezTo>
                <a:cubicBezTo>
                  <a:pt x="3530811" y="-46849"/>
                  <a:pt x="3781706" y="27636"/>
                  <a:pt x="3932827" y="0"/>
                </a:cubicBezTo>
                <a:cubicBezTo>
                  <a:pt x="4083948" y="-27636"/>
                  <a:pt x="4311352" y="56717"/>
                  <a:pt x="4452887" y="0"/>
                </a:cubicBezTo>
                <a:cubicBezTo>
                  <a:pt x="4594422" y="-56717"/>
                  <a:pt x="5170048" y="79006"/>
                  <a:pt x="5379949" y="0"/>
                </a:cubicBezTo>
                <a:cubicBezTo>
                  <a:pt x="5765238" y="48079"/>
                  <a:pt x="6253612" y="359026"/>
                  <a:pt x="6237642" y="857693"/>
                </a:cubicBezTo>
                <a:cubicBezTo>
                  <a:pt x="6264514" y="986494"/>
                  <a:pt x="6186216" y="1194945"/>
                  <a:pt x="6237642" y="1498085"/>
                </a:cubicBezTo>
                <a:cubicBezTo>
                  <a:pt x="6289068" y="1801225"/>
                  <a:pt x="6232735" y="1872866"/>
                  <a:pt x="6237642" y="2138477"/>
                </a:cubicBezTo>
                <a:cubicBezTo>
                  <a:pt x="6242549" y="2404088"/>
                  <a:pt x="6201306" y="2546532"/>
                  <a:pt x="6237642" y="2675949"/>
                </a:cubicBezTo>
                <a:cubicBezTo>
                  <a:pt x="6273978" y="2805366"/>
                  <a:pt x="6198250" y="2955391"/>
                  <a:pt x="6237642" y="3213420"/>
                </a:cubicBezTo>
                <a:cubicBezTo>
                  <a:pt x="6277034" y="3471449"/>
                  <a:pt x="6188864" y="3831407"/>
                  <a:pt x="6237642" y="4288364"/>
                </a:cubicBezTo>
                <a:cubicBezTo>
                  <a:pt x="6237462" y="4883200"/>
                  <a:pt x="5833885" y="5116955"/>
                  <a:pt x="5379949" y="5146057"/>
                </a:cubicBezTo>
                <a:cubicBezTo>
                  <a:pt x="5232366" y="5153415"/>
                  <a:pt x="4861637" y="5132272"/>
                  <a:pt x="4724222" y="5146057"/>
                </a:cubicBezTo>
                <a:cubicBezTo>
                  <a:pt x="4586807" y="5159842"/>
                  <a:pt x="4369956" y="5091515"/>
                  <a:pt x="4113717" y="5146057"/>
                </a:cubicBezTo>
                <a:cubicBezTo>
                  <a:pt x="3857478" y="5200599"/>
                  <a:pt x="3756408" y="5082050"/>
                  <a:pt x="3457990" y="5146057"/>
                </a:cubicBezTo>
                <a:cubicBezTo>
                  <a:pt x="3159572" y="5210064"/>
                  <a:pt x="3148364" y="5111541"/>
                  <a:pt x="3028376" y="5146057"/>
                </a:cubicBezTo>
                <a:cubicBezTo>
                  <a:pt x="2908388" y="5180573"/>
                  <a:pt x="2613713" y="5101887"/>
                  <a:pt x="2463094" y="5146057"/>
                </a:cubicBezTo>
                <a:cubicBezTo>
                  <a:pt x="2312475" y="5190227"/>
                  <a:pt x="2186334" y="5097608"/>
                  <a:pt x="1943034" y="5146057"/>
                </a:cubicBezTo>
                <a:cubicBezTo>
                  <a:pt x="1699734" y="5194506"/>
                  <a:pt x="1615393" y="5115058"/>
                  <a:pt x="1513420" y="5146057"/>
                </a:cubicBezTo>
                <a:cubicBezTo>
                  <a:pt x="1411447" y="5177056"/>
                  <a:pt x="1013938" y="5121452"/>
                  <a:pt x="857693" y="5146057"/>
                </a:cubicBezTo>
                <a:cubicBezTo>
                  <a:pt x="455118" y="5081857"/>
                  <a:pt x="-121084" y="4778014"/>
                  <a:pt x="0" y="4288364"/>
                </a:cubicBezTo>
                <a:cubicBezTo>
                  <a:pt x="-11421" y="4061495"/>
                  <a:pt x="9833" y="3825926"/>
                  <a:pt x="0" y="3647972"/>
                </a:cubicBezTo>
                <a:cubicBezTo>
                  <a:pt x="-9833" y="3470018"/>
                  <a:pt x="36940" y="3308989"/>
                  <a:pt x="0" y="3041887"/>
                </a:cubicBezTo>
                <a:cubicBezTo>
                  <a:pt x="-36940" y="2774786"/>
                  <a:pt x="20238" y="2777495"/>
                  <a:pt x="0" y="2538722"/>
                </a:cubicBezTo>
                <a:cubicBezTo>
                  <a:pt x="-20238" y="2299949"/>
                  <a:pt x="31607" y="2267958"/>
                  <a:pt x="0" y="2069863"/>
                </a:cubicBezTo>
                <a:cubicBezTo>
                  <a:pt x="-31607" y="1871768"/>
                  <a:pt x="45178" y="1697098"/>
                  <a:pt x="0" y="1566698"/>
                </a:cubicBezTo>
                <a:cubicBezTo>
                  <a:pt x="-45178" y="1436298"/>
                  <a:pt x="71224" y="1203444"/>
                  <a:pt x="0" y="857693"/>
                </a:cubicBezTo>
                <a:close/>
              </a:path>
            </a:pathLst>
          </a:custGeom>
          <a:solidFill>
            <a:srgbClr val="339933"/>
          </a:solidFill>
          <a:ln>
            <a:extLst>
              <a:ext uri="{C807C97D-BFC1-408E-A445-0C87EB9F89A2}">
                <ask:lineSketchStyleProps xmlns:ask="http://schemas.microsoft.com/office/drawing/2018/sketchyshapes" sd="261782344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Dedicate 3 Tabs dedicated to the flow in which Model workflow was carried out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r2_score Scatter plots for every competent model using agricultural and wild </a:t>
            </a:r>
            <a:r>
              <a:rPr lang="en-US" dirty="0" err="1">
                <a:solidFill>
                  <a:schemeClr val="tx1"/>
                </a:solidFill>
              </a:rPr>
              <a:t>ecosytems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Final best model fit on train set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Final best model fit on test set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Rankings for each system Ag and natural and a tabulated r2_score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Top 10 feature importances and what value add-ons it provides for our stakeholders</a:t>
            </a:r>
          </a:p>
          <a:p>
            <a:pPr marL="285750" indent="-285750" algn="ctr">
              <a:buFontTx/>
              <a:buChar char="-"/>
            </a:pP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841AEF9-2729-7466-736E-A1A721E3655F}"/>
              </a:ext>
            </a:extLst>
          </p:cNvPr>
          <p:cNvCxnSpPr>
            <a:cxnSpLocks/>
          </p:cNvCxnSpPr>
          <p:nvPr/>
        </p:nvCxnSpPr>
        <p:spPr>
          <a:xfrm>
            <a:off x="2980316" y="5721058"/>
            <a:ext cx="1094143" cy="12700"/>
          </a:xfrm>
          <a:prstGeom prst="curvedConnector3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0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337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Saoni Banerji</dc:creator>
  <cp:lastModifiedBy>Saoni Banerji</cp:lastModifiedBy>
  <cp:revision>1</cp:revision>
  <dcterms:created xsi:type="dcterms:W3CDTF">2025-06-13T14:12:38Z</dcterms:created>
  <dcterms:modified xsi:type="dcterms:W3CDTF">2025-06-13T14:41:09Z</dcterms:modified>
</cp:coreProperties>
</file>