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C0ED1-E38B-4084-A7E5-5C3B9745622C}" v="85" dt="2020-02-04T03:24:0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 Jin" userId="089b13c8-2cf9-4422-860f-d0d1199204da" providerId="ADAL" clId="{03FC0ED1-E38B-4084-A7E5-5C3B9745622C}"/>
    <pc:docChg chg="undo custSel mod addSld delSld modSld">
      <pc:chgData name="Ge Jin" userId="089b13c8-2cf9-4422-860f-d0d1199204da" providerId="ADAL" clId="{03FC0ED1-E38B-4084-A7E5-5C3B9745622C}" dt="2020-02-04T03:24:16.517" v="651" actId="20577"/>
      <pc:docMkLst>
        <pc:docMk/>
      </pc:docMkLst>
      <pc:sldChg chg="addSp delSp modSp add mod setBg">
        <pc:chgData name="Ge Jin" userId="089b13c8-2cf9-4422-860f-d0d1199204da" providerId="ADAL" clId="{03FC0ED1-E38B-4084-A7E5-5C3B9745622C}" dt="2020-02-02T00:58:54.108" v="128" actId="20577"/>
        <pc:sldMkLst>
          <pc:docMk/>
          <pc:sldMk cId="1948769519" sldId="256"/>
        </pc:sldMkLst>
        <pc:spChg chg="mod">
          <ac:chgData name="Ge Jin" userId="089b13c8-2cf9-4422-860f-d0d1199204da" providerId="ADAL" clId="{03FC0ED1-E38B-4084-A7E5-5C3B9745622C}" dt="2020-02-02T00:58:15.642" v="71" actId="20577"/>
          <ac:spMkLst>
            <pc:docMk/>
            <pc:sldMk cId="1948769519" sldId="256"/>
            <ac:spMk id="2" creationId="{4F6EB97F-713A-45E3-92B7-FE64F9891A69}"/>
          </ac:spMkLst>
        </pc:spChg>
        <pc:spChg chg="mod">
          <ac:chgData name="Ge Jin" userId="089b13c8-2cf9-4422-860f-d0d1199204da" providerId="ADAL" clId="{03FC0ED1-E38B-4084-A7E5-5C3B9745622C}" dt="2020-02-02T00:58:54.108" v="128" actId="20577"/>
          <ac:spMkLst>
            <pc:docMk/>
            <pc:sldMk cId="1948769519" sldId="256"/>
            <ac:spMk id="3" creationId="{4267FBDC-B81B-40B9-BE3E-1B9A9D84C803}"/>
          </ac:spMkLst>
        </pc:spChg>
        <pc:spChg chg="add del">
          <ac:chgData name="Ge Jin" userId="089b13c8-2cf9-4422-860f-d0d1199204da" providerId="ADAL" clId="{03FC0ED1-E38B-4084-A7E5-5C3B9745622C}" dt="2020-02-02T00:56:37.520" v="3" actId="26606"/>
          <ac:spMkLst>
            <pc:docMk/>
            <pc:sldMk cId="1948769519" sldId="256"/>
            <ac:spMk id="8" creationId="{23962611-DFD5-4092-AAFD-559E3DFCE2C9}"/>
          </ac:spMkLst>
        </pc:spChg>
        <pc:picChg chg="add del">
          <ac:chgData name="Ge Jin" userId="089b13c8-2cf9-4422-860f-d0d1199204da" providerId="ADAL" clId="{03FC0ED1-E38B-4084-A7E5-5C3B9745622C}" dt="2020-02-02T00:56:37.520" v="3" actId="26606"/>
          <ac:picMkLst>
            <pc:docMk/>
            <pc:sldMk cId="1948769519" sldId="256"/>
            <ac:picMk id="10" creationId="{2270F1FA-0425-408F-9861-80BF5AFB276D}"/>
          </ac:picMkLst>
        </pc:picChg>
      </pc:sldChg>
      <pc:sldChg chg="addSp delSp modSp add">
        <pc:chgData name="Ge Jin" userId="089b13c8-2cf9-4422-860f-d0d1199204da" providerId="ADAL" clId="{03FC0ED1-E38B-4084-A7E5-5C3B9745622C}" dt="2020-02-02T01:02:11.923" v="206" actId="1076"/>
        <pc:sldMkLst>
          <pc:docMk/>
          <pc:sldMk cId="2757447236" sldId="257"/>
        </pc:sldMkLst>
        <pc:spChg chg="mod">
          <ac:chgData name="Ge Jin" userId="089b13c8-2cf9-4422-860f-d0d1199204da" providerId="ADAL" clId="{03FC0ED1-E38B-4084-A7E5-5C3B9745622C}" dt="2020-02-02T01:01:12.327" v="188" actId="20577"/>
          <ac:spMkLst>
            <pc:docMk/>
            <pc:sldMk cId="2757447236" sldId="257"/>
            <ac:spMk id="2" creationId="{C529984F-A874-4C66-9CFA-E98EC42B0BA2}"/>
          </ac:spMkLst>
        </pc:spChg>
        <pc:spChg chg="del">
          <ac:chgData name="Ge Jin" userId="089b13c8-2cf9-4422-860f-d0d1199204da" providerId="ADAL" clId="{03FC0ED1-E38B-4084-A7E5-5C3B9745622C}" dt="2020-02-02T01:00:55.154" v="173"/>
          <ac:spMkLst>
            <pc:docMk/>
            <pc:sldMk cId="2757447236" sldId="257"/>
            <ac:spMk id="3" creationId="{5B81628A-4D10-464B-8785-13F679042E88}"/>
          </ac:spMkLst>
        </pc:spChg>
        <pc:spChg chg="add mod">
          <ac:chgData name="Ge Jin" userId="089b13c8-2cf9-4422-860f-d0d1199204da" providerId="ADAL" clId="{03FC0ED1-E38B-4084-A7E5-5C3B9745622C}" dt="2020-02-02T01:02:11.923" v="206" actId="1076"/>
          <ac:spMkLst>
            <pc:docMk/>
            <pc:sldMk cId="2757447236" sldId="257"/>
            <ac:spMk id="4" creationId="{95FFA692-EFAE-4C4D-A189-A6DF6488BB52}"/>
          </ac:spMkLst>
        </pc:spChg>
        <pc:picChg chg="add mod">
          <ac:chgData name="Ge Jin" userId="089b13c8-2cf9-4422-860f-d0d1199204da" providerId="ADAL" clId="{03FC0ED1-E38B-4084-A7E5-5C3B9745622C}" dt="2020-02-02T01:01:07.443" v="174" actId="1076"/>
          <ac:picMkLst>
            <pc:docMk/>
            <pc:sldMk cId="2757447236" sldId="257"/>
            <ac:picMk id="1026" creationId="{DC4AA3B5-9910-47D2-9415-803D2BF61EF1}"/>
          </ac:picMkLst>
        </pc:picChg>
      </pc:sldChg>
      <pc:sldChg chg="addSp delSp modSp add">
        <pc:chgData name="Ge Jin" userId="089b13c8-2cf9-4422-860f-d0d1199204da" providerId="ADAL" clId="{03FC0ED1-E38B-4084-A7E5-5C3B9745622C}" dt="2020-02-02T01:46:32.250" v="267" actId="1076"/>
        <pc:sldMkLst>
          <pc:docMk/>
          <pc:sldMk cId="2495193206" sldId="258"/>
        </pc:sldMkLst>
        <pc:spChg chg="mod">
          <ac:chgData name="Ge Jin" userId="089b13c8-2cf9-4422-860f-d0d1199204da" providerId="ADAL" clId="{03FC0ED1-E38B-4084-A7E5-5C3B9745622C}" dt="2020-02-02T01:45:35.476" v="260" actId="404"/>
          <ac:spMkLst>
            <pc:docMk/>
            <pc:sldMk cId="2495193206" sldId="258"/>
            <ac:spMk id="2" creationId="{8030AD66-C60E-4369-A978-D7C3A37FF0CF}"/>
          </ac:spMkLst>
        </pc:spChg>
        <pc:spChg chg="del">
          <ac:chgData name="Ge Jin" userId="089b13c8-2cf9-4422-860f-d0d1199204da" providerId="ADAL" clId="{03FC0ED1-E38B-4084-A7E5-5C3B9745622C}" dt="2020-02-02T01:45:51.412" v="261"/>
          <ac:spMkLst>
            <pc:docMk/>
            <pc:sldMk cId="2495193206" sldId="258"/>
            <ac:spMk id="3" creationId="{0621A90A-5253-409D-AFBA-EDEA6D33AEDA}"/>
          </ac:spMkLst>
        </pc:spChg>
        <pc:picChg chg="add mod">
          <ac:chgData name="Ge Jin" userId="089b13c8-2cf9-4422-860f-d0d1199204da" providerId="ADAL" clId="{03FC0ED1-E38B-4084-A7E5-5C3B9745622C}" dt="2020-02-02T01:46:28.732" v="266" actId="1076"/>
          <ac:picMkLst>
            <pc:docMk/>
            <pc:sldMk cId="2495193206" sldId="258"/>
            <ac:picMk id="4" creationId="{363561B2-8079-4672-A1BC-FDFB87101841}"/>
          </ac:picMkLst>
        </pc:picChg>
        <pc:picChg chg="add mod">
          <ac:chgData name="Ge Jin" userId="089b13c8-2cf9-4422-860f-d0d1199204da" providerId="ADAL" clId="{03FC0ED1-E38B-4084-A7E5-5C3B9745622C}" dt="2020-02-02T01:46:32.250" v="267" actId="1076"/>
          <ac:picMkLst>
            <pc:docMk/>
            <pc:sldMk cId="2495193206" sldId="258"/>
            <ac:picMk id="5" creationId="{C389A50B-EAB8-4F33-BA73-9B0150CC4B25}"/>
          </ac:picMkLst>
        </pc:picChg>
      </pc:sldChg>
      <pc:sldChg chg="modSp add">
        <pc:chgData name="Ge Jin" userId="089b13c8-2cf9-4422-860f-d0d1199204da" providerId="ADAL" clId="{03FC0ED1-E38B-4084-A7E5-5C3B9745622C}" dt="2020-02-02T01:47:56.362" v="321" actId="20577"/>
        <pc:sldMkLst>
          <pc:docMk/>
          <pc:sldMk cId="2816097252" sldId="259"/>
        </pc:sldMkLst>
        <pc:spChg chg="mod">
          <ac:chgData name="Ge Jin" userId="089b13c8-2cf9-4422-860f-d0d1199204da" providerId="ADAL" clId="{03FC0ED1-E38B-4084-A7E5-5C3B9745622C}" dt="2020-02-02T01:46:41.354" v="287" actId="20577"/>
          <ac:spMkLst>
            <pc:docMk/>
            <pc:sldMk cId="2816097252" sldId="259"/>
            <ac:spMk id="2" creationId="{863C4819-691E-4E4A-BE6E-430D5B6F6EBF}"/>
          </ac:spMkLst>
        </pc:spChg>
        <pc:spChg chg="mod">
          <ac:chgData name="Ge Jin" userId="089b13c8-2cf9-4422-860f-d0d1199204da" providerId="ADAL" clId="{03FC0ED1-E38B-4084-A7E5-5C3B9745622C}" dt="2020-02-02T01:47:56.362" v="321" actId="20577"/>
          <ac:spMkLst>
            <pc:docMk/>
            <pc:sldMk cId="2816097252" sldId="259"/>
            <ac:spMk id="3" creationId="{AB4F8F12-4192-469A-A11D-84A5C77B1383}"/>
          </ac:spMkLst>
        </pc:spChg>
      </pc:sldChg>
      <pc:sldChg chg="addSp delSp modSp add">
        <pc:chgData name="Ge Jin" userId="089b13c8-2cf9-4422-860f-d0d1199204da" providerId="ADAL" clId="{03FC0ED1-E38B-4084-A7E5-5C3B9745622C}" dt="2020-02-03T22:46:18.208" v="382" actId="1076"/>
        <pc:sldMkLst>
          <pc:docMk/>
          <pc:sldMk cId="1541398367" sldId="260"/>
        </pc:sldMkLst>
        <pc:spChg chg="mod">
          <ac:chgData name="Ge Jin" userId="089b13c8-2cf9-4422-860f-d0d1199204da" providerId="ADAL" clId="{03FC0ED1-E38B-4084-A7E5-5C3B9745622C}" dt="2020-02-02T01:48:11.382" v="342" actId="20577"/>
          <ac:spMkLst>
            <pc:docMk/>
            <pc:sldMk cId="1541398367" sldId="260"/>
            <ac:spMk id="2" creationId="{5FB09C33-623F-42FD-AE17-020DD19EA533}"/>
          </ac:spMkLst>
        </pc:spChg>
        <pc:spChg chg="del">
          <ac:chgData name="Ge Jin" userId="089b13c8-2cf9-4422-860f-d0d1199204da" providerId="ADAL" clId="{03FC0ED1-E38B-4084-A7E5-5C3B9745622C}" dt="2020-02-02T01:48:47.599" v="343"/>
          <ac:spMkLst>
            <pc:docMk/>
            <pc:sldMk cId="1541398367" sldId="260"/>
            <ac:spMk id="3" creationId="{0BEF97A0-CB7D-42ED-9ADC-8A8DEB5E07B2}"/>
          </ac:spMkLst>
        </pc:spChg>
        <pc:spChg chg="add mod">
          <ac:chgData name="Ge Jin" userId="089b13c8-2cf9-4422-860f-d0d1199204da" providerId="ADAL" clId="{03FC0ED1-E38B-4084-A7E5-5C3B9745622C}" dt="2020-02-03T22:46:15.628" v="381" actId="1076"/>
          <ac:spMkLst>
            <pc:docMk/>
            <pc:sldMk cId="1541398367" sldId="260"/>
            <ac:spMk id="4" creationId="{35E824E4-9ABB-4064-BDC7-8A1CAF2D7BC2}"/>
          </ac:spMkLst>
        </pc:spChg>
        <pc:spChg chg="add del mod">
          <ac:chgData name="Ge Jin" userId="089b13c8-2cf9-4422-860f-d0d1199204da" providerId="ADAL" clId="{03FC0ED1-E38B-4084-A7E5-5C3B9745622C}" dt="2020-02-03T22:46:05.344" v="378" actId="11529"/>
          <ac:spMkLst>
            <pc:docMk/>
            <pc:sldMk cId="1541398367" sldId="260"/>
            <ac:spMk id="5" creationId="{7E403B4F-7370-41F1-9698-14332F954BB5}"/>
          </ac:spMkLst>
        </pc:spChg>
        <pc:spChg chg="add mod">
          <ac:chgData name="Ge Jin" userId="089b13c8-2cf9-4422-860f-d0d1199204da" providerId="ADAL" clId="{03FC0ED1-E38B-4084-A7E5-5C3B9745622C}" dt="2020-02-03T22:46:18.208" v="382" actId="1076"/>
          <ac:spMkLst>
            <pc:docMk/>
            <pc:sldMk cId="1541398367" sldId="260"/>
            <ac:spMk id="6" creationId="{BCFEB754-2117-4E81-87E5-481A39874C40}"/>
          </ac:spMkLst>
        </pc:spChg>
        <pc:picChg chg="add mod">
          <ac:chgData name="Ge Jin" userId="089b13c8-2cf9-4422-860f-d0d1199204da" providerId="ADAL" clId="{03FC0ED1-E38B-4084-A7E5-5C3B9745622C}" dt="2020-02-02T01:49:03.513" v="350" actId="1076"/>
          <ac:picMkLst>
            <pc:docMk/>
            <pc:sldMk cId="1541398367" sldId="260"/>
            <ac:picMk id="2050" creationId="{F477851E-5AEB-43B8-928C-287ADEC007DB}"/>
          </ac:picMkLst>
        </pc:picChg>
      </pc:sldChg>
      <pc:sldChg chg="addSp delSp modSp add">
        <pc:chgData name="Ge Jin" userId="089b13c8-2cf9-4422-860f-d0d1199204da" providerId="ADAL" clId="{03FC0ED1-E38B-4084-A7E5-5C3B9745622C}" dt="2020-02-04T03:04:09.466" v="555" actId="1076"/>
        <pc:sldMkLst>
          <pc:docMk/>
          <pc:sldMk cId="664858877" sldId="261"/>
        </pc:sldMkLst>
        <pc:spChg chg="mod">
          <ac:chgData name="Ge Jin" userId="089b13c8-2cf9-4422-860f-d0d1199204da" providerId="ADAL" clId="{03FC0ED1-E38B-4084-A7E5-5C3B9745622C}" dt="2020-02-03T23:44:46.130" v="409" actId="20577"/>
          <ac:spMkLst>
            <pc:docMk/>
            <pc:sldMk cId="664858877" sldId="261"/>
            <ac:spMk id="2" creationId="{C61500A6-36D7-4B17-B080-0757F6A72503}"/>
          </ac:spMkLst>
        </pc:spChg>
        <pc:spChg chg="del">
          <ac:chgData name="Ge Jin" userId="089b13c8-2cf9-4422-860f-d0d1199204da" providerId="ADAL" clId="{03FC0ED1-E38B-4084-A7E5-5C3B9745622C}" dt="2020-02-03T21:21:07.225" v="352"/>
          <ac:spMkLst>
            <pc:docMk/>
            <pc:sldMk cId="664858877" sldId="261"/>
            <ac:spMk id="3" creationId="{FEF974DF-69C1-4227-B901-CE3ECC0EEE13}"/>
          </ac:spMkLst>
        </pc:spChg>
        <pc:spChg chg="add del mod">
          <ac:chgData name="Ge Jin" userId="089b13c8-2cf9-4422-860f-d0d1199204da" providerId="ADAL" clId="{03FC0ED1-E38B-4084-A7E5-5C3B9745622C}" dt="2020-02-03T23:44:55.595" v="412" actId="478"/>
          <ac:spMkLst>
            <pc:docMk/>
            <pc:sldMk cId="664858877" sldId="261"/>
            <ac:spMk id="6" creationId="{B6BE82E3-84BD-4A0C-9BD6-D49731BE7FB0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9" creationId="{EF2D0BCD-A048-4D34-8C34-A8D5138D452E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4" creationId="{4A7E65E2-C623-4477-917E-EB1C3A8B9B36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5" creationId="{9CC1141A-C19E-409B-8CA8-2662D24DF58E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6" creationId="{0D07EB65-1C6E-4043-BA98-9C147D0509A1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7" creationId="{C31CDFE1-BE2F-4BD0-B550-7465410D7DEF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8" creationId="{D0377C18-EB98-4441-B601-D3C70DE1441B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9" creationId="{A2D6759A-168D-46F9-A04D-E64F4B46F9B2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20" creationId="{3212FF04-E79E-4A6E-8916-76DD48EAA6B8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21" creationId="{3EED4AB2-5A34-4E7C-A8AB-C030BCA16553}"/>
          </ac:spMkLst>
        </pc:spChg>
        <pc:spChg chg="add mod">
          <ac:chgData name="Ge Jin" userId="089b13c8-2cf9-4422-860f-d0d1199204da" providerId="ADAL" clId="{03FC0ED1-E38B-4084-A7E5-5C3B9745622C}" dt="2020-02-04T03:04:09.466" v="555" actId="1076"/>
          <ac:spMkLst>
            <pc:docMk/>
            <pc:sldMk cId="664858877" sldId="261"/>
            <ac:spMk id="22" creationId="{676A0535-B990-4EFA-8DF5-9E4E78AADD9B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23" creationId="{3DF1CE51-16E8-4A6D-974C-51D112E1DE56}"/>
          </ac:spMkLst>
        </pc:spChg>
        <pc:spChg chg="add mod">
          <ac:chgData name="Ge Jin" userId="089b13c8-2cf9-4422-860f-d0d1199204da" providerId="ADAL" clId="{03FC0ED1-E38B-4084-A7E5-5C3B9745622C}" dt="2020-02-04T03:04:06.637" v="554" actId="1076"/>
          <ac:spMkLst>
            <pc:docMk/>
            <pc:sldMk cId="664858877" sldId="261"/>
            <ac:spMk id="24" creationId="{9B647D03-A330-4ADF-A657-56CC1D880301}"/>
          </ac:spMkLst>
        </pc:spChg>
        <pc:picChg chg="add del mod">
          <ac:chgData name="Ge Jin" userId="089b13c8-2cf9-4422-860f-d0d1199204da" providerId="ADAL" clId="{03FC0ED1-E38B-4084-A7E5-5C3B9745622C}" dt="2020-02-03T21:21:40.971" v="355" actId="478"/>
          <ac:picMkLst>
            <pc:docMk/>
            <pc:sldMk cId="664858877" sldId="261"/>
            <ac:picMk id="4" creationId="{87741845-FB43-44F6-8638-E0A477CF1524}"/>
          </ac:picMkLst>
        </pc:picChg>
        <pc:picChg chg="add mod">
          <ac:chgData name="Ge Jin" userId="089b13c8-2cf9-4422-860f-d0d1199204da" providerId="ADAL" clId="{03FC0ED1-E38B-4084-A7E5-5C3B9745622C}" dt="2020-02-04T02:54:10.060" v="469" actId="1076"/>
          <ac:picMkLst>
            <pc:docMk/>
            <pc:sldMk cId="664858877" sldId="261"/>
            <ac:picMk id="7" creationId="{09C420C3-6904-4297-8580-5A25C7128F4F}"/>
          </ac:picMkLst>
        </pc:picChg>
        <pc:picChg chg="add mod">
          <ac:chgData name="Ge Jin" userId="089b13c8-2cf9-4422-860f-d0d1199204da" providerId="ADAL" clId="{03FC0ED1-E38B-4084-A7E5-5C3B9745622C}" dt="2020-02-04T02:54:10.060" v="469" actId="1076"/>
          <ac:picMkLst>
            <pc:docMk/>
            <pc:sldMk cId="664858877" sldId="261"/>
            <ac:picMk id="8" creationId="{19796CCA-5059-4F49-A59E-141DF3C4DE8A}"/>
          </ac:picMkLst>
        </pc:picChg>
        <pc:cxnChg chg="add mod">
          <ac:chgData name="Ge Jin" userId="089b13c8-2cf9-4422-860f-d0d1199204da" providerId="ADAL" clId="{03FC0ED1-E38B-4084-A7E5-5C3B9745622C}" dt="2020-02-04T02:54:10.060" v="469" actId="1076"/>
          <ac:cxnSpMkLst>
            <pc:docMk/>
            <pc:sldMk cId="664858877" sldId="261"/>
            <ac:cxnSpMk id="11" creationId="{19F35179-C86E-4F86-A788-8C64EAFB13E5}"/>
          </ac:cxnSpMkLst>
        </pc:cxnChg>
        <pc:cxnChg chg="add mod">
          <ac:chgData name="Ge Jin" userId="089b13c8-2cf9-4422-860f-d0d1199204da" providerId="ADAL" clId="{03FC0ED1-E38B-4084-A7E5-5C3B9745622C}" dt="2020-02-04T02:54:10.060" v="469" actId="1076"/>
          <ac:cxnSpMkLst>
            <pc:docMk/>
            <pc:sldMk cId="664858877" sldId="261"/>
            <ac:cxnSpMk id="12" creationId="{B4965436-36F7-43C2-A048-3DEBC40A0242}"/>
          </ac:cxnSpMkLst>
        </pc:cxnChg>
      </pc:sldChg>
      <pc:sldChg chg="addSp delSp modSp add del">
        <pc:chgData name="Ge Jin" userId="089b13c8-2cf9-4422-860f-d0d1199204da" providerId="ADAL" clId="{03FC0ED1-E38B-4084-A7E5-5C3B9745622C}" dt="2020-02-04T03:23:00.811" v="620" actId="47"/>
        <pc:sldMkLst>
          <pc:docMk/>
          <pc:sldMk cId="737396373" sldId="262"/>
        </pc:sldMkLst>
        <pc:spChg chg="mod">
          <ac:chgData name="Ge Jin" userId="089b13c8-2cf9-4422-860f-d0d1199204da" providerId="ADAL" clId="{03FC0ED1-E38B-4084-A7E5-5C3B9745622C}" dt="2020-02-04T02:57:39.510" v="497" actId="20577"/>
          <ac:spMkLst>
            <pc:docMk/>
            <pc:sldMk cId="737396373" sldId="262"/>
            <ac:spMk id="2" creationId="{77AEB4BE-6060-4004-A91D-73C77B08AC6A}"/>
          </ac:spMkLst>
        </pc:spChg>
        <pc:spChg chg="del">
          <ac:chgData name="Ge Jin" userId="089b13c8-2cf9-4422-860f-d0d1199204da" providerId="ADAL" clId="{03FC0ED1-E38B-4084-A7E5-5C3B9745622C}" dt="2020-02-04T03:02:57.202" v="499" actId="478"/>
          <ac:spMkLst>
            <pc:docMk/>
            <pc:sldMk cId="737396373" sldId="262"/>
            <ac:spMk id="3" creationId="{0A3029DC-8885-410E-A480-6B9B9400773B}"/>
          </ac:spMkLst>
        </pc:spChg>
        <pc:picChg chg="add mod">
          <ac:chgData name="Ge Jin" userId="089b13c8-2cf9-4422-860f-d0d1199204da" providerId="ADAL" clId="{03FC0ED1-E38B-4084-A7E5-5C3B9745622C}" dt="2020-02-04T03:03:02.164" v="500" actId="1076"/>
          <ac:picMkLst>
            <pc:docMk/>
            <pc:sldMk cId="737396373" sldId="262"/>
            <ac:picMk id="4" creationId="{AA011C60-F6DB-40B0-94DF-A802EC569181}"/>
          </ac:picMkLst>
        </pc:picChg>
      </pc:sldChg>
      <pc:sldChg chg="addSp delSp modSp add">
        <pc:chgData name="Ge Jin" userId="089b13c8-2cf9-4422-860f-d0d1199204da" providerId="ADAL" clId="{03FC0ED1-E38B-4084-A7E5-5C3B9745622C}" dt="2020-02-04T03:22:46.124" v="619" actId="1076"/>
        <pc:sldMkLst>
          <pc:docMk/>
          <pc:sldMk cId="2680345373" sldId="263"/>
        </pc:sldMkLst>
        <pc:spChg chg="mod">
          <ac:chgData name="Ge Jin" userId="089b13c8-2cf9-4422-860f-d0d1199204da" providerId="ADAL" clId="{03FC0ED1-E38B-4084-A7E5-5C3B9745622C}" dt="2020-02-04T03:06:22.248" v="600" actId="1076"/>
          <ac:spMkLst>
            <pc:docMk/>
            <pc:sldMk cId="2680345373" sldId="263"/>
            <ac:spMk id="2" creationId="{C61500A6-36D7-4B17-B080-0757F6A72503}"/>
          </ac:spMkLst>
        </pc:spChg>
        <pc:spChg chg="add mod">
          <ac:chgData name="Ge Jin" userId="089b13c8-2cf9-4422-860f-d0d1199204da" providerId="ADAL" clId="{03FC0ED1-E38B-4084-A7E5-5C3B9745622C}" dt="2020-02-04T03:04:53.949" v="594" actId="1076"/>
          <ac:spMkLst>
            <pc:docMk/>
            <pc:sldMk cId="2680345373" sldId="263"/>
            <ac:spMk id="3" creationId="{5C123E8C-C6C7-4B67-881D-19CB6424533A}"/>
          </ac:spMkLst>
        </pc:spChg>
        <pc:spChg chg="add mod">
          <ac:chgData name="Ge Jin" userId="089b13c8-2cf9-4422-860f-d0d1199204da" providerId="ADAL" clId="{03FC0ED1-E38B-4084-A7E5-5C3B9745622C}" dt="2020-02-04T03:06:31.448" v="603" actId="1076"/>
          <ac:spMkLst>
            <pc:docMk/>
            <pc:sldMk cId="2680345373" sldId="263"/>
            <ac:spMk id="4" creationId="{351D9E61-6710-49CE-BFC1-36D684643B48}"/>
          </ac:spMkLst>
        </pc:spChg>
        <pc:spChg chg="add mod">
          <ac:chgData name="Ge Jin" userId="089b13c8-2cf9-4422-860f-d0d1199204da" providerId="ADAL" clId="{03FC0ED1-E38B-4084-A7E5-5C3B9745622C}" dt="2020-02-04T03:06:41.357" v="613" actId="1076"/>
          <ac:spMkLst>
            <pc:docMk/>
            <pc:sldMk cId="2680345373" sldId="263"/>
            <ac:spMk id="5" creationId="{22CEA545-B7A0-44A8-A9F6-8D0D9F8697D6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4" creationId="{4A7E65E2-C623-4477-917E-EB1C3A8B9B36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5" creationId="{9CC1141A-C19E-409B-8CA8-2662D24DF58E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6" creationId="{0D07EB65-1C6E-4043-BA98-9C147D0509A1}"/>
          </ac:spMkLst>
        </pc:spChg>
        <pc:spChg chg="add del">
          <ac:chgData name="Ge Jin" userId="089b13c8-2cf9-4422-860f-d0d1199204da" providerId="ADAL" clId="{03FC0ED1-E38B-4084-A7E5-5C3B9745622C}" dt="2020-02-04T03:03:36.867" v="539" actId="478"/>
          <ac:spMkLst>
            <pc:docMk/>
            <pc:sldMk cId="2680345373" sldId="263"/>
            <ac:spMk id="17" creationId="{C31CDFE1-BE2F-4BD0-B550-7465410D7DEF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8" creationId="{D0377C18-EB98-4441-B601-D3C70DE1441B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9" creationId="{A2D6759A-168D-46F9-A04D-E64F4B46F9B2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20" creationId="{3212FF04-E79E-4A6E-8916-76DD48EAA6B8}"/>
          </ac:spMkLst>
        </pc:spChg>
        <pc:spChg chg="del">
          <ac:chgData name="Ge Jin" userId="089b13c8-2cf9-4422-860f-d0d1199204da" providerId="ADAL" clId="{03FC0ED1-E38B-4084-A7E5-5C3B9745622C}" dt="2020-02-04T03:03:44.195" v="540" actId="478"/>
          <ac:spMkLst>
            <pc:docMk/>
            <pc:sldMk cId="2680345373" sldId="263"/>
            <ac:spMk id="22" creationId="{676A0535-B990-4EFA-8DF5-9E4E78AADD9B}"/>
          </ac:spMkLst>
        </pc:spChg>
        <pc:spChg chg="mod">
          <ac:chgData name="Ge Jin" userId="089b13c8-2cf9-4422-860f-d0d1199204da" providerId="ADAL" clId="{03FC0ED1-E38B-4084-A7E5-5C3B9745622C}" dt="2020-02-04T03:03:46.653" v="541" actId="1076"/>
          <ac:spMkLst>
            <pc:docMk/>
            <pc:sldMk cId="2680345373" sldId="263"/>
            <ac:spMk id="23" creationId="{3DF1CE51-16E8-4A6D-974C-51D112E1DE56}"/>
          </ac:spMkLst>
        </pc:spChg>
        <pc:spChg chg="del">
          <ac:chgData name="Ge Jin" userId="089b13c8-2cf9-4422-860f-d0d1199204da" providerId="ADAL" clId="{03FC0ED1-E38B-4084-A7E5-5C3B9745622C}" dt="2020-02-04T03:04:24.516" v="558" actId="478"/>
          <ac:spMkLst>
            <pc:docMk/>
            <pc:sldMk cId="2680345373" sldId="263"/>
            <ac:spMk id="24" creationId="{9B647D03-A330-4ADF-A657-56CC1D880301}"/>
          </ac:spMkLst>
        </pc:spChg>
        <pc:spChg chg="add mod">
          <ac:chgData name="Ge Jin" userId="089b13c8-2cf9-4422-860f-d0d1199204da" providerId="ADAL" clId="{03FC0ED1-E38B-4084-A7E5-5C3B9745622C}" dt="2020-02-04T03:04:29.078" v="559" actId="1076"/>
          <ac:spMkLst>
            <pc:docMk/>
            <pc:sldMk cId="2680345373" sldId="263"/>
            <ac:spMk id="25" creationId="{E91F0E41-CD3E-4AE7-8FC1-9E1F0B5C7D87}"/>
          </ac:spMkLst>
        </pc:spChg>
        <pc:picChg chg="add del">
          <ac:chgData name="Ge Jin" userId="089b13c8-2cf9-4422-860f-d0d1199204da" providerId="ADAL" clId="{03FC0ED1-E38B-4084-A7E5-5C3B9745622C}" dt="2020-02-04T03:03:28.613" v="537" actId="478"/>
          <ac:picMkLst>
            <pc:docMk/>
            <pc:sldMk cId="2680345373" sldId="263"/>
            <ac:picMk id="8" creationId="{19796CCA-5059-4F49-A59E-141DF3C4DE8A}"/>
          </ac:picMkLst>
        </pc:picChg>
        <pc:picChg chg="add del mod">
          <ac:chgData name="Ge Jin" userId="089b13c8-2cf9-4422-860f-d0d1199204da" providerId="ADAL" clId="{03FC0ED1-E38B-4084-A7E5-5C3B9745622C}" dt="2020-02-04T03:22:18.259" v="614" actId="478"/>
          <ac:picMkLst>
            <pc:docMk/>
            <pc:sldMk cId="2680345373" sldId="263"/>
            <ac:picMk id="3074" creationId="{4B3F9140-078A-494C-8E12-317F4CAA5412}"/>
          </ac:picMkLst>
        </pc:picChg>
        <pc:picChg chg="add mod">
          <ac:chgData name="Ge Jin" userId="089b13c8-2cf9-4422-860f-d0d1199204da" providerId="ADAL" clId="{03FC0ED1-E38B-4084-A7E5-5C3B9745622C}" dt="2020-02-04T03:22:46.124" v="619" actId="1076"/>
          <ac:picMkLst>
            <pc:docMk/>
            <pc:sldMk cId="2680345373" sldId="263"/>
            <ac:picMk id="3076" creationId="{6D4E0492-AF7A-4EF2-B95E-27217D224417}"/>
          </ac:picMkLst>
        </pc:picChg>
      </pc:sldChg>
      <pc:sldChg chg="addSp delSp modSp add">
        <pc:chgData name="Ge Jin" userId="089b13c8-2cf9-4422-860f-d0d1199204da" providerId="ADAL" clId="{03FC0ED1-E38B-4084-A7E5-5C3B9745622C}" dt="2020-02-04T03:24:16.517" v="651" actId="20577"/>
        <pc:sldMkLst>
          <pc:docMk/>
          <pc:sldMk cId="3562397488" sldId="264"/>
        </pc:sldMkLst>
        <pc:spChg chg="mod">
          <ac:chgData name="Ge Jin" userId="089b13c8-2cf9-4422-860f-d0d1199204da" providerId="ADAL" clId="{03FC0ED1-E38B-4084-A7E5-5C3B9745622C}" dt="2020-02-04T03:24:16.517" v="651" actId="20577"/>
          <ac:spMkLst>
            <pc:docMk/>
            <pc:sldMk cId="3562397488" sldId="264"/>
            <ac:spMk id="2" creationId="{9125FD7F-E6D6-4F85-B18E-E20FD88238DA}"/>
          </ac:spMkLst>
        </pc:spChg>
        <pc:spChg chg="del">
          <ac:chgData name="Ge Jin" userId="089b13c8-2cf9-4422-860f-d0d1199204da" providerId="ADAL" clId="{03FC0ED1-E38B-4084-A7E5-5C3B9745622C}" dt="2020-02-04T03:24:01.739" v="622"/>
          <ac:spMkLst>
            <pc:docMk/>
            <pc:sldMk cId="3562397488" sldId="264"/>
            <ac:spMk id="3" creationId="{CAC99BF5-335B-4440-959C-9A84DB3CE83C}"/>
          </ac:spMkLst>
        </pc:spChg>
        <pc:picChg chg="add">
          <ac:chgData name="Ge Jin" userId="089b13c8-2cf9-4422-860f-d0d1199204da" providerId="ADAL" clId="{03FC0ED1-E38B-4084-A7E5-5C3B9745622C}" dt="2020-02-04T03:24:01.739" v="622"/>
          <ac:picMkLst>
            <pc:docMk/>
            <pc:sldMk cId="3562397488" sldId="264"/>
            <ac:picMk id="6146" creationId="{F0E06ABE-0B0D-4376-8DCA-CB27CC8745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2B1B3BFD-D56C-4999-BC71-8B915D30DC92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B97F-713A-45E3-92B7-FE64F9891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Learning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FBDC-B81B-40B9-BE3E-1B9A9D84C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GPGN535</a:t>
            </a:r>
          </a:p>
          <a:p>
            <a:r>
              <a:rPr lang="en-US" dirty="0"/>
              <a:t>Ge Jin, Geophysics Department</a:t>
            </a:r>
          </a:p>
        </p:txBody>
      </p:sp>
    </p:spTree>
    <p:extLst>
      <p:ext uri="{BB962C8B-B14F-4D97-AF65-F5344CB8AC3E}">
        <p14:creationId xmlns:p14="http://schemas.microsoft.com/office/powerpoint/2010/main" val="19487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819-691E-4E4A-BE6E-430D5B6F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8F12-4192-469A-A11D-84A5C77B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Géron</a:t>
            </a:r>
            <a:r>
              <a:rPr lang="en-US" dirty="0"/>
              <a:t>, A., 2019. </a:t>
            </a:r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-Learn, </a:t>
            </a:r>
            <a:r>
              <a:rPr lang="en-US" i="1" dirty="0" err="1"/>
              <a:t>Keras</a:t>
            </a:r>
            <a:r>
              <a:rPr lang="en-US" i="1" dirty="0"/>
              <a:t>, and TensorFlow: Concepts, Tools, and Techniques to Build Intelligent Systems</a:t>
            </a:r>
            <a:r>
              <a:rPr lang="en-US" dirty="0"/>
              <a:t>. O'Reilly Media.</a:t>
            </a:r>
          </a:p>
          <a:p>
            <a:r>
              <a:rPr lang="en-US" dirty="0"/>
              <a:t>Nadima Dwihusna, Master Thesis</a:t>
            </a:r>
          </a:p>
        </p:txBody>
      </p:sp>
    </p:spTree>
    <p:extLst>
      <p:ext uri="{BB962C8B-B14F-4D97-AF65-F5344CB8AC3E}">
        <p14:creationId xmlns:p14="http://schemas.microsoft.com/office/powerpoint/2010/main" val="28160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84F-A874-4C66-9CFA-E98EC42B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statistics</a:t>
            </a:r>
          </a:p>
        </p:txBody>
      </p:sp>
      <p:pic>
        <p:nvPicPr>
          <p:cNvPr id="1026" name="Picture 2" descr="Image result for statistics machine learning artificial intelligence&quot;">
            <a:extLst>
              <a:ext uri="{FF2B5EF4-FFF2-40B4-BE49-F238E27FC236}">
                <a16:creationId xmlns:a16="http://schemas.microsoft.com/office/drawing/2014/main" id="{DC4AA3B5-9910-47D2-9415-803D2BF61E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16" y="1825625"/>
            <a:ext cx="43575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FA692-EFAE-4C4D-A189-A6DF6488BB52}"/>
              </a:ext>
            </a:extLst>
          </p:cNvPr>
          <p:cNvSpPr/>
          <p:nvPr/>
        </p:nvSpPr>
        <p:spPr>
          <a:xfrm>
            <a:off x="6096000" y="2734715"/>
            <a:ext cx="5653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[Machine Learning is the] field of study that gives computers the ability to learn without being explicitly programmed. </a:t>
            </a:r>
          </a:p>
          <a:p>
            <a:pPr algn="ctr"/>
            <a:endParaRPr lang="en-US" sz="2400" dirty="0"/>
          </a:p>
          <a:p>
            <a:pPr algn="r"/>
            <a:r>
              <a:rPr lang="en-US" sz="2400" dirty="0"/>
              <a:t>--- Arthur Samuel, 1959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4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AD66-C60E-4369-A978-D7C3A37F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Traditional approach VS 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561B2-8079-4672-A1BC-FDFB87101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94" y="2057400"/>
            <a:ext cx="5493527" cy="3205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9A50B-EAB8-4F33-BA73-9B0150CC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6390"/>
            <a:ext cx="5600581" cy="34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9C33-623F-42FD-AE17-020DD19E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problem</a:t>
            </a:r>
          </a:p>
        </p:txBody>
      </p:sp>
      <p:pic>
        <p:nvPicPr>
          <p:cNvPr id="2050" name="Picture 2" descr="Image result for digital display&quot;">
            <a:extLst>
              <a:ext uri="{FF2B5EF4-FFF2-40B4-BE49-F238E27FC236}">
                <a16:creationId xmlns:a16="http://schemas.microsoft.com/office/drawing/2014/main" id="{F477851E-5AEB-43B8-928C-287ADEC007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1" y="2155031"/>
            <a:ext cx="5084476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824E4-9ABB-4064-BDC7-8A1CAF2D7BC2}"/>
              </a:ext>
            </a:extLst>
          </p:cNvPr>
          <p:cNvSpPr txBox="1"/>
          <p:nvPr/>
        </p:nvSpPr>
        <p:spPr>
          <a:xfrm>
            <a:off x="8767955" y="2948214"/>
            <a:ext cx="2366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7.84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FEB754-2117-4E81-87E5-481A39874C40}"/>
              </a:ext>
            </a:extLst>
          </p:cNvPr>
          <p:cNvSpPr/>
          <p:nvPr/>
        </p:nvSpPr>
        <p:spPr>
          <a:xfrm>
            <a:off x="6426801" y="3334890"/>
            <a:ext cx="1551447" cy="79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0A6-36D7-4B17-B080-0757F6A7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pic>
        <p:nvPicPr>
          <p:cNvPr id="7" name="Picture 2" descr="Image result for digital display&quot;">
            <a:extLst>
              <a:ext uri="{FF2B5EF4-FFF2-40B4-BE49-F238E27FC236}">
                <a16:creationId xmlns:a16="http://schemas.microsoft.com/office/drawing/2014/main" id="{09C420C3-6904-4297-8580-5A25C712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" y="2012235"/>
            <a:ext cx="2370148" cy="15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igital display&quot;">
            <a:extLst>
              <a:ext uri="{FF2B5EF4-FFF2-40B4-BE49-F238E27FC236}">
                <a16:creationId xmlns:a16="http://schemas.microsoft.com/office/drawing/2014/main" id="{19796CCA-5059-4F49-A59E-141DF3C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1" t="27962" r="25505" b="31073"/>
          <a:stretch/>
        </p:blipFill>
        <p:spPr bwMode="auto">
          <a:xfrm>
            <a:off x="4504186" y="2861026"/>
            <a:ext cx="1330431" cy="23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2D0BCD-A048-4D34-8C34-A8D5138D452E}"/>
              </a:ext>
            </a:extLst>
          </p:cNvPr>
          <p:cNvSpPr/>
          <p:nvPr/>
        </p:nvSpPr>
        <p:spPr>
          <a:xfrm>
            <a:off x="2532376" y="2497039"/>
            <a:ext cx="377027" cy="5677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5179-C86E-4F86-A788-8C64EAFB13E5}"/>
              </a:ext>
            </a:extLst>
          </p:cNvPr>
          <p:cNvCxnSpPr/>
          <p:nvPr/>
        </p:nvCxnSpPr>
        <p:spPr>
          <a:xfrm>
            <a:off x="2909403" y="2497039"/>
            <a:ext cx="1551446" cy="329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965436-36F7-43C2-A048-3DEBC40A0242}"/>
              </a:ext>
            </a:extLst>
          </p:cNvPr>
          <p:cNvCxnSpPr>
            <a:cxnSpLocks/>
          </p:cNvCxnSpPr>
          <p:nvPr/>
        </p:nvCxnSpPr>
        <p:spPr>
          <a:xfrm>
            <a:off x="2883551" y="3072041"/>
            <a:ext cx="1577298" cy="209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7E65E2-C623-4477-917E-EB1C3A8B9B36}"/>
              </a:ext>
            </a:extLst>
          </p:cNvPr>
          <p:cNvSpPr txBox="1"/>
          <p:nvPr/>
        </p:nvSpPr>
        <p:spPr>
          <a:xfrm>
            <a:off x="5102856" y="3219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141A-C19E-409B-8CA8-2662D24DF58E}"/>
              </a:ext>
            </a:extLst>
          </p:cNvPr>
          <p:cNvSpPr txBox="1"/>
          <p:nvPr/>
        </p:nvSpPr>
        <p:spPr>
          <a:xfrm>
            <a:off x="5443904" y="3565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7EB65-1C6E-4043-BA98-9C147D0509A1}"/>
              </a:ext>
            </a:extLst>
          </p:cNvPr>
          <p:cNvSpPr txBox="1"/>
          <p:nvPr/>
        </p:nvSpPr>
        <p:spPr>
          <a:xfrm>
            <a:off x="5315293" y="4365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CDFE1-BE2F-4BD0-B550-7465410D7DEF}"/>
              </a:ext>
            </a:extLst>
          </p:cNvPr>
          <p:cNvSpPr txBox="1"/>
          <p:nvPr/>
        </p:nvSpPr>
        <p:spPr>
          <a:xfrm>
            <a:off x="4946812" y="466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77C18-EB98-4441-B601-D3C70DE1441B}"/>
              </a:ext>
            </a:extLst>
          </p:cNvPr>
          <p:cNvSpPr txBox="1"/>
          <p:nvPr/>
        </p:nvSpPr>
        <p:spPr>
          <a:xfrm>
            <a:off x="4539061" y="4330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6759A-168D-46F9-A04D-E64F4B46F9B2}"/>
              </a:ext>
            </a:extLst>
          </p:cNvPr>
          <p:cNvSpPr txBox="1"/>
          <p:nvPr/>
        </p:nvSpPr>
        <p:spPr>
          <a:xfrm>
            <a:off x="5018558" y="3912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2FF04-E79E-4A6E-8916-76DD48EAA6B8}"/>
              </a:ext>
            </a:extLst>
          </p:cNvPr>
          <p:cNvSpPr txBox="1"/>
          <p:nvPr/>
        </p:nvSpPr>
        <p:spPr>
          <a:xfrm>
            <a:off x="4659193" y="3532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EED4AB2-5A34-4E7C-A8AB-C030BCA16553}"/>
              </a:ext>
            </a:extLst>
          </p:cNvPr>
          <p:cNvSpPr/>
          <p:nvPr/>
        </p:nvSpPr>
        <p:spPr>
          <a:xfrm>
            <a:off x="6102825" y="3663839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A0535-B990-4EFA-8DF5-9E4E78AADD9B}"/>
              </a:ext>
            </a:extLst>
          </p:cNvPr>
          <p:cNvSpPr txBox="1"/>
          <p:nvPr/>
        </p:nvSpPr>
        <p:spPr>
          <a:xfrm>
            <a:off x="7268951" y="382888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0110011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DF1CE51-16E8-4A6D-974C-51D112E1DE56}"/>
              </a:ext>
            </a:extLst>
          </p:cNvPr>
          <p:cNvSpPr/>
          <p:nvPr/>
        </p:nvSpPr>
        <p:spPr>
          <a:xfrm>
            <a:off x="8484284" y="3672213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647D03-A330-4ADF-A657-56CC1D880301}"/>
              </a:ext>
            </a:extLst>
          </p:cNvPr>
          <p:cNvSpPr txBox="1"/>
          <p:nvPr/>
        </p:nvSpPr>
        <p:spPr>
          <a:xfrm>
            <a:off x="9707086" y="3459549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485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0A6-36D7-4B17-B080-0757F6A7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" y="92745"/>
            <a:ext cx="10515600" cy="1325563"/>
          </a:xfrm>
        </p:spPr>
        <p:txBody>
          <a:bodyPr/>
          <a:lstStyle/>
          <a:p>
            <a:r>
              <a:rPr lang="en-US" dirty="0"/>
              <a:t>Machine learning approach</a:t>
            </a:r>
          </a:p>
        </p:txBody>
      </p:sp>
      <p:pic>
        <p:nvPicPr>
          <p:cNvPr id="7" name="Picture 2" descr="Image result for digital display&quot;">
            <a:extLst>
              <a:ext uri="{FF2B5EF4-FFF2-40B4-BE49-F238E27FC236}">
                <a16:creationId xmlns:a16="http://schemas.microsoft.com/office/drawing/2014/main" id="{09C420C3-6904-4297-8580-5A25C712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" y="2012235"/>
            <a:ext cx="2370148" cy="15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igital display&quot;">
            <a:extLst>
              <a:ext uri="{FF2B5EF4-FFF2-40B4-BE49-F238E27FC236}">
                <a16:creationId xmlns:a16="http://schemas.microsoft.com/office/drawing/2014/main" id="{19796CCA-5059-4F49-A59E-141DF3C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1" t="27962" r="25505" b="31073"/>
          <a:stretch/>
        </p:blipFill>
        <p:spPr bwMode="auto">
          <a:xfrm>
            <a:off x="4504186" y="2861026"/>
            <a:ext cx="1330431" cy="23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2D0BCD-A048-4D34-8C34-A8D5138D452E}"/>
              </a:ext>
            </a:extLst>
          </p:cNvPr>
          <p:cNvSpPr/>
          <p:nvPr/>
        </p:nvSpPr>
        <p:spPr>
          <a:xfrm>
            <a:off x="2532376" y="2497039"/>
            <a:ext cx="377027" cy="5677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5179-C86E-4F86-A788-8C64EAFB13E5}"/>
              </a:ext>
            </a:extLst>
          </p:cNvPr>
          <p:cNvCxnSpPr/>
          <p:nvPr/>
        </p:nvCxnSpPr>
        <p:spPr>
          <a:xfrm>
            <a:off x="2909403" y="2497039"/>
            <a:ext cx="1551446" cy="329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965436-36F7-43C2-A048-3DEBC40A0242}"/>
              </a:ext>
            </a:extLst>
          </p:cNvPr>
          <p:cNvCxnSpPr>
            <a:cxnSpLocks/>
          </p:cNvCxnSpPr>
          <p:nvPr/>
        </p:nvCxnSpPr>
        <p:spPr>
          <a:xfrm>
            <a:off x="2883551" y="3072041"/>
            <a:ext cx="1577298" cy="209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EED4AB2-5A34-4E7C-A8AB-C030BCA16553}"/>
              </a:ext>
            </a:extLst>
          </p:cNvPr>
          <p:cNvSpPr/>
          <p:nvPr/>
        </p:nvSpPr>
        <p:spPr>
          <a:xfrm>
            <a:off x="6102825" y="3663839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DF1CE51-16E8-4A6D-974C-51D112E1DE56}"/>
              </a:ext>
            </a:extLst>
          </p:cNvPr>
          <p:cNvSpPr/>
          <p:nvPr/>
        </p:nvSpPr>
        <p:spPr>
          <a:xfrm>
            <a:off x="8760614" y="3663839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F0E41-CD3E-4AE7-8FC1-9E1F0B5C7D87}"/>
              </a:ext>
            </a:extLst>
          </p:cNvPr>
          <p:cNvSpPr txBox="1"/>
          <p:nvPr/>
        </p:nvSpPr>
        <p:spPr>
          <a:xfrm>
            <a:off x="9933174" y="34290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23E8C-C6C7-4B67-881D-19CB6424533A}"/>
              </a:ext>
            </a:extLst>
          </p:cNvPr>
          <p:cNvSpPr/>
          <p:nvPr/>
        </p:nvSpPr>
        <p:spPr>
          <a:xfrm>
            <a:off x="7224765" y="3371425"/>
            <a:ext cx="1317883" cy="122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1D9E61-6710-49CE-BFC1-36D684643B48}"/>
              </a:ext>
            </a:extLst>
          </p:cNvPr>
          <p:cNvSpPr/>
          <p:nvPr/>
        </p:nvSpPr>
        <p:spPr>
          <a:xfrm>
            <a:off x="7662642" y="2675317"/>
            <a:ext cx="442127" cy="597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EA545-B7A0-44A8-A9F6-8D0D9F8697D6}"/>
              </a:ext>
            </a:extLst>
          </p:cNvPr>
          <p:cNvSpPr txBox="1"/>
          <p:nvPr/>
        </p:nvSpPr>
        <p:spPr>
          <a:xfrm>
            <a:off x="8109361" y="275113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pic>
        <p:nvPicPr>
          <p:cNvPr id="3076" name="Picture 4" descr="Image result for digital display numbers&quot;">
            <a:extLst>
              <a:ext uri="{FF2B5EF4-FFF2-40B4-BE49-F238E27FC236}">
                <a16:creationId xmlns:a16="http://schemas.microsoft.com/office/drawing/2014/main" id="{6D4E0492-AF7A-4EF2-B95E-27217D22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6" b="18809"/>
          <a:stretch/>
        </p:blipFill>
        <p:spPr bwMode="auto">
          <a:xfrm>
            <a:off x="6674030" y="1203616"/>
            <a:ext cx="2419350" cy="13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34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D7F-E6D6-4F85-B18E-E20FD88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 </a:t>
            </a:r>
            <a:r>
              <a:rPr lang="en-US" dirty="0" err="1"/>
              <a:t>recognization</a:t>
            </a:r>
            <a:endParaRPr lang="en-US" dirty="0"/>
          </a:p>
        </p:txBody>
      </p:sp>
      <p:pic>
        <p:nvPicPr>
          <p:cNvPr id="6146" name="Picture 2" descr="Image result for machine learning handwriting number data&quot;">
            <a:extLst>
              <a:ext uri="{FF2B5EF4-FFF2-40B4-BE49-F238E27FC236}">
                <a16:creationId xmlns:a16="http://schemas.microsoft.com/office/drawing/2014/main" id="{F0E06ABE-0B0D-4376-8DCA-CB27CC874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19" y="1825625"/>
            <a:ext cx="6381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97488"/>
      </p:ext>
    </p:extLst>
  </p:cSld>
  <p:clrMapOvr>
    <a:masterClrMapping/>
  </p:clrMapOvr>
</p:sld>
</file>

<file path=ppt/theme/theme1.xml><?xml version="1.0" encoding="utf-8"?>
<a:theme xmlns:a="http://schemas.openxmlformats.org/drawingml/2006/main" name="MinesPPT_16x9_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MinesPPT_16x9_D</Template>
  <TotalTime>3027</TotalTime>
  <Words>106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MinesPPT_16x9_D</vt:lpstr>
      <vt:lpstr>Machine Learning Introduction</vt:lpstr>
      <vt:lpstr>Acknowledgement</vt:lpstr>
      <vt:lpstr>Machine learning and statistics</vt:lpstr>
      <vt:lpstr>Traditional approach VS machine learning</vt:lpstr>
      <vt:lpstr>A simple problem</vt:lpstr>
      <vt:lpstr>Traditional approach</vt:lpstr>
      <vt:lpstr>Machine learning approach</vt:lpstr>
      <vt:lpstr>Handwriting recognization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金 戈</dc:creator>
  <cp:lastModifiedBy>金 戈</cp:lastModifiedBy>
  <cp:revision>1</cp:revision>
  <dcterms:created xsi:type="dcterms:W3CDTF">2020-02-02T00:54:46Z</dcterms:created>
  <dcterms:modified xsi:type="dcterms:W3CDTF">2020-02-04T03:24:19Z</dcterms:modified>
</cp:coreProperties>
</file>