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74E9D-2CE5-408A-A7F2-C412FD9381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BD5D3B-E8CF-418A-8C0A-A502511F67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Robotic surgery can take many forms</a:t>
          </a:r>
          <a:endParaRPr lang="en-US" sz="2000" dirty="0"/>
        </a:p>
      </dgm:t>
    </dgm:pt>
    <dgm:pt modelId="{28D9DA74-5489-4788-B64A-13CE6571D607}" type="parTrans" cxnId="{69C53A65-E0BA-4E4F-AE46-3328FD8B1024}">
      <dgm:prSet/>
      <dgm:spPr/>
      <dgm:t>
        <a:bodyPr/>
        <a:lstStyle/>
        <a:p>
          <a:endParaRPr lang="en-US"/>
        </a:p>
      </dgm:t>
    </dgm:pt>
    <dgm:pt modelId="{8F58467C-7D72-4767-B002-C9A437246FA4}" type="sibTrans" cxnId="{69C53A65-E0BA-4E4F-AE46-3328FD8B1024}">
      <dgm:prSet/>
      <dgm:spPr/>
      <dgm:t>
        <a:bodyPr/>
        <a:lstStyle/>
        <a:p>
          <a:endParaRPr lang="en-US"/>
        </a:p>
      </dgm:t>
    </dgm:pt>
    <dgm:pt modelId="{D5BA7C89-F683-4D5C-BB67-76922B86AE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The most common robotic based surgeries are minimally invasive surgeries (MIS) </a:t>
          </a:r>
          <a:endParaRPr lang="en-US" sz="2000" dirty="0"/>
        </a:p>
      </dgm:t>
    </dgm:pt>
    <dgm:pt modelId="{4C673463-2474-4BA9-904A-95B94E7657D1}" type="parTrans" cxnId="{6B5A26E6-C626-4B11-84FB-1B1940D2162A}">
      <dgm:prSet/>
      <dgm:spPr/>
      <dgm:t>
        <a:bodyPr/>
        <a:lstStyle/>
        <a:p>
          <a:endParaRPr lang="en-US"/>
        </a:p>
      </dgm:t>
    </dgm:pt>
    <dgm:pt modelId="{19640659-E690-453D-A32B-4EA5CBC7EE81}" type="sibTrans" cxnId="{6B5A26E6-C626-4B11-84FB-1B1940D2162A}">
      <dgm:prSet/>
      <dgm:spPr/>
      <dgm:t>
        <a:bodyPr/>
        <a:lstStyle/>
        <a:p>
          <a:endParaRPr lang="en-US"/>
        </a:p>
      </dgm:t>
    </dgm:pt>
    <dgm:pt modelId="{7247AE0C-DDDC-4B1B-967B-0F5D550C7E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Robotic surgeries can also involve robots doing </a:t>
          </a:r>
          <a:r>
            <a:rPr lang="en-CA" sz="2000" b="0" i="0" dirty="0"/>
            <a:t>traditional open surgical procedures</a:t>
          </a:r>
          <a:endParaRPr lang="en-US" sz="2000" dirty="0"/>
        </a:p>
      </dgm:t>
    </dgm:pt>
    <dgm:pt modelId="{F3C0FF2C-E249-4CE0-8C19-248793BAE413}" type="parTrans" cxnId="{2F2091CD-07B3-4756-8780-E384EC9C589E}">
      <dgm:prSet/>
      <dgm:spPr/>
      <dgm:t>
        <a:bodyPr/>
        <a:lstStyle/>
        <a:p>
          <a:endParaRPr lang="en-US"/>
        </a:p>
      </dgm:t>
    </dgm:pt>
    <dgm:pt modelId="{0CE50C6C-1FA3-4BAE-ABA5-58A1B54CEA52}" type="sibTrans" cxnId="{2F2091CD-07B3-4756-8780-E384EC9C589E}">
      <dgm:prSet/>
      <dgm:spPr/>
      <dgm:t>
        <a:bodyPr/>
        <a:lstStyle/>
        <a:p>
          <a:endParaRPr lang="en-US"/>
        </a:p>
      </dgm:t>
    </dgm:pt>
    <dgm:pt modelId="{D11184C1-8689-4556-80C5-6D314E5902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Often require surgeon operators to control the bot</a:t>
          </a:r>
          <a:endParaRPr lang="en-US" sz="2000" dirty="0"/>
        </a:p>
      </dgm:t>
    </dgm:pt>
    <dgm:pt modelId="{4F3D4B06-137B-40C8-B8B8-05AFCDCCA8EF}" type="parTrans" cxnId="{DA3DCA97-594D-471D-8900-E001862C4E7B}">
      <dgm:prSet/>
      <dgm:spPr/>
      <dgm:t>
        <a:bodyPr/>
        <a:lstStyle/>
        <a:p>
          <a:endParaRPr lang="en-US"/>
        </a:p>
      </dgm:t>
    </dgm:pt>
    <dgm:pt modelId="{F0975014-1A79-49A7-803F-7F96B4CC496E}" type="sibTrans" cxnId="{DA3DCA97-594D-471D-8900-E001862C4E7B}">
      <dgm:prSet/>
      <dgm:spPr/>
      <dgm:t>
        <a:bodyPr/>
        <a:lstStyle/>
        <a:p>
          <a:endParaRPr lang="en-US"/>
        </a:p>
      </dgm:t>
    </dgm:pt>
    <dgm:pt modelId="{7313A69A-5C48-47D0-83F5-2B0737B5F79F}">
      <dgm:prSet custT="1"/>
      <dgm:spPr/>
      <dgm:t>
        <a:bodyPr/>
        <a:lstStyle/>
        <a:p>
          <a:r>
            <a:rPr lang="en-CA" sz="2000" dirty="0"/>
            <a:t>Utilize a wide array of sensors, and tools</a:t>
          </a:r>
          <a:endParaRPr lang="en-US" sz="2000" dirty="0"/>
        </a:p>
      </dgm:t>
    </dgm:pt>
    <dgm:pt modelId="{D9365DB2-3375-427B-89BA-BC474584441F}" type="parTrans" cxnId="{56A59378-946D-470F-BC3C-90CB2E625E5A}">
      <dgm:prSet/>
      <dgm:spPr/>
      <dgm:t>
        <a:bodyPr/>
        <a:lstStyle/>
        <a:p>
          <a:endParaRPr lang="en-US"/>
        </a:p>
      </dgm:t>
    </dgm:pt>
    <dgm:pt modelId="{0266F2F2-33B8-4803-BBF2-B50CDC619841}" type="sibTrans" cxnId="{56A59378-946D-470F-BC3C-90CB2E625E5A}">
      <dgm:prSet/>
      <dgm:spPr/>
      <dgm:t>
        <a:bodyPr/>
        <a:lstStyle/>
        <a:p>
          <a:endParaRPr lang="en-US"/>
        </a:p>
      </dgm:t>
    </dgm:pt>
    <dgm:pt modelId="{8D7AA42C-535C-447E-ADBF-F4C4B8EA80E3}" type="pres">
      <dgm:prSet presAssocID="{3C274E9D-2CE5-408A-A7F2-C412FD93817C}" presName="root" presStyleCnt="0">
        <dgm:presLayoutVars>
          <dgm:dir/>
          <dgm:resizeHandles val="exact"/>
        </dgm:presLayoutVars>
      </dgm:prSet>
      <dgm:spPr/>
    </dgm:pt>
    <dgm:pt modelId="{5616E796-2E03-4795-9B48-9BD6A5634F33}" type="pres">
      <dgm:prSet presAssocID="{15BD5D3B-E8CF-418A-8C0A-A502511F673A}" presName="compNode" presStyleCnt="0"/>
      <dgm:spPr/>
    </dgm:pt>
    <dgm:pt modelId="{904B644A-019B-4BDA-AF09-F5DDB3AC93DD}" type="pres">
      <dgm:prSet presAssocID="{15BD5D3B-E8CF-418A-8C0A-A502511F673A}" presName="bgRect" presStyleLbl="bgShp" presStyleIdx="0" presStyleCnt="5"/>
      <dgm:spPr/>
    </dgm:pt>
    <dgm:pt modelId="{90D184A6-DA25-470A-8588-DF5F32714C65}" type="pres">
      <dgm:prSet presAssocID="{15BD5D3B-E8CF-418A-8C0A-A502511F673A}" presName="iconRect" presStyleLbl="node1" presStyleIdx="0" presStyleCnt="5" custScaleX="154159" custScaleY="1533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B8048980-FE75-4E6A-815F-EBC63F8637A5}" type="pres">
      <dgm:prSet presAssocID="{15BD5D3B-E8CF-418A-8C0A-A502511F673A}" presName="spaceRect" presStyleCnt="0"/>
      <dgm:spPr/>
    </dgm:pt>
    <dgm:pt modelId="{EDE7B593-0ECE-45D9-B3DA-89D1D4913D8D}" type="pres">
      <dgm:prSet presAssocID="{15BD5D3B-E8CF-418A-8C0A-A502511F673A}" presName="parTx" presStyleLbl="revTx" presStyleIdx="0" presStyleCnt="5">
        <dgm:presLayoutVars>
          <dgm:chMax val="0"/>
          <dgm:chPref val="0"/>
        </dgm:presLayoutVars>
      </dgm:prSet>
      <dgm:spPr/>
    </dgm:pt>
    <dgm:pt modelId="{AFBED2A0-77C9-4FD2-B339-79CFA5BC5129}" type="pres">
      <dgm:prSet presAssocID="{8F58467C-7D72-4767-B002-C9A437246FA4}" presName="sibTrans" presStyleCnt="0"/>
      <dgm:spPr/>
    </dgm:pt>
    <dgm:pt modelId="{CC50F955-BE3E-4B69-BBDD-18A2A09EEEB2}" type="pres">
      <dgm:prSet presAssocID="{D5BA7C89-F683-4D5C-BB67-76922B86AE8C}" presName="compNode" presStyleCnt="0"/>
      <dgm:spPr/>
    </dgm:pt>
    <dgm:pt modelId="{55595028-78EC-40E3-9CD8-560F6EB77E55}" type="pres">
      <dgm:prSet presAssocID="{D5BA7C89-F683-4D5C-BB67-76922B86AE8C}" presName="bgRect" presStyleLbl="bgShp" presStyleIdx="1" presStyleCnt="5"/>
      <dgm:spPr/>
    </dgm:pt>
    <dgm:pt modelId="{07439705-54A2-451F-AE7F-1BED0FC7B828}" type="pres">
      <dgm:prSet presAssocID="{D5BA7C89-F683-4D5C-BB67-76922B86AE8C}" presName="iconRect" presStyleLbl="node1" presStyleIdx="1" presStyleCnt="5" custScaleX="154159" custScaleY="15339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hesive Bandage with solid fill"/>
        </a:ext>
      </dgm:extLst>
    </dgm:pt>
    <dgm:pt modelId="{15B9FE2A-2A52-4BF0-8A11-4319F3CEF4A0}" type="pres">
      <dgm:prSet presAssocID="{D5BA7C89-F683-4D5C-BB67-76922B86AE8C}" presName="spaceRect" presStyleCnt="0"/>
      <dgm:spPr/>
    </dgm:pt>
    <dgm:pt modelId="{DB619D8F-4758-4A7C-A977-8BCA9AE664EA}" type="pres">
      <dgm:prSet presAssocID="{D5BA7C89-F683-4D5C-BB67-76922B86AE8C}" presName="parTx" presStyleLbl="revTx" presStyleIdx="1" presStyleCnt="5">
        <dgm:presLayoutVars>
          <dgm:chMax val="0"/>
          <dgm:chPref val="0"/>
        </dgm:presLayoutVars>
      </dgm:prSet>
      <dgm:spPr/>
    </dgm:pt>
    <dgm:pt modelId="{AD5ED0BE-EEAA-45BA-B749-78857D1EF984}" type="pres">
      <dgm:prSet presAssocID="{19640659-E690-453D-A32B-4EA5CBC7EE81}" presName="sibTrans" presStyleCnt="0"/>
      <dgm:spPr/>
    </dgm:pt>
    <dgm:pt modelId="{579038E4-FCD9-4E65-8B43-3421D3ABEC3E}" type="pres">
      <dgm:prSet presAssocID="{7247AE0C-DDDC-4B1B-967B-0F5D550C7EF4}" presName="compNode" presStyleCnt="0"/>
      <dgm:spPr/>
    </dgm:pt>
    <dgm:pt modelId="{B1FFA349-34FE-4122-B730-934243103357}" type="pres">
      <dgm:prSet presAssocID="{7247AE0C-DDDC-4B1B-967B-0F5D550C7EF4}" presName="bgRect" presStyleLbl="bgShp" presStyleIdx="2" presStyleCnt="5"/>
      <dgm:spPr/>
    </dgm:pt>
    <dgm:pt modelId="{34465C43-897D-4BE5-9432-49D62D7546E8}" type="pres">
      <dgm:prSet presAssocID="{7247AE0C-DDDC-4B1B-967B-0F5D550C7EF4}" presName="iconRect" presStyleLbl="node1" presStyleIdx="2" presStyleCnt="5" custScaleX="154159" custScaleY="15339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terations &amp; Tailoring with solid fill"/>
        </a:ext>
      </dgm:extLst>
    </dgm:pt>
    <dgm:pt modelId="{8225DE12-54C0-4400-A8BB-27F6DE39A9A9}" type="pres">
      <dgm:prSet presAssocID="{7247AE0C-DDDC-4B1B-967B-0F5D550C7EF4}" presName="spaceRect" presStyleCnt="0"/>
      <dgm:spPr/>
    </dgm:pt>
    <dgm:pt modelId="{F73511B2-F226-48AC-82A9-C6561DB3990D}" type="pres">
      <dgm:prSet presAssocID="{7247AE0C-DDDC-4B1B-967B-0F5D550C7EF4}" presName="parTx" presStyleLbl="revTx" presStyleIdx="2" presStyleCnt="5">
        <dgm:presLayoutVars>
          <dgm:chMax val="0"/>
          <dgm:chPref val="0"/>
        </dgm:presLayoutVars>
      </dgm:prSet>
      <dgm:spPr/>
    </dgm:pt>
    <dgm:pt modelId="{60B09B4D-5C6E-488F-B84C-9B60AC6AE32C}" type="pres">
      <dgm:prSet presAssocID="{0CE50C6C-1FA3-4BAE-ABA5-58A1B54CEA52}" presName="sibTrans" presStyleCnt="0"/>
      <dgm:spPr/>
    </dgm:pt>
    <dgm:pt modelId="{A5ED766A-AE1C-475D-8875-4C034AA1675F}" type="pres">
      <dgm:prSet presAssocID="{D11184C1-8689-4556-80C5-6D314E590251}" presName="compNode" presStyleCnt="0"/>
      <dgm:spPr/>
    </dgm:pt>
    <dgm:pt modelId="{A5537D4B-38B5-4AA6-A2DE-ECC89DBCC5B6}" type="pres">
      <dgm:prSet presAssocID="{D11184C1-8689-4556-80C5-6D314E590251}" presName="bgRect" presStyleLbl="bgShp" presStyleIdx="3" presStyleCnt="5"/>
      <dgm:spPr/>
    </dgm:pt>
    <dgm:pt modelId="{1048F872-C991-4FBB-831A-6BC92A055B75}" type="pres">
      <dgm:prSet presAssocID="{D11184C1-8689-4556-80C5-6D314E590251}" presName="iconRect" presStyleLbl="node1" presStyleIdx="3" presStyleCnt="5" custScaleX="154159" custScaleY="15339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ED75C99-5E0A-4150-8F0D-F9B916866D27}" type="pres">
      <dgm:prSet presAssocID="{D11184C1-8689-4556-80C5-6D314E590251}" presName="spaceRect" presStyleCnt="0"/>
      <dgm:spPr/>
    </dgm:pt>
    <dgm:pt modelId="{0C9C2015-1CC5-45A2-9886-5E68E39250A8}" type="pres">
      <dgm:prSet presAssocID="{D11184C1-8689-4556-80C5-6D314E590251}" presName="parTx" presStyleLbl="revTx" presStyleIdx="3" presStyleCnt="5">
        <dgm:presLayoutVars>
          <dgm:chMax val="0"/>
          <dgm:chPref val="0"/>
        </dgm:presLayoutVars>
      </dgm:prSet>
      <dgm:spPr/>
    </dgm:pt>
    <dgm:pt modelId="{DF483431-1E1F-47AC-B9B1-E5662C0B99EF}" type="pres">
      <dgm:prSet presAssocID="{F0975014-1A79-49A7-803F-7F96B4CC496E}" presName="sibTrans" presStyleCnt="0"/>
      <dgm:spPr/>
    </dgm:pt>
    <dgm:pt modelId="{C2F34F68-AFBD-46DA-A5F0-4663740E88C9}" type="pres">
      <dgm:prSet presAssocID="{7313A69A-5C48-47D0-83F5-2B0737B5F79F}" presName="compNode" presStyleCnt="0"/>
      <dgm:spPr/>
    </dgm:pt>
    <dgm:pt modelId="{1D6CB5E3-61A6-4A68-964E-AA7FB8C3B3E6}" type="pres">
      <dgm:prSet presAssocID="{7313A69A-5C48-47D0-83F5-2B0737B5F79F}" presName="bgRect" presStyleLbl="bgShp" presStyleIdx="4" presStyleCnt="5"/>
      <dgm:spPr/>
    </dgm:pt>
    <dgm:pt modelId="{782DEFAA-9F1F-44F4-AB99-AB5CA2C0A7F5}" type="pres">
      <dgm:prSet presAssocID="{7313A69A-5C48-47D0-83F5-2B0737B5F79F}" presName="iconRect" presStyleLbl="node1" presStyleIdx="4" presStyleCnt="5" custScaleX="154159" custScaleY="15339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C4FE733B-FD99-4584-899A-E25B16C6E822}" type="pres">
      <dgm:prSet presAssocID="{7313A69A-5C48-47D0-83F5-2B0737B5F79F}" presName="spaceRect" presStyleCnt="0"/>
      <dgm:spPr/>
    </dgm:pt>
    <dgm:pt modelId="{CB37E4DF-2418-4D4D-8920-326E554C0FC6}" type="pres">
      <dgm:prSet presAssocID="{7313A69A-5C48-47D0-83F5-2B0737B5F79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E868F24-8661-432E-AB4A-55EBC6C7C97D}" type="presOf" srcId="{15BD5D3B-E8CF-418A-8C0A-A502511F673A}" destId="{EDE7B593-0ECE-45D9-B3DA-89D1D4913D8D}" srcOrd="0" destOrd="0" presId="urn:microsoft.com/office/officeart/2018/2/layout/IconVerticalSolidList"/>
    <dgm:cxn modelId="{F2EB2838-F8D9-4D05-8D95-EA833BD8C1BB}" type="presOf" srcId="{7247AE0C-DDDC-4B1B-967B-0F5D550C7EF4}" destId="{F73511B2-F226-48AC-82A9-C6561DB3990D}" srcOrd="0" destOrd="0" presId="urn:microsoft.com/office/officeart/2018/2/layout/IconVerticalSolidList"/>
    <dgm:cxn modelId="{2BCD4F42-C1D2-41C0-BCA8-7D6921BD10DC}" type="presOf" srcId="{D11184C1-8689-4556-80C5-6D314E590251}" destId="{0C9C2015-1CC5-45A2-9886-5E68E39250A8}" srcOrd="0" destOrd="0" presId="urn:microsoft.com/office/officeart/2018/2/layout/IconVerticalSolidList"/>
    <dgm:cxn modelId="{69C53A65-E0BA-4E4F-AE46-3328FD8B1024}" srcId="{3C274E9D-2CE5-408A-A7F2-C412FD93817C}" destId="{15BD5D3B-E8CF-418A-8C0A-A502511F673A}" srcOrd="0" destOrd="0" parTransId="{28D9DA74-5489-4788-B64A-13CE6571D607}" sibTransId="{8F58467C-7D72-4767-B002-C9A437246FA4}"/>
    <dgm:cxn modelId="{56A59378-946D-470F-BC3C-90CB2E625E5A}" srcId="{3C274E9D-2CE5-408A-A7F2-C412FD93817C}" destId="{7313A69A-5C48-47D0-83F5-2B0737B5F79F}" srcOrd="4" destOrd="0" parTransId="{D9365DB2-3375-427B-89BA-BC474584441F}" sibTransId="{0266F2F2-33B8-4803-BBF2-B50CDC619841}"/>
    <dgm:cxn modelId="{57133E81-DAF8-496F-B375-AF4161F9D696}" type="presOf" srcId="{D5BA7C89-F683-4D5C-BB67-76922B86AE8C}" destId="{DB619D8F-4758-4A7C-A977-8BCA9AE664EA}" srcOrd="0" destOrd="0" presId="urn:microsoft.com/office/officeart/2018/2/layout/IconVerticalSolidList"/>
    <dgm:cxn modelId="{2CB46194-0AA9-4245-816F-37496630710A}" type="presOf" srcId="{7313A69A-5C48-47D0-83F5-2B0737B5F79F}" destId="{CB37E4DF-2418-4D4D-8920-326E554C0FC6}" srcOrd="0" destOrd="0" presId="urn:microsoft.com/office/officeart/2018/2/layout/IconVerticalSolidList"/>
    <dgm:cxn modelId="{DA3DCA97-594D-471D-8900-E001862C4E7B}" srcId="{3C274E9D-2CE5-408A-A7F2-C412FD93817C}" destId="{D11184C1-8689-4556-80C5-6D314E590251}" srcOrd="3" destOrd="0" parTransId="{4F3D4B06-137B-40C8-B8B8-05AFCDCCA8EF}" sibTransId="{F0975014-1A79-49A7-803F-7F96B4CC496E}"/>
    <dgm:cxn modelId="{B9F61CB0-B161-4FF2-8D8A-D72BF32DCF26}" type="presOf" srcId="{3C274E9D-2CE5-408A-A7F2-C412FD93817C}" destId="{8D7AA42C-535C-447E-ADBF-F4C4B8EA80E3}" srcOrd="0" destOrd="0" presId="urn:microsoft.com/office/officeart/2018/2/layout/IconVerticalSolidList"/>
    <dgm:cxn modelId="{2F2091CD-07B3-4756-8780-E384EC9C589E}" srcId="{3C274E9D-2CE5-408A-A7F2-C412FD93817C}" destId="{7247AE0C-DDDC-4B1B-967B-0F5D550C7EF4}" srcOrd="2" destOrd="0" parTransId="{F3C0FF2C-E249-4CE0-8C19-248793BAE413}" sibTransId="{0CE50C6C-1FA3-4BAE-ABA5-58A1B54CEA52}"/>
    <dgm:cxn modelId="{6B5A26E6-C626-4B11-84FB-1B1940D2162A}" srcId="{3C274E9D-2CE5-408A-A7F2-C412FD93817C}" destId="{D5BA7C89-F683-4D5C-BB67-76922B86AE8C}" srcOrd="1" destOrd="0" parTransId="{4C673463-2474-4BA9-904A-95B94E7657D1}" sibTransId="{19640659-E690-453D-A32B-4EA5CBC7EE81}"/>
    <dgm:cxn modelId="{1269192F-99AD-4E97-9F1D-554E83A8DCA0}" type="presParOf" srcId="{8D7AA42C-535C-447E-ADBF-F4C4B8EA80E3}" destId="{5616E796-2E03-4795-9B48-9BD6A5634F33}" srcOrd="0" destOrd="0" presId="urn:microsoft.com/office/officeart/2018/2/layout/IconVerticalSolidList"/>
    <dgm:cxn modelId="{476092F2-61D8-4715-B510-4A59F6711126}" type="presParOf" srcId="{5616E796-2E03-4795-9B48-9BD6A5634F33}" destId="{904B644A-019B-4BDA-AF09-F5DDB3AC93DD}" srcOrd="0" destOrd="0" presId="urn:microsoft.com/office/officeart/2018/2/layout/IconVerticalSolidList"/>
    <dgm:cxn modelId="{E5170241-B574-4F8A-A487-FD7B3237E06E}" type="presParOf" srcId="{5616E796-2E03-4795-9B48-9BD6A5634F33}" destId="{90D184A6-DA25-470A-8588-DF5F32714C65}" srcOrd="1" destOrd="0" presId="urn:microsoft.com/office/officeart/2018/2/layout/IconVerticalSolidList"/>
    <dgm:cxn modelId="{6DAEBF05-1E1F-40D5-A998-E0DA6DDAE291}" type="presParOf" srcId="{5616E796-2E03-4795-9B48-9BD6A5634F33}" destId="{B8048980-FE75-4E6A-815F-EBC63F8637A5}" srcOrd="2" destOrd="0" presId="urn:microsoft.com/office/officeart/2018/2/layout/IconVerticalSolidList"/>
    <dgm:cxn modelId="{4A16A91A-AE9B-4E8F-B7B6-3B29A224D180}" type="presParOf" srcId="{5616E796-2E03-4795-9B48-9BD6A5634F33}" destId="{EDE7B593-0ECE-45D9-B3DA-89D1D4913D8D}" srcOrd="3" destOrd="0" presId="urn:microsoft.com/office/officeart/2018/2/layout/IconVerticalSolidList"/>
    <dgm:cxn modelId="{B9382A72-4A81-4D88-B20E-7E00CC279866}" type="presParOf" srcId="{8D7AA42C-535C-447E-ADBF-F4C4B8EA80E3}" destId="{AFBED2A0-77C9-4FD2-B339-79CFA5BC5129}" srcOrd="1" destOrd="0" presId="urn:microsoft.com/office/officeart/2018/2/layout/IconVerticalSolidList"/>
    <dgm:cxn modelId="{33C5CA2E-965E-4E20-8FF1-C77D1750D55A}" type="presParOf" srcId="{8D7AA42C-535C-447E-ADBF-F4C4B8EA80E3}" destId="{CC50F955-BE3E-4B69-BBDD-18A2A09EEEB2}" srcOrd="2" destOrd="0" presId="urn:microsoft.com/office/officeart/2018/2/layout/IconVerticalSolidList"/>
    <dgm:cxn modelId="{49484214-9A00-4933-B73B-AD42BB56F6E9}" type="presParOf" srcId="{CC50F955-BE3E-4B69-BBDD-18A2A09EEEB2}" destId="{55595028-78EC-40E3-9CD8-560F6EB77E55}" srcOrd="0" destOrd="0" presId="urn:microsoft.com/office/officeart/2018/2/layout/IconVerticalSolidList"/>
    <dgm:cxn modelId="{411218CA-54F3-4555-9B65-B8B1B997CE33}" type="presParOf" srcId="{CC50F955-BE3E-4B69-BBDD-18A2A09EEEB2}" destId="{07439705-54A2-451F-AE7F-1BED0FC7B828}" srcOrd="1" destOrd="0" presId="urn:microsoft.com/office/officeart/2018/2/layout/IconVerticalSolidList"/>
    <dgm:cxn modelId="{81AD7798-8A76-4107-B53A-D2A88FF5B596}" type="presParOf" srcId="{CC50F955-BE3E-4B69-BBDD-18A2A09EEEB2}" destId="{15B9FE2A-2A52-4BF0-8A11-4319F3CEF4A0}" srcOrd="2" destOrd="0" presId="urn:microsoft.com/office/officeart/2018/2/layout/IconVerticalSolidList"/>
    <dgm:cxn modelId="{F4DDAF2F-9712-4F70-A9BE-89098FFABD33}" type="presParOf" srcId="{CC50F955-BE3E-4B69-BBDD-18A2A09EEEB2}" destId="{DB619D8F-4758-4A7C-A977-8BCA9AE664EA}" srcOrd="3" destOrd="0" presId="urn:microsoft.com/office/officeart/2018/2/layout/IconVerticalSolidList"/>
    <dgm:cxn modelId="{3AEA5160-E3C6-4C32-B797-0C51D133E348}" type="presParOf" srcId="{8D7AA42C-535C-447E-ADBF-F4C4B8EA80E3}" destId="{AD5ED0BE-EEAA-45BA-B749-78857D1EF984}" srcOrd="3" destOrd="0" presId="urn:microsoft.com/office/officeart/2018/2/layout/IconVerticalSolidList"/>
    <dgm:cxn modelId="{5DADB43C-6861-4E0E-8A96-FA229E82D54E}" type="presParOf" srcId="{8D7AA42C-535C-447E-ADBF-F4C4B8EA80E3}" destId="{579038E4-FCD9-4E65-8B43-3421D3ABEC3E}" srcOrd="4" destOrd="0" presId="urn:microsoft.com/office/officeart/2018/2/layout/IconVerticalSolidList"/>
    <dgm:cxn modelId="{433CFB8C-F9E3-4D56-BD0F-A2222C1A388A}" type="presParOf" srcId="{579038E4-FCD9-4E65-8B43-3421D3ABEC3E}" destId="{B1FFA349-34FE-4122-B730-934243103357}" srcOrd="0" destOrd="0" presId="urn:microsoft.com/office/officeart/2018/2/layout/IconVerticalSolidList"/>
    <dgm:cxn modelId="{FC76D526-3807-4CED-92B5-1935F99F8220}" type="presParOf" srcId="{579038E4-FCD9-4E65-8B43-3421D3ABEC3E}" destId="{34465C43-897D-4BE5-9432-49D62D7546E8}" srcOrd="1" destOrd="0" presId="urn:microsoft.com/office/officeart/2018/2/layout/IconVerticalSolidList"/>
    <dgm:cxn modelId="{FF36E159-5EE4-4338-9480-463C658C47B8}" type="presParOf" srcId="{579038E4-FCD9-4E65-8B43-3421D3ABEC3E}" destId="{8225DE12-54C0-4400-A8BB-27F6DE39A9A9}" srcOrd="2" destOrd="0" presId="urn:microsoft.com/office/officeart/2018/2/layout/IconVerticalSolidList"/>
    <dgm:cxn modelId="{2B05656B-742D-473C-A4B4-863F3912B46B}" type="presParOf" srcId="{579038E4-FCD9-4E65-8B43-3421D3ABEC3E}" destId="{F73511B2-F226-48AC-82A9-C6561DB3990D}" srcOrd="3" destOrd="0" presId="urn:microsoft.com/office/officeart/2018/2/layout/IconVerticalSolidList"/>
    <dgm:cxn modelId="{D85EE1E1-1F12-4945-B19B-095E6EC329D0}" type="presParOf" srcId="{8D7AA42C-535C-447E-ADBF-F4C4B8EA80E3}" destId="{60B09B4D-5C6E-488F-B84C-9B60AC6AE32C}" srcOrd="5" destOrd="0" presId="urn:microsoft.com/office/officeart/2018/2/layout/IconVerticalSolidList"/>
    <dgm:cxn modelId="{E6DA1BB2-E214-4889-8494-AF0E48831BF9}" type="presParOf" srcId="{8D7AA42C-535C-447E-ADBF-F4C4B8EA80E3}" destId="{A5ED766A-AE1C-475D-8875-4C034AA1675F}" srcOrd="6" destOrd="0" presId="urn:microsoft.com/office/officeart/2018/2/layout/IconVerticalSolidList"/>
    <dgm:cxn modelId="{43855296-0D43-4C2E-9DCF-FE233BB4CB88}" type="presParOf" srcId="{A5ED766A-AE1C-475D-8875-4C034AA1675F}" destId="{A5537D4B-38B5-4AA6-A2DE-ECC89DBCC5B6}" srcOrd="0" destOrd="0" presId="urn:microsoft.com/office/officeart/2018/2/layout/IconVerticalSolidList"/>
    <dgm:cxn modelId="{D458E6C2-73BD-4671-8465-371CE5341250}" type="presParOf" srcId="{A5ED766A-AE1C-475D-8875-4C034AA1675F}" destId="{1048F872-C991-4FBB-831A-6BC92A055B75}" srcOrd="1" destOrd="0" presId="urn:microsoft.com/office/officeart/2018/2/layout/IconVerticalSolidList"/>
    <dgm:cxn modelId="{750A30AF-33EE-446E-8D73-5ADBE78D5A97}" type="presParOf" srcId="{A5ED766A-AE1C-475D-8875-4C034AA1675F}" destId="{8ED75C99-5E0A-4150-8F0D-F9B916866D27}" srcOrd="2" destOrd="0" presId="urn:microsoft.com/office/officeart/2018/2/layout/IconVerticalSolidList"/>
    <dgm:cxn modelId="{6FE9AF8D-B956-44F7-8029-9E2EA32640FB}" type="presParOf" srcId="{A5ED766A-AE1C-475D-8875-4C034AA1675F}" destId="{0C9C2015-1CC5-45A2-9886-5E68E39250A8}" srcOrd="3" destOrd="0" presId="urn:microsoft.com/office/officeart/2018/2/layout/IconVerticalSolidList"/>
    <dgm:cxn modelId="{7F3E2AFC-ED52-4DAF-BDC4-BBD623B1B07A}" type="presParOf" srcId="{8D7AA42C-535C-447E-ADBF-F4C4B8EA80E3}" destId="{DF483431-1E1F-47AC-B9B1-E5662C0B99EF}" srcOrd="7" destOrd="0" presId="urn:microsoft.com/office/officeart/2018/2/layout/IconVerticalSolidList"/>
    <dgm:cxn modelId="{9C3B00BE-62AE-488F-B06A-3C362A401DE0}" type="presParOf" srcId="{8D7AA42C-535C-447E-ADBF-F4C4B8EA80E3}" destId="{C2F34F68-AFBD-46DA-A5F0-4663740E88C9}" srcOrd="8" destOrd="0" presId="urn:microsoft.com/office/officeart/2018/2/layout/IconVerticalSolidList"/>
    <dgm:cxn modelId="{D95A2463-077A-4146-913A-E8CB04FCDE26}" type="presParOf" srcId="{C2F34F68-AFBD-46DA-A5F0-4663740E88C9}" destId="{1D6CB5E3-61A6-4A68-964E-AA7FB8C3B3E6}" srcOrd="0" destOrd="0" presId="urn:microsoft.com/office/officeart/2018/2/layout/IconVerticalSolidList"/>
    <dgm:cxn modelId="{275F9050-26F8-4FC9-BDAA-F31C1E18D296}" type="presParOf" srcId="{C2F34F68-AFBD-46DA-A5F0-4663740E88C9}" destId="{782DEFAA-9F1F-44F4-AB99-AB5CA2C0A7F5}" srcOrd="1" destOrd="0" presId="urn:microsoft.com/office/officeart/2018/2/layout/IconVerticalSolidList"/>
    <dgm:cxn modelId="{DA4D8C49-DBDD-4ECD-8293-3D0E15DB0708}" type="presParOf" srcId="{C2F34F68-AFBD-46DA-A5F0-4663740E88C9}" destId="{C4FE733B-FD99-4584-899A-E25B16C6E822}" srcOrd="2" destOrd="0" presId="urn:microsoft.com/office/officeart/2018/2/layout/IconVerticalSolidList"/>
    <dgm:cxn modelId="{017D7B53-4070-4359-8ECB-DEDD9A161DE1}" type="presParOf" srcId="{C2F34F68-AFBD-46DA-A5F0-4663740E88C9}" destId="{CB37E4DF-2418-4D4D-8920-326E554C0F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E6320E-CCC1-4A70-A242-D5952950C82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4FF64D-9E09-4BD5-BE1A-769F3A259C86}">
      <dgm:prSet/>
      <dgm:spPr/>
      <dgm:t>
        <a:bodyPr/>
        <a:lstStyle/>
        <a:p>
          <a:r>
            <a:rPr lang="en-CA" dirty="0"/>
            <a:t>Robots can achieve sub-millimeter precision</a:t>
          </a:r>
          <a:endParaRPr lang="en-US" dirty="0"/>
        </a:p>
      </dgm:t>
    </dgm:pt>
    <dgm:pt modelId="{D6D869E1-DE74-4823-8941-DF6AB7CAE761}" type="parTrans" cxnId="{A6729D53-D2CB-47B8-A2FA-B1847664D4E5}">
      <dgm:prSet/>
      <dgm:spPr/>
      <dgm:t>
        <a:bodyPr/>
        <a:lstStyle/>
        <a:p>
          <a:endParaRPr lang="en-US"/>
        </a:p>
      </dgm:t>
    </dgm:pt>
    <dgm:pt modelId="{291440C2-5123-4D06-98F3-328A24D8C2B1}" type="sibTrans" cxnId="{A6729D53-D2CB-47B8-A2FA-B1847664D4E5}">
      <dgm:prSet/>
      <dgm:spPr/>
      <dgm:t>
        <a:bodyPr/>
        <a:lstStyle/>
        <a:p>
          <a:endParaRPr lang="en-US"/>
        </a:p>
      </dgm:t>
    </dgm:pt>
    <dgm:pt modelId="{4E8F396C-C9F3-4675-871C-EE0105DD7DAE}">
      <dgm:prSet/>
      <dgm:spPr/>
      <dgm:t>
        <a:bodyPr/>
        <a:lstStyle/>
        <a:p>
          <a:r>
            <a:rPr lang="en-CA" dirty="0"/>
            <a:t>Teleoperated robots allow highly skilled surgeons to operate remotely</a:t>
          </a:r>
          <a:endParaRPr lang="en-US" dirty="0"/>
        </a:p>
      </dgm:t>
    </dgm:pt>
    <dgm:pt modelId="{8683793B-A9CE-4221-9007-DF0B08AD73EF}" type="parTrans" cxnId="{CA0C2982-8C4B-47B8-8217-E7939C38F26C}">
      <dgm:prSet/>
      <dgm:spPr/>
      <dgm:t>
        <a:bodyPr/>
        <a:lstStyle/>
        <a:p>
          <a:endParaRPr lang="en-US"/>
        </a:p>
      </dgm:t>
    </dgm:pt>
    <dgm:pt modelId="{4DD74067-B1F6-4227-9498-F780A119C4D7}" type="sibTrans" cxnId="{CA0C2982-8C4B-47B8-8217-E7939C38F26C}">
      <dgm:prSet/>
      <dgm:spPr/>
      <dgm:t>
        <a:bodyPr/>
        <a:lstStyle/>
        <a:p>
          <a:endParaRPr lang="en-US"/>
        </a:p>
      </dgm:t>
    </dgm:pt>
    <dgm:pt modelId="{7E23360B-B091-4429-AD5E-86436FE34BC8}">
      <dgm:prSet/>
      <dgm:spPr/>
      <dgm:t>
        <a:bodyPr/>
        <a:lstStyle/>
        <a:p>
          <a:r>
            <a:rPr lang="en-CA" dirty="0"/>
            <a:t>New ways to achieve the same tasks (joint configurations)</a:t>
          </a:r>
          <a:endParaRPr lang="en-US" dirty="0"/>
        </a:p>
      </dgm:t>
    </dgm:pt>
    <dgm:pt modelId="{5FC1202A-DF4B-4643-9E10-F59D1EC15599}" type="parTrans" cxnId="{F336B05D-C5A9-40B4-923E-3981F5BF5356}">
      <dgm:prSet/>
      <dgm:spPr/>
      <dgm:t>
        <a:bodyPr/>
        <a:lstStyle/>
        <a:p>
          <a:endParaRPr lang="en-US"/>
        </a:p>
      </dgm:t>
    </dgm:pt>
    <dgm:pt modelId="{1D64F628-61C6-4243-9A5E-2A34511DD4B0}" type="sibTrans" cxnId="{F336B05D-C5A9-40B4-923E-3981F5BF5356}">
      <dgm:prSet/>
      <dgm:spPr/>
      <dgm:t>
        <a:bodyPr/>
        <a:lstStyle/>
        <a:p>
          <a:endParaRPr lang="en-US"/>
        </a:p>
      </dgm:t>
    </dgm:pt>
    <dgm:pt modelId="{81812E5B-A278-4DF0-8612-305B5A680574}">
      <dgm:prSet/>
      <dgm:spPr/>
      <dgm:t>
        <a:bodyPr/>
        <a:lstStyle/>
        <a:p>
          <a:r>
            <a:rPr lang="en-CA" dirty="0"/>
            <a:t>Less invasive surgeries leading to faster recoveries</a:t>
          </a:r>
          <a:endParaRPr lang="en-US" dirty="0"/>
        </a:p>
      </dgm:t>
    </dgm:pt>
    <dgm:pt modelId="{212A84E6-0BA2-4795-8E83-BE97DA1F0F39}" type="parTrans" cxnId="{F6F00F30-1AD2-44CF-A430-3F0D2D4ABC84}">
      <dgm:prSet/>
      <dgm:spPr/>
      <dgm:t>
        <a:bodyPr/>
        <a:lstStyle/>
        <a:p>
          <a:endParaRPr lang="en-US"/>
        </a:p>
      </dgm:t>
    </dgm:pt>
    <dgm:pt modelId="{8667DE38-FCBE-492D-83A8-8A1FA76B8F9A}" type="sibTrans" cxnId="{F6F00F30-1AD2-44CF-A430-3F0D2D4ABC84}">
      <dgm:prSet/>
      <dgm:spPr/>
      <dgm:t>
        <a:bodyPr/>
        <a:lstStyle/>
        <a:p>
          <a:endParaRPr lang="en-US"/>
        </a:p>
      </dgm:t>
    </dgm:pt>
    <dgm:pt modelId="{10964DE4-554A-4BA4-9EAB-3F223D7E277A}" type="pres">
      <dgm:prSet presAssocID="{8CE6320E-CCC1-4A70-A242-D5952950C8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827DCF-0C38-4599-856A-1F5F5DC0A03D}" type="pres">
      <dgm:prSet presAssocID="{4C4FF64D-9E09-4BD5-BE1A-769F3A259C86}" presName="hierRoot1" presStyleCnt="0"/>
      <dgm:spPr/>
    </dgm:pt>
    <dgm:pt modelId="{38EE9E76-8FD1-430F-AB08-7553652D11AB}" type="pres">
      <dgm:prSet presAssocID="{4C4FF64D-9E09-4BD5-BE1A-769F3A259C86}" presName="composite" presStyleCnt="0"/>
      <dgm:spPr/>
    </dgm:pt>
    <dgm:pt modelId="{37D04273-EB13-4BE5-A23E-92D9BB706355}" type="pres">
      <dgm:prSet presAssocID="{4C4FF64D-9E09-4BD5-BE1A-769F3A259C86}" presName="background" presStyleLbl="node0" presStyleIdx="0" presStyleCnt="4"/>
      <dgm:spPr/>
    </dgm:pt>
    <dgm:pt modelId="{C84CB630-BED1-4C6F-8D90-1E1A9C487190}" type="pres">
      <dgm:prSet presAssocID="{4C4FF64D-9E09-4BD5-BE1A-769F3A259C86}" presName="text" presStyleLbl="fgAcc0" presStyleIdx="0" presStyleCnt="4" custLinFactY="100000" custLinFactNeighborY="124402">
        <dgm:presLayoutVars>
          <dgm:chPref val="3"/>
        </dgm:presLayoutVars>
      </dgm:prSet>
      <dgm:spPr/>
    </dgm:pt>
    <dgm:pt modelId="{03E5B578-B847-4045-94A2-DAB5414F0AA5}" type="pres">
      <dgm:prSet presAssocID="{4C4FF64D-9E09-4BD5-BE1A-769F3A259C86}" presName="hierChild2" presStyleCnt="0"/>
      <dgm:spPr/>
    </dgm:pt>
    <dgm:pt modelId="{78E64AAD-2C48-47E2-A669-102F784A881F}" type="pres">
      <dgm:prSet presAssocID="{4E8F396C-C9F3-4675-871C-EE0105DD7DAE}" presName="hierRoot1" presStyleCnt="0"/>
      <dgm:spPr/>
    </dgm:pt>
    <dgm:pt modelId="{79C74645-4866-4862-B626-502B2114B02E}" type="pres">
      <dgm:prSet presAssocID="{4E8F396C-C9F3-4675-871C-EE0105DD7DAE}" presName="composite" presStyleCnt="0"/>
      <dgm:spPr/>
    </dgm:pt>
    <dgm:pt modelId="{3D1B997E-381F-428C-A5C8-3E13A5328D2E}" type="pres">
      <dgm:prSet presAssocID="{4E8F396C-C9F3-4675-871C-EE0105DD7DAE}" presName="background" presStyleLbl="node0" presStyleIdx="1" presStyleCnt="4"/>
      <dgm:spPr/>
    </dgm:pt>
    <dgm:pt modelId="{C96388F9-294A-48AE-8575-499B74B4B885}" type="pres">
      <dgm:prSet presAssocID="{4E8F396C-C9F3-4675-871C-EE0105DD7DAE}" presName="text" presStyleLbl="fgAcc0" presStyleIdx="1" presStyleCnt="4" custLinFactNeighborY="3606">
        <dgm:presLayoutVars>
          <dgm:chPref val="3"/>
        </dgm:presLayoutVars>
      </dgm:prSet>
      <dgm:spPr/>
    </dgm:pt>
    <dgm:pt modelId="{3266E373-3CC4-4836-AEDA-3BCBA6E9DF52}" type="pres">
      <dgm:prSet presAssocID="{4E8F396C-C9F3-4675-871C-EE0105DD7DAE}" presName="hierChild2" presStyleCnt="0"/>
      <dgm:spPr/>
    </dgm:pt>
    <dgm:pt modelId="{4410E5DE-C93D-4014-A727-0F580ED91F31}" type="pres">
      <dgm:prSet presAssocID="{7E23360B-B091-4429-AD5E-86436FE34BC8}" presName="hierRoot1" presStyleCnt="0"/>
      <dgm:spPr/>
    </dgm:pt>
    <dgm:pt modelId="{77746C4E-CDB6-4698-9AB7-7BF6A45594CD}" type="pres">
      <dgm:prSet presAssocID="{7E23360B-B091-4429-AD5E-86436FE34BC8}" presName="composite" presStyleCnt="0"/>
      <dgm:spPr/>
    </dgm:pt>
    <dgm:pt modelId="{2E18E4A1-A381-4E2D-AC6D-DC8750171E79}" type="pres">
      <dgm:prSet presAssocID="{7E23360B-B091-4429-AD5E-86436FE34BC8}" presName="background" presStyleLbl="node0" presStyleIdx="2" presStyleCnt="4"/>
      <dgm:spPr/>
    </dgm:pt>
    <dgm:pt modelId="{B28382AD-0904-44C6-A8A6-3FDC4E2C1A53}" type="pres">
      <dgm:prSet presAssocID="{7E23360B-B091-4429-AD5E-86436FE34BC8}" presName="text" presStyleLbl="fgAcc0" presStyleIdx="2" presStyleCnt="4" custLinFactY="21908" custLinFactNeighborY="100000">
        <dgm:presLayoutVars>
          <dgm:chPref val="3"/>
        </dgm:presLayoutVars>
      </dgm:prSet>
      <dgm:spPr/>
    </dgm:pt>
    <dgm:pt modelId="{AA5D9208-EDE8-45C7-9B35-36A81E3D74A0}" type="pres">
      <dgm:prSet presAssocID="{7E23360B-B091-4429-AD5E-86436FE34BC8}" presName="hierChild2" presStyleCnt="0"/>
      <dgm:spPr/>
    </dgm:pt>
    <dgm:pt modelId="{97965BD6-8DE2-4B46-BB5C-1FC6CCDA17D1}" type="pres">
      <dgm:prSet presAssocID="{81812E5B-A278-4DF0-8612-305B5A680574}" presName="hierRoot1" presStyleCnt="0"/>
      <dgm:spPr/>
    </dgm:pt>
    <dgm:pt modelId="{2119BA3F-718F-4658-AD8C-2954804326B6}" type="pres">
      <dgm:prSet presAssocID="{81812E5B-A278-4DF0-8612-305B5A680574}" presName="composite" presStyleCnt="0"/>
      <dgm:spPr/>
    </dgm:pt>
    <dgm:pt modelId="{B0F57970-B3E3-431C-82C2-1FCD8997D2AB}" type="pres">
      <dgm:prSet presAssocID="{81812E5B-A278-4DF0-8612-305B5A680574}" presName="background" presStyleLbl="node0" presStyleIdx="3" presStyleCnt="4"/>
      <dgm:spPr/>
    </dgm:pt>
    <dgm:pt modelId="{8CA72677-9D0E-4525-BE6A-409EF8331F34}" type="pres">
      <dgm:prSet presAssocID="{81812E5B-A278-4DF0-8612-305B5A680574}" presName="text" presStyleLbl="fgAcc0" presStyleIdx="3" presStyleCnt="4" custLinFactNeighborY="77470">
        <dgm:presLayoutVars>
          <dgm:chPref val="3"/>
        </dgm:presLayoutVars>
      </dgm:prSet>
      <dgm:spPr/>
    </dgm:pt>
    <dgm:pt modelId="{B6D41884-0429-4D64-8AC1-E1835303BE63}" type="pres">
      <dgm:prSet presAssocID="{81812E5B-A278-4DF0-8612-305B5A680574}" presName="hierChild2" presStyleCnt="0"/>
      <dgm:spPr/>
    </dgm:pt>
  </dgm:ptLst>
  <dgm:cxnLst>
    <dgm:cxn modelId="{C056C50F-8833-4D57-B4E0-9B5441CDCA9E}" type="presOf" srcId="{8CE6320E-CCC1-4A70-A242-D5952950C828}" destId="{10964DE4-554A-4BA4-9EAB-3F223D7E277A}" srcOrd="0" destOrd="0" presId="urn:microsoft.com/office/officeart/2005/8/layout/hierarchy1"/>
    <dgm:cxn modelId="{F6F00F30-1AD2-44CF-A430-3F0D2D4ABC84}" srcId="{8CE6320E-CCC1-4A70-A242-D5952950C828}" destId="{81812E5B-A278-4DF0-8612-305B5A680574}" srcOrd="3" destOrd="0" parTransId="{212A84E6-0BA2-4795-8E83-BE97DA1F0F39}" sibTransId="{8667DE38-FCBE-492D-83A8-8A1FA76B8F9A}"/>
    <dgm:cxn modelId="{02EBB432-7265-42A8-8B09-0DCB8198D523}" type="presOf" srcId="{81812E5B-A278-4DF0-8612-305B5A680574}" destId="{8CA72677-9D0E-4525-BE6A-409EF8331F34}" srcOrd="0" destOrd="0" presId="urn:microsoft.com/office/officeart/2005/8/layout/hierarchy1"/>
    <dgm:cxn modelId="{F336B05D-C5A9-40B4-923E-3981F5BF5356}" srcId="{8CE6320E-CCC1-4A70-A242-D5952950C828}" destId="{7E23360B-B091-4429-AD5E-86436FE34BC8}" srcOrd="2" destOrd="0" parTransId="{5FC1202A-DF4B-4643-9E10-F59D1EC15599}" sibTransId="{1D64F628-61C6-4243-9A5E-2A34511DD4B0}"/>
    <dgm:cxn modelId="{A6729D53-D2CB-47B8-A2FA-B1847664D4E5}" srcId="{8CE6320E-CCC1-4A70-A242-D5952950C828}" destId="{4C4FF64D-9E09-4BD5-BE1A-769F3A259C86}" srcOrd="0" destOrd="0" parTransId="{D6D869E1-DE74-4823-8941-DF6AB7CAE761}" sibTransId="{291440C2-5123-4D06-98F3-328A24D8C2B1}"/>
    <dgm:cxn modelId="{CA0C2982-8C4B-47B8-8217-E7939C38F26C}" srcId="{8CE6320E-CCC1-4A70-A242-D5952950C828}" destId="{4E8F396C-C9F3-4675-871C-EE0105DD7DAE}" srcOrd="1" destOrd="0" parTransId="{8683793B-A9CE-4221-9007-DF0B08AD73EF}" sibTransId="{4DD74067-B1F6-4227-9498-F780A119C4D7}"/>
    <dgm:cxn modelId="{286AC093-E4AC-4BCC-A8D3-F8146C14F67E}" type="presOf" srcId="{7E23360B-B091-4429-AD5E-86436FE34BC8}" destId="{B28382AD-0904-44C6-A8A6-3FDC4E2C1A53}" srcOrd="0" destOrd="0" presId="urn:microsoft.com/office/officeart/2005/8/layout/hierarchy1"/>
    <dgm:cxn modelId="{6DEC2AA4-5AC0-4CBF-B35E-E6B68E83FB35}" type="presOf" srcId="{4C4FF64D-9E09-4BD5-BE1A-769F3A259C86}" destId="{C84CB630-BED1-4C6F-8D90-1E1A9C487190}" srcOrd="0" destOrd="0" presId="urn:microsoft.com/office/officeart/2005/8/layout/hierarchy1"/>
    <dgm:cxn modelId="{E3E8C6DC-C4A3-4380-A621-F8C9DAFE78E8}" type="presOf" srcId="{4E8F396C-C9F3-4675-871C-EE0105DD7DAE}" destId="{C96388F9-294A-48AE-8575-499B74B4B885}" srcOrd="0" destOrd="0" presId="urn:microsoft.com/office/officeart/2005/8/layout/hierarchy1"/>
    <dgm:cxn modelId="{D48837D0-C450-4E1C-BAC7-42E191BC2327}" type="presParOf" srcId="{10964DE4-554A-4BA4-9EAB-3F223D7E277A}" destId="{2D827DCF-0C38-4599-856A-1F5F5DC0A03D}" srcOrd="0" destOrd="0" presId="urn:microsoft.com/office/officeart/2005/8/layout/hierarchy1"/>
    <dgm:cxn modelId="{B9FCAE7A-7E8A-4F63-82CE-CA4FB5838C08}" type="presParOf" srcId="{2D827DCF-0C38-4599-856A-1F5F5DC0A03D}" destId="{38EE9E76-8FD1-430F-AB08-7553652D11AB}" srcOrd="0" destOrd="0" presId="urn:microsoft.com/office/officeart/2005/8/layout/hierarchy1"/>
    <dgm:cxn modelId="{B603969D-D8B9-4B6A-A9AB-58957A08C09A}" type="presParOf" srcId="{38EE9E76-8FD1-430F-AB08-7553652D11AB}" destId="{37D04273-EB13-4BE5-A23E-92D9BB706355}" srcOrd="0" destOrd="0" presId="urn:microsoft.com/office/officeart/2005/8/layout/hierarchy1"/>
    <dgm:cxn modelId="{15098E7A-2C54-40A2-9A9C-ED202E7E4E1A}" type="presParOf" srcId="{38EE9E76-8FD1-430F-AB08-7553652D11AB}" destId="{C84CB630-BED1-4C6F-8D90-1E1A9C487190}" srcOrd="1" destOrd="0" presId="urn:microsoft.com/office/officeart/2005/8/layout/hierarchy1"/>
    <dgm:cxn modelId="{F0F1F95F-6D43-4DD3-8112-0E4C90AA0CE6}" type="presParOf" srcId="{2D827DCF-0C38-4599-856A-1F5F5DC0A03D}" destId="{03E5B578-B847-4045-94A2-DAB5414F0AA5}" srcOrd="1" destOrd="0" presId="urn:microsoft.com/office/officeart/2005/8/layout/hierarchy1"/>
    <dgm:cxn modelId="{F4D27A7E-A559-4E8F-A198-1A71111716B4}" type="presParOf" srcId="{10964DE4-554A-4BA4-9EAB-3F223D7E277A}" destId="{78E64AAD-2C48-47E2-A669-102F784A881F}" srcOrd="1" destOrd="0" presId="urn:microsoft.com/office/officeart/2005/8/layout/hierarchy1"/>
    <dgm:cxn modelId="{B6B74025-87A5-48D6-9E34-0F7E9B710A4B}" type="presParOf" srcId="{78E64AAD-2C48-47E2-A669-102F784A881F}" destId="{79C74645-4866-4862-B626-502B2114B02E}" srcOrd="0" destOrd="0" presId="urn:microsoft.com/office/officeart/2005/8/layout/hierarchy1"/>
    <dgm:cxn modelId="{2447C49B-EA69-4403-A83D-50CA8A679B5E}" type="presParOf" srcId="{79C74645-4866-4862-B626-502B2114B02E}" destId="{3D1B997E-381F-428C-A5C8-3E13A5328D2E}" srcOrd="0" destOrd="0" presId="urn:microsoft.com/office/officeart/2005/8/layout/hierarchy1"/>
    <dgm:cxn modelId="{5D52B33A-146A-48C8-BEF3-6A2977E081F8}" type="presParOf" srcId="{79C74645-4866-4862-B626-502B2114B02E}" destId="{C96388F9-294A-48AE-8575-499B74B4B885}" srcOrd="1" destOrd="0" presId="urn:microsoft.com/office/officeart/2005/8/layout/hierarchy1"/>
    <dgm:cxn modelId="{C4601692-35D1-4C6C-B1F7-5B5B9D1E5009}" type="presParOf" srcId="{78E64AAD-2C48-47E2-A669-102F784A881F}" destId="{3266E373-3CC4-4836-AEDA-3BCBA6E9DF52}" srcOrd="1" destOrd="0" presId="urn:microsoft.com/office/officeart/2005/8/layout/hierarchy1"/>
    <dgm:cxn modelId="{28016E10-1FAE-462C-BE5C-F03807E5BD58}" type="presParOf" srcId="{10964DE4-554A-4BA4-9EAB-3F223D7E277A}" destId="{4410E5DE-C93D-4014-A727-0F580ED91F31}" srcOrd="2" destOrd="0" presId="urn:microsoft.com/office/officeart/2005/8/layout/hierarchy1"/>
    <dgm:cxn modelId="{E5DC6357-FEFC-4FB3-BDD3-133F0DE480EE}" type="presParOf" srcId="{4410E5DE-C93D-4014-A727-0F580ED91F31}" destId="{77746C4E-CDB6-4698-9AB7-7BF6A45594CD}" srcOrd="0" destOrd="0" presId="urn:microsoft.com/office/officeart/2005/8/layout/hierarchy1"/>
    <dgm:cxn modelId="{9FA1C73F-484B-4AF6-B85E-5F4869BA5DAF}" type="presParOf" srcId="{77746C4E-CDB6-4698-9AB7-7BF6A45594CD}" destId="{2E18E4A1-A381-4E2D-AC6D-DC8750171E79}" srcOrd="0" destOrd="0" presId="urn:microsoft.com/office/officeart/2005/8/layout/hierarchy1"/>
    <dgm:cxn modelId="{02F6A886-FC1A-4EB5-8D8A-FBA9151516C8}" type="presParOf" srcId="{77746C4E-CDB6-4698-9AB7-7BF6A45594CD}" destId="{B28382AD-0904-44C6-A8A6-3FDC4E2C1A53}" srcOrd="1" destOrd="0" presId="urn:microsoft.com/office/officeart/2005/8/layout/hierarchy1"/>
    <dgm:cxn modelId="{1C77D69F-6426-465D-898E-04B1075A52F3}" type="presParOf" srcId="{4410E5DE-C93D-4014-A727-0F580ED91F31}" destId="{AA5D9208-EDE8-45C7-9B35-36A81E3D74A0}" srcOrd="1" destOrd="0" presId="urn:microsoft.com/office/officeart/2005/8/layout/hierarchy1"/>
    <dgm:cxn modelId="{8AA4561E-51FB-4755-BA07-9B658E27E070}" type="presParOf" srcId="{10964DE4-554A-4BA4-9EAB-3F223D7E277A}" destId="{97965BD6-8DE2-4B46-BB5C-1FC6CCDA17D1}" srcOrd="3" destOrd="0" presId="urn:microsoft.com/office/officeart/2005/8/layout/hierarchy1"/>
    <dgm:cxn modelId="{FB27C3F7-18AC-43FB-BDC7-743AEE1DB741}" type="presParOf" srcId="{97965BD6-8DE2-4B46-BB5C-1FC6CCDA17D1}" destId="{2119BA3F-718F-4658-AD8C-2954804326B6}" srcOrd="0" destOrd="0" presId="urn:microsoft.com/office/officeart/2005/8/layout/hierarchy1"/>
    <dgm:cxn modelId="{EC66321E-7D42-4C36-BFC0-9C931F2FF3C5}" type="presParOf" srcId="{2119BA3F-718F-4658-AD8C-2954804326B6}" destId="{B0F57970-B3E3-431C-82C2-1FCD8997D2AB}" srcOrd="0" destOrd="0" presId="urn:microsoft.com/office/officeart/2005/8/layout/hierarchy1"/>
    <dgm:cxn modelId="{48808F94-D153-4A0A-A335-77A1DF790A0E}" type="presParOf" srcId="{2119BA3F-718F-4658-AD8C-2954804326B6}" destId="{8CA72677-9D0E-4525-BE6A-409EF8331F34}" srcOrd="1" destOrd="0" presId="urn:microsoft.com/office/officeart/2005/8/layout/hierarchy1"/>
    <dgm:cxn modelId="{03319C50-2EA7-4777-B53A-643A02C0EC58}" type="presParOf" srcId="{97965BD6-8DE2-4B46-BB5C-1FC6CCDA17D1}" destId="{B6D41884-0429-4D64-8AC1-E1835303BE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D86B52-405C-4904-A384-824DC5D9E8B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ED8144-0409-4872-9A27-D94FBF497980}">
      <dgm:prSet/>
      <dgm:spPr/>
      <dgm:t>
        <a:bodyPr/>
        <a:lstStyle/>
        <a:p>
          <a:r>
            <a:rPr lang="en-CA"/>
            <a:t>Da Vinci robot</a:t>
          </a:r>
          <a:endParaRPr lang="en-US"/>
        </a:p>
      </dgm:t>
    </dgm:pt>
    <dgm:pt modelId="{4DAFCF64-4EF6-4F73-A69C-E2C3D5C53EFA}" type="parTrans" cxnId="{B2EC2922-109B-425A-A3AE-108A7FD78E94}">
      <dgm:prSet/>
      <dgm:spPr/>
      <dgm:t>
        <a:bodyPr/>
        <a:lstStyle/>
        <a:p>
          <a:endParaRPr lang="en-US"/>
        </a:p>
      </dgm:t>
    </dgm:pt>
    <dgm:pt modelId="{F1CB7E12-9CC0-4549-AC2D-177218AC74C6}" type="sibTrans" cxnId="{B2EC2922-109B-425A-A3AE-108A7FD78E94}">
      <dgm:prSet/>
      <dgm:spPr/>
      <dgm:t>
        <a:bodyPr/>
        <a:lstStyle/>
        <a:p>
          <a:endParaRPr lang="en-US"/>
        </a:p>
      </dgm:t>
    </dgm:pt>
    <dgm:pt modelId="{2774CFB6-1B4B-4403-9738-78A5AA8C2589}">
      <dgm:prSet/>
      <dgm:spPr/>
      <dgm:t>
        <a:bodyPr/>
        <a:lstStyle/>
        <a:p>
          <a:r>
            <a:rPr lang="en-CA"/>
            <a:t>3 DoF*</a:t>
          </a:r>
          <a:endParaRPr lang="en-US"/>
        </a:p>
      </dgm:t>
    </dgm:pt>
    <dgm:pt modelId="{249D7FDA-0108-4C0E-88CC-06D9E30E706D}" type="parTrans" cxnId="{35282609-7947-44BD-AEA4-ACA6C5D88DE1}">
      <dgm:prSet/>
      <dgm:spPr/>
      <dgm:t>
        <a:bodyPr/>
        <a:lstStyle/>
        <a:p>
          <a:endParaRPr lang="en-US"/>
        </a:p>
      </dgm:t>
    </dgm:pt>
    <dgm:pt modelId="{4C11604D-FF21-4338-AB6A-801D24AAF4C3}" type="sibTrans" cxnId="{35282609-7947-44BD-AEA4-ACA6C5D88DE1}">
      <dgm:prSet/>
      <dgm:spPr/>
      <dgm:t>
        <a:bodyPr/>
        <a:lstStyle/>
        <a:p>
          <a:endParaRPr lang="en-US"/>
        </a:p>
      </dgm:t>
    </dgm:pt>
    <dgm:pt modelId="{4BB0BAB5-0FD3-453E-AB96-25F850049705}">
      <dgm:prSet/>
      <dgm:spPr/>
      <dgm:t>
        <a:bodyPr/>
        <a:lstStyle/>
        <a:p>
          <a:r>
            <a:rPr lang="en-US" dirty="0"/>
            <a:t>3D HD display </a:t>
          </a:r>
        </a:p>
      </dgm:t>
    </dgm:pt>
    <dgm:pt modelId="{68BA3449-88AC-4928-8EF9-9DDB057956DD}" type="parTrans" cxnId="{289CC827-938A-4DE0-B25F-0629CBA8BA05}">
      <dgm:prSet/>
      <dgm:spPr/>
      <dgm:t>
        <a:bodyPr/>
        <a:lstStyle/>
        <a:p>
          <a:endParaRPr lang="en-US"/>
        </a:p>
      </dgm:t>
    </dgm:pt>
    <dgm:pt modelId="{A84B36D2-9E17-487F-80BA-1EF667D4E43A}" type="sibTrans" cxnId="{289CC827-938A-4DE0-B25F-0629CBA8BA05}">
      <dgm:prSet/>
      <dgm:spPr/>
      <dgm:t>
        <a:bodyPr/>
        <a:lstStyle/>
        <a:p>
          <a:endParaRPr lang="en-US"/>
        </a:p>
      </dgm:t>
    </dgm:pt>
    <dgm:pt modelId="{5A21D0E8-BBFB-456B-A0E6-4D321B65EAC0}">
      <dgm:prSet/>
      <dgm:spPr/>
      <dgm:t>
        <a:bodyPr/>
        <a:lstStyle/>
        <a:p>
          <a:r>
            <a:rPr lang="en-CA" dirty="0"/>
            <a:t>Worldwide use</a:t>
          </a:r>
          <a:endParaRPr lang="en-US" dirty="0"/>
        </a:p>
      </dgm:t>
    </dgm:pt>
    <dgm:pt modelId="{0F6FC48E-E83B-44CC-A094-0DDC63A8A26A}" type="parTrans" cxnId="{E59B2B4D-D70F-48C0-9A12-DD227D681049}">
      <dgm:prSet/>
      <dgm:spPr/>
      <dgm:t>
        <a:bodyPr/>
        <a:lstStyle/>
        <a:p>
          <a:endParaRPr lang="en-US"/>
        </a:p>
      </dgm:t>
    </dgm:pt>
    <dgm:pt modelId="{5D8817F2-0DDE-4D60-9522-CB35943CA7C8}" type="sibTrans" cxnId="{E59B2B4D-D70F-48C0-9A12-DD227D681049}">
      <dgm:prSet/>
      <dgm:spPr/>
      <dgm:t>
        <a:bodyPr/>
        <a:lstStyle/>
        <a:p>
          <a:endParaRPr lang="en-US"/>
        </a:p>
      </dgm:t>
    </dgm:pt>
    <dgm:pt modelId="{4772F0B8-3437-4631-891C-01991B7CF378}">
      <dgm:prSet/>
      <dgm:spPr/>
      <dgm:t>
        <a:bodyPr/>
        <a:lstStyle/>
        <a:p>
          <a:r>
            <a:rPr lang="en-US" dirty="0"/>
            <a:t>Hugo robotic‐assisted surgery system</a:t>
          </a:r>
        </a:p>
      </dgm:t>
    </dgm:pt>
    <dgm:pt modelId="{8290B12B-DA6C-4A19-91E0-668C573CBE0C}" type="parTrans" cxnId="{CA83AD88-5636-45C1-97A9-8C2D6DF42BAA}">
      <dgm:prSet/>
      <dgm:spPr/>
      <dgm:t>
        <a:bodyPr/>
        <a:lstStyle/>
        <a:p>
          <a:endParaRPr lang="en-US"/>
        </a:p>
      </dgm:t>
    </dgm:pt>
    <dgm:pt modelId="{AFCCEFAD-3F6D-40C3-B65B-29CA9222F428}" type="sibTrans" cxnId="{CA83AD88-5636-45C1-97A9-8C2D6DF42BAA}">
      <dgm:prSet/>
      <dgm:spPr/>
      <dgm:t>
        <a:bodyPr/>
        <a:lstStyle/>
        <a:p>
          <a:endParaRPr lang="en-US"/>
        </a:p>
      </dgm:t>
    </dgm:pt>
    <dgm:pt modelId="{0354E81F-30F3-4E3C-ABC1-F12FADD8A4D2}">
      <dgm:prSet/>
      <dgm:spPr/>
      <dgm:t>
        <a:bodyPr/>
        <a:lstStyle/>
        <a:p>
          <a:r>
            <a:rPr lang="en-US" dirty="0"/>
            <a:t>VR, with HD video and Haptic feedback</a:t>
          </a:r>
        </a:p>
      </dgm:t>
    </dgm:pt>
    <dgm:pt modelId="{1E2BFADB-5378-4F33-877D-829373242BCE}" type="parTrans" cxnId="{DB64C21F-240E-46C8-ABF7-DC4F05B61599}">
      <dgm:prSet/>
      <dgm:spPr/>
      <dgm:t>
        <a:bodyPr/>
        <a:lstStyle/>
        <a:p>
          <a:endParaRPr lang="en-US"/>
        </a:p>
      </dgm:t>
    </dgm:pt>
    <dgm:pt modelId="{48EE07FC-CB9D-46BD-8A48-5B6D15568B13}" type="sibTrans" cxnId="{DB64C21F-240E-46C8-ABF7-DC4F05B61599}">
      <dgm:prSet/>
      <dgm:spPr/>
      <dgm:t>
        <a:bodyPr/>
        <a:lstStyle/>
        <a:p>
          <a:endParaRPr lang="en-US"/>
        </a:p>
      </dgm:t>
    </dgm:pt>
    <dgm:pt modelId="{A0FCC03E-B9EE-4055-B261-0474787EC192}">
      <dgm:prSet/>
      <dgm:spPr/>
      <dgm:t>
        <a:bodyPr/>
        <a:lstStyle/>
        <a:p>
          <a:r>
            <a:rPr lang="en-US" dirty="0"/>
            <a:t>Training</a:t>
          </a:r>
        </a:p>
      </dgm:t>
    </dgm:pt>
    <dgm:pt modelId="{53CACF14-B2CA-4123-B838-4AD05AC23C19}" type="parTrans" cxnId="{0007332E-3C1C-4305-B796-3EAC528C54B9}">
      <dgm:prSet/>
      <dgm:spPr/>
      <dgm:t>
        <a:bodyPr/>
        <a:lstStyle/>
        <a:p>
          <a:endParaRPr lang="en-US"/>
        </a:p>
      </dgm:t>
    </dgm:pt>
    <dgm:pt modelId="{BE5AEC6E-44A2-4AF9-B495-9D2BAB10E4E1}" type="sibTrans" cxnId="{0007332E-3C1C-4305-B796-3EAC528C54B9}">
      <dgm:prSet/>
      <dgm:spPr/>
      <dgm:t>
        <a:bodyPr/>
        <a:lstStyle/>
        <a:p>
          <a:endParaRPr lang="en-US"/>
        </a:p>
      </dgm:t>
    </dgm:pt>
    <dgm:pt modelId="{EBB29F81-0B3E-4004-BA14-59D26CB04FAF}">
      <dgm:prSet/>
      <dgm:spPr/>
      <dgm:t>
        <a:bodyPr/>
        <a:lstStyle/>
        <a:p>
          <a:r>
            <a:rPr lang="en-US"/>
            <a:t>Enos single access robotic surgical system</a:t>
          </a:r>
        </a:p>
      </dgm:t>
    </dgm:pt>
    <dgm:pt modelId="{606843E4-A8C4-4320-A2B1-0457FB3321FC}" type="parTrans" cxnId="{D60F7216-7D2F-4560-993A-8CD3CEB8C932}">
      <dgm:prSet/>
      <dgm:spPr/>
      <dgm:t>
        <a:bodyPr/>
        <a:lstStyle/>
        <a:p>
          <a:endParaRPr lang="en-US"/>
        </a:p>
      </dgm:t>
    </dgm:pt>
    <dgm:pt modelId="{C691893C-AA6F-463A-BF02-CA0A6D21594B}" type="sibTrans" cxnId="{D60F7216-7D2F-4560-993A-8CD3CEB8C932}">
      <dgm:prSet/>
      <dgm:spPr/>
      <dgm:t>
        <a:bodyPr/>
        <a:lstStyle/>
        <a:p>
          <a:endParaRPr lang="en-US"/>
        </a:p>
      </dgm:t>
    </dgm:pt>
    <dgm:pt modelId="{F93D7C3E-B971-4D31-83DD-CF62CB74E502}">
      <dgm:prSet/>
      <dgm:spPr/>
      <dgm:t>
        <a:bodyPr/>
        <a:lstStyle/>
        <a:p>
          <a:r>
            <a:rPr lang="en-US"/>
            <a:t>25 mm insertion tube</a:t>
          </a:r>
        </a:p>
      </dgm:t>
    </dgm:pt>
    <dgm:pt modelId="{EA1C338E-98EC-4461-8726-AA9B0A13C5DD}" type="parTrans" cxnId="{E07EB5E5-8954-4353-88BE-F44744D8F1F3}">
      <dgm:prSet/>
      <dgm:spPr/>
      <dgm:t>
        <a:bodyPr/>
        <a:lstStyle/>
        <a:p>
          <a:endParaRPr lang="en-US"/>
        </a:p>
      </dgm:t>
    </dgm:pt>
    <dgm:pt modelId="{AB891D17-42B2-4F8B-81EC-FC4071A50B42}" type="sibTrans" cxnId="{E07EB5E5-8954-4353-88BE-F44744D8F1F3}">
      <dgm:prSet/>
      <dgm:spPr/>
      <dgm:t>
        <a:bodyPr/>
        <a:lstStyle/>
        <a:p>
          <a:endParaRPr lang="en-US"/>
        </a:p>
      </dgm:t>
    </dgm:pt>
    <dgm:pt modelId="{63422570-62F6-45F4-A97C-CD3C453DF45D}">
      <dgm:prSet/>
      <dgm:spPr/>
      <dgm:t>
        <a:bodyPr/>
        <a:lstStyle/>
        <a:p>
          <a:r>
            <a:rPr lang="en-US" dirty="0"/>
            <a:t>3D HD display </a:t>
          </a:r>
        </a:p>
      </dgm:t>
    </dgm:pt>
    <dgm:pt modelId="{80F594A4-F751-41A0-9A13-7BAB92EDD826}" type="parTrans" cxnId="{665819CD-2EB2-4A75-82E1-C4CC5D345A3B}">
      <dgm:prSet/>
      <dgm:spPr/>
      <dgm:t>
        <a:bodyPr/>
        <a:lstStyle/>
        <a:p>
          <a:endParaRPr lang="en-US"/>
        </a:p>
      </dgm:t>
    </dgm:pt>
    <dgm:pt modelId="{1934B6A3-6637-4021-B0E5-24D265B864D4}" type="sibTrans" cxnId="{665819CD-2EB2-4A75-82E1-C4CC5D345A3B}">
      <dgm:prSet/>
      <dgm:spPr/>
      <dgm:t>
        <a:bodyPr/>
        <a:lstStyle/>
        <a:p>
          <a:endParaRPr lang="en-US"/>
        </a:p>
      </dgm:t>
    </dgm:pt>
    <dgm:pt modelId="{198C7922-2965-4E15-95B0-489F656EB5EA}">
      <dgm:prSet/>
      <dgm:spPr/>
      <dgm:t>
        <a:bodyPr/>
        <a:lstStyle/>
        <a:p>
          <a:r>
            <a:rPr lang="en-US" dirty="0"/>
            <a:t>2 articulating flexible arms</a:t>
          </a:r>
        </a:p>
      </dgm:t>
    </dgm:pt>
    <dgm:pt modelId="{924A26A8-95A7-46E1-9910-145F2336E6EB}" type="parTrans" cxnId="{4EBD5B06-4DAB-460B-A204-EB5578C91BFE}">
      <dgm:prSet/>
      <dgm:spPr/>
      <dgm:t>
        <a:bodyPr/>
        <a:lstStyle/>
        <a:p>
          <a:endParaRPr lang="en-US"/>
        </a:p>
      </dgm:t>
    </dgm:pt>
    <dgm:pt modelId="{05A723BD-B527-4A44-8290-C6F0F2C3AA47}" type="sibTrans" cxnId="{4EBD5B06-4DAB-460B-A204-EB5578C91BFE}">
      <dgm:prSet/>
      <dgm:spPr/>
      <dgm:t>
        <a:bodyPr/>
        <a:lstStyle/>
        <a:p>
          <a:endParaRPr lang="en-US"/>
        </a:p>
      </dgm:t>
    </dgm:pt>
    <dgm:pt modelId="{4ADF0152-2E34-4698-905D-C4859A3D4758}">
      <dgm:prSet/>
      <dgm:spPr/>
      <dgm:t>
        <a:bodyPr/>
        <a:lstStyle/>
        <a:p>
          <a:r>
            <a:rPr lang="en-US" dirty="0"/>
            <a:t>7 </a:t>
          </a:r>
          <a:r>
            <a:rPr lang="en-US" dirty="0" err="1"/>
            <a:t>DoF</a:t>
          </a:r>
          <a:r>
            <a:rPr lang="en-US" dirty="0"/>
            <a:t> arms</a:t>
          </a:r>
        </a:p>
      </dgm:t>
    </dgm:pt>
    <dgm:pt modelId="{47DD60E2-849B-411C-B482-930BE2BF0D18}" type="parTrans" cxnId="{21AA6030-B3A3-4E97-8276-48B675F796E6}">
      <dgm:prSet/>
      <dgm:spPr/>
      <dgm:t>
        <a:bodyPr/>
        <a:lstStyle/>
        <a:p>
          <a:endParaRPr lang="en-CA"/>
        </a:p>
      </dgm:t>
    </dgm:pt>
    <dgm:pt modelId="{2601B536-1975-4D4E-9C2B-C473309A969F}" type="sibTrans" cxnId="{21AA6030-B3A3-4E97-8276-48B675F796E6}">
      <dgm:prSet/>
      <dgm:spPr/>
      <dgm:t>
        <a:bodyPr/>
        <a:lstStyle/>
        <a:p>
          <a:endParaRPr lang="en-CA"/>
        </a:p>
      </dgm:t>
    </dgm:pt>
    <dgm:pt modelId="{5AB14FF8-C103-43B0-87B8-70795E65E7F9}" type="pres">
      <dgm:prSet presAssocID="{76D86B52-405C-4904-A384-824DC5D9E8BE}" presName="Name0" presStyleCnt="0">
        <dgm:presLayoutVars>
          <dgm:dir/>
          <dgm:animLvl val="lvl"/>
          <dgm:resizeHandles val="exact"/>
        </dgm:presLayoutVars>
      </dgm:prSet>
      <dgm:spPr/>
    </dgm:pt>
    <dgm:pt modelId="{E01A10A8-926B-474B-98AD-043756C78CD4}" type="pres">
      <dgm:prSet presAssocID="{F0ED8144-0409-4872-9A27-D94FBF497980}" presName="linNode" presStyleCnt="0"/>
      <dgm:spPr/>
    </dgm:pt>
    <dgm:pt modelId="{D6694094-2D44-475F-8967-3CE6C5F4FF7A}" type="pres">
      <dgm:prSet presAssocID="{F0ED8144-0409-4872-9A27-D94FBF4979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780E60C-19C4-445C-9114-601DAB519327}" type="pres">
      <dgm:prSet presAssocID="{F0ED8144-0409-4872-9A27-D94FBF497980}" presName="descendantText" presStyleLbl="alignAccFollowNode1" presStyleIdx="0" presStyleCnt="3">
        <dgm:presLayoutVars>
          <dgm:bulletEnabled val="1"/>
        </dgm:presLayoutVars>
      </dgm:prSet>
      <dgm:spPr/>
    </dgm:pt>
    <dgm:pt modelId="{0AD04D14-841F-42EF-9054-790FB93DF982}" type="pres">
      <dgm:prSet presAssocID="{F1CB7E12-9CC0-4549-AC2D-177218AC74C6}" presName="sp" presStyleCnt="0"/>
      <dgm:spPr/>
    </dgm:pt>
    <dgm:pt modelId="{DCF86914-2160-4D46-B8A7-A193A3285CDD}" type="pres">
      <dgm:prSet presAssocID="{4772F0B8-3437-4631-891C-01991B7CF378}" presName="linNode" presStyleCnt="0"/>
      <dgm:spPr/>
    </dgm:pt>
    <dgm:pt modelId="{7AFCB979-CB79-4AA8-A993-9B1EF03493A0}" type="pres">
      <dgm:prSet presAssocID="{4772F0B8-3437-4631-891C-01991B7CF37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3336A20-C6C4-445E-8F4D-F83FC5DB34A5}" type="pres">
      <dgm:prSet presAssocID="{4772F0B8-3437-4631-891C-01991B7CF378}" presName="descendantText" presStyleLbl="alignAccFollowNode1" presStyleIdx="1" presStyleCnt="3">
        <dgm:presLayoutVars>
          <dgm:bulletEnabled val="1"/>
        </dgm:presLayoutVars>
      </dgm:prSet>
      <dgm:spPr/>
    </dgm:pt>
    <dgm:pt modelId="{72D221B1-0A21-4FA3-ADF6-9ACCCDEDB2BD}" type="pres">
      <dgm:prSet presAssocID="{AFCCEFAD-3F6D-40C3-B65B-29CA9222F428}" presName="sp" presStyleCnt="0"/>
      <dgm:spPr/>
    </dgm:pt>
    <dgm:pt modelId="{83704F6E-DE7A-4A62-B5E9-169609009733}" type="pres">
      <dgm:prSet presAssocID="{EBB29F81-0B3E-4004-BA14-59D26CB04FAF}" presName="linNode" presStyleCnt="0"/>
      <dgm:spPr/>
    </dgm:pt>
    <dgm:pt modelId="{6254FCEA-22C6-41AA-94E7-92B53A128CC0}" type="pres">
      <dgm:prSet presAssocID="{EBB29F81-0B3E-4004-BA14-59D26CB04FA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4260B62-CC42-4B40-9818-9F594D8A2083}" type="pres">
      <dgm:prSet presAssocID="{EBB29F81-0B3E-4004-BA14-59D26CB04FA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EBD5B06-4DAB-460B-A204-EB5578C91BFE}" srcId="{EBB29F81-0B3E-4004-BA14-59D26CB04FAF}" destId="{198C7922-2965-4E15-95B0-489F656EB5EA}" srcOrd="2" destOrd="0" parTransId="{924A26A8-95A7-46E1-9910-145F2336E6EB}" sibTransId="{05A723BD-B527-4A44-8290-C6F0F2C3AA47}"/>
    <dgm:cxn modelId="{35282609-7947-44BD-AEA4-ACA6C5D88DE1}" srcId="{F0ED8144-0409-4872-9A27-D94FBF497980}" destId="{2774CFB6-1B4B-4403-9738-78A5AA8C2589}" srcOrd="0" destOrd="0" parTransId="{249D7FDA-0108-4C0E-88CC-06D9E30E706D}" sibTransId="{4C11604D-FF21-4338-AB6A-801D24AAF4C3}"/>
    <dgm:cxn modelId="{D60F7216-7D2F-4560-993A-8CD3CEB8C932}" srcId="{76D86B52-405C-4904-A384-824DC5D9E8BE}" destId="{EBB29F81-0B3E-4004-BA14-59D26CB04FAF}" srcOrd="2" destOrd="0" parTransId="{606843E4-A8C4-4320-A2B1-0457FB3321FC}" sibTransId="{C691893C-AA6F-463A-BF02-CA0A6D21594B}"/>
    <dgm:cxn modelId="{DB64C21F-240E-46C8-ABF7-DC4F05B61599}" srcId="{4772F0B8-3437-4631-891C-01991B7CF378}" destId="{0354E81F-30F3-4E3C-ABC1-F12FADD8A4D2}" srcOrd="1" destOrd="0" parTransId="{1E2BFADB-5378-4F33-877D-829373242BCE}" sibTransId="{48EE07FC-CB9D-46BD-8A48-5B6D15568B13}"/>
    <dgm:cxn modelId="{B2EC2922-109B-425A-A3AE-108A7FD78E94}" srcId="{76D86B52-405C-4904-A384-824DC5D9E8BE}" destId="{F0ED8144-0409-4872-9A27-D94FBF497980}" srcOrd="0" destOrd="0" parTransId="{4DAFCF64-4EF6-4F73-A69C-E2C3D5C53EFA}" sibTransId="{F1CB7E12-9CC0-4549-AC2D-177218AC74C6}"/>
    <dgm:cxn modelId="{289CC827-938A-4DE0-B25F-0629CBA8BA05}" srcId="{F0ED8144-0409-4872-9A27-D94FBF497980}" destId="{4BB0BAB5-0FD3-453E-AB96-25F850049705}" srcOrd="1" destOrd="0" parTransId="{68BA3449-88AC-4928-8EF9-9DDB057956DD}" sibTransId="{A84B36D2-9E17-487F-80BA-1EF667D4E43A}"/>
    <dgm:cxn modelId="{0007332E-3C1C-4305-B796-3EAC528C54B9}" srcId="{4772F0B8-3437-4631-891C-01991B7CF378}" destId="{A0FCC03E-B9EE-4055-B261-0474787EC192}" srcOrd="2" destOrd="0" parTransId="{53CACF14-B2CA-4123-B838-4AD05AC23C19}" sibTransId="{BE5AEC6E-44A2-4AF9-B495-9D2BAB10E4E1}"/>
    <dgm:cxn modelId="{21AA6030-B3A3-4E97-8276-48B675F796E6}" srcId="{4772F0B8-3437-4631-891C-01991B7CF378}" destId="{4ADF0152-2E34-4698-905D-C4859A3D4758}" srcOrd="0" destOrd="0" parTransId="{47DD60E2-849B-411C-B482-930BE2BF0D18}" sibTransId="{2601B536-1975-4D4E-9C2B-C473309A969F}"/>
    <dgm:cxn modelId="{FD76CB3A-1F91-4E77-A3AF-3E0A1F5EEC13}" type="presOf" srcId="{F0ED8144-0409-4872-9A27-D94FBF497980}" destId="{D6694094-2D44-475F-8967-3CE6C5F4FF7A}" srcOrd="0" destOrd="0" presId="urn:microsoft.com/office/officeart/2005/8/layout/vList5"/>
    <dgm:cxn modelId="{8596A368-C7DE-4168-B403-EFE3B7389EAB}" type="presOf" srcId="{63422570-62F6-45F4-A97C-CD3C453DF45D}" destId="{D4260B62-CC42-4B40-9818-9F594D8A2083}" srcOrd="0" destOrd="1" presId="urn:microsoft.com/office/officeart/2005/8/layout/vList5"/>
    <dgm:cxn modelId="{E59B2B4D-D70F-48C0-9A12-DD227D681049}" srcId="{F0ED8144-0409-4872-9A27-D94FBF497980}" destId="{5A21D0E8-BBFB-456B-A0E6-4D321B65EAC0}" srcOrd="2" destOrd="0" parTransId="{0F6FC48E-E83B-44CC-A094-0DDC63A8A26A}" sibTransId="{5D8817F2-0DDE-4D60-9522-CB35943CA7C8}"/>
    <dgm:cxn modelId="{16588187-B3D5-428E-BD89-B26419EA9376}" type="presOf" srcId="{4BB0BAB5-0FD3-453E-AB96-25F850049705}" destId="{4780E60C-19C4-445C-9114-601DAB519327}" srcOrd="0" destOrd="1" presId="urn:microsoft.com/office/officeart/2005/8/layout/vList5"/>
    <dgm:cxn modelId="{CA83AD88-5636-45C1-97A9-8C2D6DF42BAA}" srcId="{76D86B52-405C-4904-A384-824DC5D9E8BE}" destId="{4772F0B8-3437-4631-891C-01991B7CF378}" srcOrd="1" destOrd="0" parTransId="{8290B12B-DA6C-4A19-91E0-668C573CBE0C}" sibTransId="{AFCCEFAD-3F6D-40C3-B65B-29CA9222F428}"/>
    <dgm:cxn modelId="{AD6A3F8A-3730-4B97-9B42-DDBE15EA5A20}" type="presOf" srcId="{4ADF0152-2E34-4698-905D-C4859A3D4758}" destId="{13336A20-C6C4-445E-8F4D-F83FC5DB34A5}" srcOrd="0" destOrd="0" presId="urn:microsoft.com/office/officeart/2005/8/layout/vList5"/>
    <dgm:cxn modelId="{2B7D7092-0856-495D-89B9-8CBEA1A27A55}" type="presOf" srcId="{2774CFB6-1B4B-4403-9738-78A5AA8C2589}" destId="{4780E60C-19C4-445C-9114-601DAB519327}" srcOrd="0" destOrd="0" presId="urn:microsoft.com/office/officeart/2005/8/layout/vList5"/>
    <dgm:cxn modelId="{9EE22094-18E5-4FF9-98DC-C6E4B4ECE455}" type="presOf" srcId="{F93D7C3E-B971-4D31-83DD-CF62CB74E502}" destId="{D4260B62-CC42-4B40-9818-9F594D8A2083}" srcOrd="0" destOrd="0" presId="urn:microsoft.com/office/officeart/2005/8/layout/vList5"/>
    <dgm:cxn modelId="{D10152A1-6863-4CAF-B4F5-FE76EED3B71A}" type="presOf" srcId="{76D86B52-405C-4904-A384-824DC5D9E8BE}" destId="{5AB14FF8-C103-43B0-87B8-70795E65E7F9}" srcOrd="0" destOrd="0" presId="urn:microsoft.com/office/officeart/2005/8/layout/vList5"/>
    <dgm:cxn modelId="{73885BC5-4C9E-455B-BE58-4763DB7E9623}" type="presOf" srcId="{EBB29F81-0B3E-4004-BA14-59D26CB04FAF}" destId="{6254FCEA-22C6-41AA-94E7-92B53A128CC0}" srcOrd="0" destOrd="0" presId="urn:microsoft.com/office/officeart/2005/8/layout/vList5"/>
    <dgm:cxn modelId="{EBC555C8-E355-41CA-BBF4-00D5DADF82BD}" type="presOf" srcId="{0354E81F-30F3-4E3C-ABC1-F12FADD8A4D2}" destId="{13336A20-C6C4-445E-8F4D-F83FC5DB34A5}" srcOrd="0" destOrd="1" presId="urn:microsoft.com/office/officeart/2005/8/layout/vList5"/>
    <dgm:cxn modelId="{665819CD-2EB2-4A75-82E1-C4CC5D345A3B}" srcId="{EBB29F81-0B3E-4004-BA14-59D26CB04FAF}" destId="{63422570-62F6-45F4-A97C-CD3C453DF45D}" srcOrd="1" destOrd="0" parTransId="{80F594A4-F751-41A0-9A13-7BAB92EDD826}" sibTransId="{1934B6A3-6637-4021-B0E5-24D265B864D4}"/>
    <dgm:cxn modelId="{D99C19CF-990C-47BC-8265-02EC9C73A342}" type="presOf" srcId="{A0FCC03E-B9EE-4055-B261-0474787EC192}" destId="{13336A20-C6C4-445E-8F4D-F83FC5DB34A5}" srcOrd="0" destOrd="2" presId="urn:microsoft.com/office/officeart/2005/8/layout/vList5"/>
    <dgm:cxn modelId="{16EE7BD2-1DB9-41F0-AD71-23F45DBA23CD}" type="presOf" srcId="{5A21D0E8-BBFB-456B-A0E6-4D321B65EAC0}" destId="{4780E60C-19C4-445C-9114-601DAB519327}" srcOrd="0" destOrd="2" presId="urn:microsoft.com/office/officeart/2005/8/layout/vList5"/>
    <dgm:cxn modelId="{9032BFDD-0E83-41A6-9DD9-D97E63ABE888}" type="presOf" srcId="{198C7922-2965-4E15-95B0-489F656EB5EA}" destId="{D4260B62-CC42-4B40-9818-9F594D8A2083}" srcOrd="0" destOrd="2" presId="urn:microsoft.com/office/officeart/2005/8/layout/vList5"/>
    <dgm:cxn modelId="{E07EB5E5-8954-4353-88BE-F44744D8F1F3}" srcId="{EBB29F81-0B3E-4004-BA14-59D26CB04FAF}" destId="{F93D7C3E-B971-4D31-83DD-CF62CB74E502}" srcOrd="0" destOrd="0" parTransId="{EA1C338E-98EC-4461-8726-AA9B0A13C5DD}" sibTransId="{AB891D17-42B2-4F8B-81EC-FC4071A50B42}"/>
    <dgm:cxn modelId="{815670EB-7AD0-4B98-961D-0CB0CDE44C91}" type="presOf" srcId="{4772F0B8-3437-4631-891C-01991B7CF378}" destId="{7AFCB979-CB79-4AA8-A993-9B1EF03493A0}" srcOrd="0" destOrd="0" presId="urn:microsoft.com/office/officeart/2005/8/layout/vList5"/>
    <dgm:cxn modelId="{B4AE05E6-99F9-41F0-A4B7-0F4D01EECC81}" type="presParOf" srcId="{5AB14FF8-C103-43B0-87B8-70795E65E7F9}" destId="{E01A10A8-926B-474B-98AD-043756C78CD4}" srcOrd="0" destOrd="0" presId="urn:microsoft.com/office/officeart/2005/8/layout/vList5"/>
    <dgm:cxn modelId="{1DF266F5-8F29-4D18-8B76-AC0985FDCA93}" type="presParOf" srcId="{E01A10A8-926B-474B-98AD-043756C78CD4}" destId="{D6694094-2D44-475F-8967-3CE6C5F4FF7A}" srcOrd="0" destOrd="0" presId="urn:microsoft.com/office/officeart/2005/8/layout/vList5"/>
    <dgm:cxn modelId="{3FEBB82A-F9D5-4AEF-ACDA-68AB1A3EBB4A}" type="presParOf" srcId="{E01A10A8-926B-474B-98AD-043756C78CD4}" destId="{4780E60C-19C4-445C-9114-601DAB519327}" srcOrd="1" destOrd="0" presId="urn:microsoft.com/office/officeart/2005/8/layout/vList5"/>
    <dgm:cxn modelId="{87663A93-7287-40CF-A99A-6B7F03627653}" type="presParOf" srcId="{5AB14FF8-C103-43B0-87B8-70795E65E7F9}" destId="{0AD04D14-841F-42EF-9054-790FB93DF982}" srcOrd="1" destOrd="0" presId="urn:microsoft.com/office/officeart/2005/8/layout/vList5"/>
    <dgm:cxn modelId="{748B74FB-E710-40A6-9EE8-E5F9FDD29A3F}" type="presParOf" srcId="{5AB14FF8-C103-43B0-87B8-70795E65E7F9}" destId="{DCF86914-2160-4D46-B8A7-A193A3285CDD}" srcOrd="2" destOrd="0" presId="urn:microsoft.com/office/officeart/2005/8/layout/vList5"/>
    <dgm:cxn modelId="{23C0C3B4-1B16-45CE-8919-2E749561BD89}" type="presParOf" srcId="{DCF86914-2160-4D46-B8A7-A193A3285CDD}" destId="{7AFCB979-CB79-4AA8-A993-9B1EF03493A0}" srcOrd="0" destOrd="0" presId="urn:microsoft.com/office/officeart/2005/8/layout/vList5"/>
    <dgm:cxn modelId="{EE33AFB2-13F9-4BAE-8D57-20C9FF347DCF}" type="presParOf" srcId="{DCF86914-2160-4D46-B8A7-A193A3285CDD}" destId="{13336A20-C6C4-445E-8F4D-F83FC5DB34A5}" srcOrd="1" destOrd="0" presId="urn:microsoft.com/office/officeart/2005/8/layout/vList5"/>
    <dgm:cxn modelId="{82A3829D-0965-497B-9A79-3B9032012C10}" type="presParOf" srcId="{5AB14FF8-C103-43B0-87B8-70795E65E7F9}" destId="{72D221B1-0A21-4FA3-ADF6-9ACCCDEDB2BD}" srcOrd="3" destOrd="0" presId="urn:microsoft.com/office/officeart/2005/8/layout/vList5"/>
    <dgm:cxn modelId="{2EEB5125-954E-45E7-A587-DA4F06035CB2}" type="presParOf" srcId="{5AB14FF8-C103-43B0-87B8-70795E65E7F9}" destId="{83704F6E-DE7A-4A62-B5E9-169609009733}" srcOrd="4" destOrd="0" presId="urn:microsoft.com/office/officeart/2005/8/layout/vList5"/>
    <dgm:cxn modelId="{B038E671-29A2-4908-A0BA-E1366EBCCB9F}" type="presParOf" srcId="{83704F6E-DE7A-4A62-B5E9-169609009733}" destId="{6254FCEA-22C6-41AA-94E7-92B53A128CC0}" srcOrd="0" destOrd="0" presId="urn:microsoft.com/office/officeart/2005/8/layout/vList5"/>
    <dgm:cxn modelId="{788E5345-74A5-49CA-A69D-829074D25AE8}" type="presParOf" srcId="{83704F6E-DE7A-4A62-B5E9-169609009733}" destId="{D4260B62-CC42-4B40-9818-9F594D8A208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6C6D1D-B94E-4A77-9927-73B28D8D18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8D92DC-CAE6-4B8B-87A8-18BB4894F37E}">
      <dgm:prSet/>
      <dgm:spPr/>
      <dgm:t>
        <a:bodyPr/>
        <a:lstStyle/>
        <a:p>
          <a:r>
            <a:rPr lang="en-CA"/>
            <a:t>Accessibility</a:t>
          </a:r>
          <a:endParaRPr lang="en-US"/>
        </a:p>
      </dgm:t>
    </dgm:pt>
    <dgm:pt modelId="{5D05A1DC-7EE1-46C2-8519-41DB97C3FA98}" type="parTrans" cxnId="{89A2FE05-72AC-4AF2-A703-9F39C0E5881A}">
      <dgm:prSet/>
      <dgm:spPr/>
      <dgm:t>
        <a:bodyPr/>
        <a:lstStyle/>
        <a:p>
          <a:endParaRPr lang="en-US"/>
        </a:p>
      </dgm:t>
    </dgm:pt>
    <dgm:pt modelId="{82E8AE22-B6C1-45E0-A584-04676ADF204F}" type="sibTrans" cxnId="{89A2FE05-72AC-4AF2-A703-9F39C0E5881A}">
      <dgm:prSet/>
      <dgm:spPr/>
      <dgm:t>
        <a:bodyPr/>
        <a:lstStyle/>
        <a:p>
          <a:endParaRPr lang="en-US"/>
        </a:p>
      </dgm:t>
    </dgm:pt>
    <dgm:pt modelId="{C2C3FB2D-B6F6-4845-B33D-3AD672CD35D9}">
      <dgm:prSet/>
      <dgm:spPr/>
      <dgm:t>
        <a:bodyPr/>
        <a:lstStyle/>
        <a:p>
          <a:r>
            <a:rPr lang="en-CA"/>
            <a:t>Costs</a:t>
          </a:r>
          <a:endParaRPr lang="en-US"/>
        </a:p>
      </dgm:t>
    </dgm:pt>
    <dgm:pt modelId="{4A7331EE-A27C-49DA-8F98-934E2178DD05}" type="parTrans" cxnId="{26E694B2-19FA-448A-AEB2-6E9F103587C3}">
      <dgm:prSet/>
      <dgm:spPr/>
      <dgm:t>
        <a:bodyPr/>
        <a:lstStyle/>
        <a:p>
          <a:endParaRPr lang="en-US"/>
        </a:p>
      </dgm:t>
    </dgm:pt>
    <dgm:pt modelId="{47F5F950-3AE2-4042-B431-875F342BB6B0}" type="sibTrans" cxnId="{26E694B2-19FA-448A-AEB2-6E9F103587C3}">
      <dgm:prSet/>
      <dgm:spPr/>
      <dgm:t>
        <a:bodyPr/>
        <a:lstStyle/>
        <a:p>
          <a:endParaRPr lang="en-US"/>
        </a:p>
      </dgm:t>
    </dgm:pt>
    <dgm:pt modelId="{FD1715CD-EBC0-439F-B732-5E52CC5F0DC6}">
      <dgm:prSet/>
      <dgm:spPr/>
      <dgm:t>
        <a:bodyPr/>
        <a:lstStyle/>
        <a:p>
          <a:r>
            <a:rPr lang="en-CA"/>
            <a:t>Increased time for operations</a:t>
          </a:r>
          <a:endParaRPr lang="en-US"/>
        </a:p>
      </dgm:t>
    </dgm:pt>
    <dgm:pt modelId="{55576096-8C05-4C04-AB41-EC4C37C0550F}" type="parTrans" cxnId="{2A788C65-8E38-4C33-8E63-12995883C563}">
      <dgm:prSet/>
      <dgm:spPr/>
      <dgm:t>
        <a:bodyPr/>
        <a:lstStyle/>
        <a:p>
          <a:endParaRPr lang="en-US"/>
        </a:p>
      </dgm:t>
    </dgm:pt>
    <dgm:pt modelId="{F37996A2-A862-437C-9C8E-6BDBC85C79F6}" type="sibTrans" cxnId="{2A788C65-8E38-4C33-8E63-12995883C563}">
      <dgm:prSet/>
      <dgm:spPr/>
      <dgm:t>
        <a:bodyPr/>
        <a:lstStyle/>
        <a:p>
          <a:endParaRPr lang="en-US"/>
        </a:p>
      </dgm:t>
    </dgm:pt>
    <dgm:pt modelId="{F8543F83-F251-446B-B201-F11A545BD5FF}">
      <dgm:prSet/>
      <dgm:spPr/>
      <dgm:t>
        <a:bodyPr/>
        <a:lstStyle/>
        <a:p>
          <a:r>
            <a:rPr lang="en-CA"/>
            <a:t>Redesigning of Current operations</a:t>
          </a:r>
          <a:endParaRPr lang="en-US"/>
        </a:p>
      </dgm:t>
    </dgm:pt>
    <dgm:pt modelId="{11B99F97-139B-46EF-8E98-9591C1E42FBB}" type="parTrans" cxnId="{A952FA5F-CC60-457C-B629-ED6BD10ABAEC}">
      <dgm:prSet/>
      <dgm:spPr/>
      <dgm:t>
        <a:bodyPr/>
        <a:lstStyle/>
        <a:p>
          <a:endParaRPr lang="en-US"/>
        </a:p>
      </dgm:t>
    </dgm:pt>
    <dgm:pt modelId="{4D26C046-A734-4617-9595-652D6538B455}" type="sibTrans" cxnId="{A952FA5F-CC60-457C-B629-ED6BD10ABAEC}">
      <dgm:prSet/>
      <dgm:spPr/>
      <dgm:t>
        <a:bodyPr/>
        <a:lstStyle/>
        <a:p>
          <a:endParaRPr lang="en-US"/>
        </a:p>
      </dgm:t>
    </dgm:pt>
    <dgm:pt modelId="{9E5E313C-DDCD-47B7-9C2A-D3B14FE643EE}">
      <dgm:prSet/>
      <dgm:spPr/>
      <dgm:t>
        <a:bodyPr/>
        <a:lstStyle/>
        <a:p>
          <a:r>
            <a:rPr lang="en-CA"/>
            <a:t>Large oversized</a:t>
          </a:r>
          <a:endParaRPr lang="en-US"/>
        </a:p>
      </dgm:t>
    </dgm:pt>
    <dgm:pt modelId="{0A143586-F25E-4747-8DC7-51137F90C450}" type="parTrans" cxnId="{59A0AF5B-0E5C-41FF-992C-4B831DB3EE00}">
      <dgm:prSet/>
      <dgm:spPr/>
      <dgm:t>
        <a:bodyPr/>
        <a:lstStyle/>
        <a:p>
          <a:endParaRPr lang="en-US"/>
        </a:p>
      </dgm:t>
    </dgm:pt>
    <dgm:pt modelId="{35EA5C32-283E-4A31-9FEE-2E31A62CDD66}" type="sibTrans" cxnId="{59A0AF5B-0E5C-41FF-992C-4B831DB3EE00}">
      <dgm:prSet/>
      <dgm:spPr/>
      <dgm:t>
        <a:bodyPr/>
        <a:lstStyle/>
        <a:p>
          <a:endParaRPr lang="en-US"/>
        </a:p>
      </dgm:t>
    </dgm:pt>
    <dgm:pt modelId="{56C8FA7B-1094-4F94-833C-7FDAD80BD808}">
      <dgm:prSet/>
      <dgm:spPr/>
      <dgm:t>
        <a:bodyPr/>
        <a:lstStyle/>
        <a:p>
          <a:r>
            <a:rPr lang="en-CA"/>
            <a:t>Approval from governing bodies</a:t>
          </a:r>
          <a:endParaRPr lang="en-US"/>
        </a:p>
      </dgm:t>
    </dgm:pt>
    <dgm:pt modelId="{9A794BD6-FD1B-4691-9B38-E0FAE4758C0C}" type="parTrans" cxnId="{5AFFB5A5-67DA-42FF-8558-3700197E8837}">
      <dgm:prSet/>
      <dgm:spPr/>
      <dgm:t>
        <a:bodyPr/>
        <a:lstStyle/>
        <a:p>
          <a:endParaRPr lang="en-US"/>
        </a:p>
      </dgm:t>
    </dgm:pt>
    <dgm:pt modelId="{10DA93C8-167E-43CC-8B0E-006F5CA23028}" type="sibTrans" cxnId="{5AFFB5A5-67DA-42FF-8558-3700197E8837}">
      <dgm:prSet/>
      <dgm:spPr/>
      <dgm:t>
        <a:bodyPr/>
        <a:lstStyle/>
        <a:p>
          <a:endParaRPr lang="en-US"/>
        </a:p>
      </dgm:t>
    </dgm:pt>
    <dgm:pt modelId="{18A44190-E053-4862-B77C-962B30A4D18A}" type="pres">
      <dgm:prSet presAssocID="{B66C6D1D-B94E-4A77-9927-73B28D8D18F7}" presName="diagram" presStyleCnt="0">
        <dgm:presLayoutVars>
          <dgm:dir/>
          <dgm:resizeHandles val="exact"/>
        </dgm:presLayoutVars>
      </dgm:prSet>
      <dgm:spPr/>
    </dgm:pt>
    <dgm:pt modelId="{B212E8DB-B461-42A6-BBE8-57C63E85F911}" type="pres">
      <dgm:prSet presAssocID="{B48D92DC-CAE6-4B8B-87A8-18BB4894F37E}" presName="node" presStyleLbl="node1" presStyleIdx="0" presStyleCnt="6">
        <dgm:presLayoutVars>
          <dgm:bulletEnabled val="1"/>
        </dgm:presLayoutVars>
      </dgm:prSet>
      <dgm:spPr/>
    </dgm:pt>
    <dgm:pt modelId="{97374F7D-7F1C-4F2D-9FC1-4B0CB8294D45}" type="pres">
      <dgm:prSet presAssocID="{82E8AE22-B6C1-45E0-A584-04676ADF204F}" presName="sibTrans" presStyleCnt="0"/>
      <dgm:spPr/>
    </dgm:pt>
    <dgm:pt modelId="{D968F6FF-EA16-452A-8677-0E91CB4C4BBA}" type="pres">
      <dgm:prSet presAssocID="{C2C3FB2D-B6F6-4845-B33D-3AD672CD35D9}" presName="node" presStyleLbl="node1" presStyleIdx="1" presStyleCnt="6">
        <dgm:presLayoutVars>
          <dgm:bulletEnabled val="1"/>
        </dgm:presLayoutVars>
      </dgm:prSet>
      <dgm:spPr/>
    </dgm:pt>
    <dgm:pt modelId="{45FB8805-5F94-4832-9911-A200AECD56F1}" type="pres">
      <dgm:prSet presAssocID="{47F5F950-3AE2-4042-B431-875F342BB6B0}" presName="sibTrans" presStyleCnt="0"/>
      <dgm:spPr/>
    </dgm:pt>
    <dgm:pt modelId="{D54B0926-BCD5-4FC0-9B23-7C5DD2B9B721}" type="pres">
      <dgm:prSet presAssocID="{FD1715CD-EBC0-439F-B732-5E52CC5F0DC6}" presName="node" presStyleLbl="node1" presStyleIdx="2" presStyleCnt="6">
        <dgm:presLayoutVars>
          <dgm:bulletEnabled val="1"/>
        </dgm:presLayoutVars>
      </dgm:prSet>
      <dgm:spPr/>
    </dgm:pt>
    <dgm:pt modelId="{29A701D9-DB8A-4951-BD54-8C2DC3769710}" type="pres">
      <dgm:prSet presAssocID="{F37996A2-A862-437C-9C8E-6BDBC85C79F6}" presName="sibTrans" presStyleCnt="0"/>
      <dgm:spPr/>
    </dgm:pt>
    <dgm:pt modelId="{B955BB49-4CD9-4BD8-A676-00FFC82D1B0B}" type="pres">
      <dgm:prSet presAssocID="{F8543F83-F251-446B-B201-F11A545BD5FF}" presName="node" presStyleLbl="node1" presStyleIdx="3" presStyleCnt="6">
        <dgm:presLayoutVars>
          <dgm:bulletEnabled val="1"/>
        </dgm:presLayoutVars>
      </dgm:prSet>
      <dgm:spPr/>
    </dgm:pt>
    <dgm:pt modelId="{61DD8145-874A-4B30-9AD4-9B43B83D351A}" type="pres">
      <dgm:prSet presAssocID="{4D26C046-A734-4617-9595-652D6538B455}" presName="sibTrans" presStyleCnt="0"/>
      <dgm:spPr/>
    </dgm:pt>
    <dgm:pt modelId="{A6089336-72B4-4B9D-9591-593DD8C12D6C}" type="pres">
      <dgm:prSet presAssocID="{9E5E313C-DDCD-47B7-9C2A-D3B14FE643EE}" presName="node" presStyleLbl="node1" presStyleIdx="4" presStyleCnt="6">
        <dgm:presLayoutVars>
          <dgm:bulletEnabled val="1"/>
        </dgm:presLayoutVars>
      </dgm:prSet>
      <dgm:spPr/>
    </dgm:pt>
    <dgm:pt modelId="{630D5E8E-74F3-4CFF-A8ED-6887FE81F20F}" type="pres">
      <dgm:prSet presAssocID="{35EA5C32-283E-4A31-9FEE-2E31A62CDD66}" presName="sibTrans" presStyleCnt="0"/>
      <dgm:spPr/>
    </dgm:pt>
    <dgm:pt modelId="{153122C4-371E-4587-886D-4E6CDD0B4685}" type="pres">
      <dgm:prSet presAssocID="{56C8FA7B-1094-4F94-833C-7FDAD80BD808}" presName="node" presStyleLbl="node1" presStyleIdx="5" presStyleCnt="6">
        <dgm:presLayoutVars>
          <dgm:bulletEnabled val="1"/>
        </dgm:presLayoutVars>
      </dgm:prSet>
      <dgm:spPr/>
    </dgm:pt>
  </dgm:ptLst>
  <dgm:cxnLst>
    <dgm:cxn modelId="{89A2FE05-72AC-4AF2-A703-9F39C0E5881A}" srcId="{B66C6D1D-B94E-4A77-9927-73B28D8D18F7}" destId="{B48D92DC-CAE6-4B8B-87A8-18BB4894F37E}" srcOrd="0" destOrd="0" parTransId="{5D05A1DC-7EE1-46C2-8519-41DB97C3FA98}" sibTransId="{82E8AE22-B6C1-45E0-A584-04676ADF204F}"/>
    <dgm:cxn modelId="{FC9E7021-377E-439F-A55F-A98C17F21FAA}" type="presOf" srcId="{9E5E313C-DDCD-47B7-9C2A-D3B14FE643EE}" destId="{A6089336-72B4-4B9D-9591-593DD8C12D6C}" srcOrd="0" destOrd="0" presId="urn:microsoft.com/office/officeart/2005/8/layout/default"/>
    <dgm:cxn modelId="{056F932A-11C3-474F-8C15-8D014652C262}" type="presOf" srcId="{B48D92DC-CAE6-4B8B-87A8-18BB4894F37E}" destId="{B212E8DB-B461-42A6-BBE8-57C63E85F911}" srcOrd="0" destOrd="0" presId="urn:microsoft.com/office/officeart/2005/8/layout/default"/>
    <dgm:cxn modelId="{B0136032-0D77-4496-8B2A-D7FD183AA65E}" type="presOf" srcId="{56C8FA7B-1094-4F94-833C-7FDAD80BD808}" destId="{153122C4-371E-4587-886D-4E6CDD0B4685}" srcOrd="0" destOrd="0" presId="urn:microsoft.com/office/officeart/2005/8/layout/default"/>
    <dgm:cxn modelId="{EB754F33-1A60-404E-B298-43340D1BCF0A}" type="presOf" srcId="{F8543F83-F251-446B-B201-F11A545BD5FF}" destId="{B955BB49-4CD9-4BD8-A676-00FFC82D1B0B}" srcOrd="0" destOrd="0" presId="urn:microsoft.com/office/officeart/2005/8/layout/default"/>
    <dgm:cxn modelId="{52173F39-B686-4F89-915C-09ECED8B298D}" type="presOf" srcId="{C2C3FB2D-B6F6-4845-B33D-3AD672CD35D9}" destId="{D968F6FF-EA16-452A-8677-0E91CB4C4BBA}" srcOrd="0" destOrd="0" presId="urn:microsoft.com/office/officeart/2005/8/layout/default"/>
    <dgm:cxn modelId="{59A0AF5B-0E5C-41FF-992C-4B831DB3EE00}" srcId="{B66C6D1D-B94E-4A77-9927-73B28D8D18F7}" destId="{9E5E313C-DDCD-47B7-9C2A-D3B14FE643EE}" srcOrd="4" destOrd="0" parTransId="{0A143586-F25E-4747-8DC7-51137F90C450}" sibTransId="{35EA5C32-283E-4A31-9FEE-2E31A62CDD66}"/>
    <dgm:cxn modelId="{3E7B505C-5CBF-4684-9021-62F9295CC56A}" type="presOf" srcId="{B66C6D1D-B94E-4A77-9927-73B28D8D18F7}" destId="{18A44190-E053-4862-B77C-962B30A4D18A}" srcOrd="0" destOrd="0" presId="urn:microsoft.com/office/officeart/2005/8/layout/default"/>
    <dgm:cxn modelId="{A952FA5F-CC60-457C-B629-ED6BD10ABAEC}" srcId="{B66C6D1D-B94E-4A77-9927-73B28D8D18F7}" destId="{F8543F83-F251-446B-B201-F11A545BD5FF}" srcOrd="3" destOrd="0" parTransId="{11B99F97-139B-46EF-8E98-9591C1E42FBB}" sibTransId="{4D26C046-A734-4617-9595-652D6538B455}"/>
    <dgm:cxn modelId="{2A788C65-8E38-4C33-8E63-12995883C563}" srcId="{B66C6D1D-B94E-4A77-9927-73B28D8D18F7}" destId="{FD1715CD-EBC0-439F-B732-5E52CC5F0DC6}" srcOrd="2" destOrd="0" parTransId="{55576096-8C05-4C04-AB41-EC4C37C0550F}" sibTransId="{F37996A2-A862-437C-9C8E-6BDBC85C79F6}"/>
    <dgm:cxn modelId="{34D4E997-DC30-49AD-AC45-89869DE0071C}" type="presOf" srcId="{FD1715CD-EBC0-439F-B732-5E52CC5F0DC6}" destId="{D54B0926-BCD5-4FC0-9B23-7C5DD2B9B721}" srcOrd="0" destOrd="0" presId="urn:microsoft.com/office/officeart/2005/8/layout/default"/>
    <dgm:cxn modelId="{5AFFB5A5-67DA-42FF-8558-3700197E8837}" srcId="{B66C6D1D-B94E-4A77-9927-73B28D8D18F7}" destId="{56C8FA7B-1094-4F94-833C-7FDAD80BD808}" srcOrd="5" destOrd="0" parTransId="{9A794BD6-FD1B-4691-9B38-E0FAE4758C0C}" sibTransId="{10DA93C8-167E-43CC-8B0E-006F5CA23028}"/>
    <dgm:cxn modelId="{26E694B2-19FA-448A-AEB2-6E9F103587C3}" srcId="{B66C6D1D-B94E-4A77-9927-73B28D8D18F7}" destId="{C2C3FB2D-B6F6-4845-B33D-3AD672CD35D9}" srcOrd="1" destOrd="0" parTransId="{4A7331EE-A27C-49DA-8F98-934E2178DD05}" sibTransId="{47F5F950-3AE2-4042-B431-875F342BB6B0}"/>
    <dgm:cxn modelId="{042AF01B-88B9-49AE-98AE-6A914FA037BD}" type="presParOf" srcId="{18A44190-E053-4862-B77C-962B30A4D18A}" destId="{B212E8DB-B461-42A6-BBE8-57C63E85F911}" srcOrd="0" destOrd="0" presId="urn:microsoft.com/office/officeart/2005/8/layout/default"/>
    <dgm:cxn modelId="{2DD5A0AF-335F-403C-A897-2C966DBB4097}" type="presParOf" srcId="{18A44190-E053-4862-B77C-962B30A4D18A}" destId="{97374F7D-7F1C-4F2D-9FC1-4B0CB8294D45}" srcOrd="1" destOrd="0" presId="urn:microsoft.com/office/officeart/2005/8/layout/default"/>
    <dgm:cxn modelId="{1AFD925D-5B9E-4522-9981-C1372BD18029}" type="presParOf" srcId="{18A44190-E053-4862-B77C-962B30A4D18A}" destId="{D968F6FF-EA16-452A-8677-0E91CB4C4BBA}" srcOrd="2" destOrd="0" presId="urn:microsoft.com/office/officeart/2005/8/layout/default"/>
    <dgm:cxn modelId="{D1E46641-56C1-458E-BD50-DE798ED686F8}" type="presParOf" srcId="{18A44190-E053-4862-B77C-962B30A4D18A}" destId="{45FB8805-5F94-4832-9911-A200AECD56F1}" srcOrd="3" destOrd="0" presId="urn:microsoft.com/office/officeart/2005/8/layout/default"/>
    <dgm:cxn modelId="{56115EC3-7EE2-420A-8D68-C1C8EE51A7A5}" type="presParOf" srcId="{18A44190-E053-4862-B77C-962B30A4D18A}" destId="{D54B0926-BCD5-4FC0-9B23-7C5DD2B9B721}" srcOrd="4" destOrd="0" presId="urn:microsoft.com/office/officeart/2005/8/layout/default"/>
    <dgm:cxn modelId="{C3D65961-1732-4FEA-8A41-1D674AE06EBA}" type="presParOf" srcId="{18A44190-E053-4862-B77C-962B30A4D18A}" destId="{29A701D9-DB8A-4951-BD54-8C2DC3769710}" srcOrd="5" destOrd="0" presId="urn:microsoft.com/office/officeart/2005/8/layout/default"/>
    <dgm:cxn modelId="{12F1622B-56B0-4714-B672-27BB594B658A}" type="presParOf" srcId="{18A44190-E053-4862-B77C-962B30A4D18A}" destId="{B955BB49-4CD9-4BD8-A676-00FFC82D1B0B}" srcOrd="6" destOrd="0" presId="urn:microsoft.com/office/officeart/2005/8/layout/default"/>
    <dgm:cxn modelId="{95CA1292-59BC-4DB1-A072-E8DEBAE7DB58}" type="presParOf" srcId="{18A44190-E053-4862-B77C-962B30A4D18A}" destId="{61DD8145-874A-4B30-9AD4-9B43B83D351A}" srcOrd="7" destOrd="0" presId="urn:microsoft.com/office/officeart/2005/8/layout/default"/>
    <dgm:cxn modelId="{775A895C-C909-443C-AF22-167A8DB7AB3F}" type="presParOf" srcId="{18A44190-E053-4862-B77C-962B30A4D18A}" destId="{A6089336-72B4-4B9D-9591-593DD8C12D6C}" srcOrd="8" destOrd="0" presId="urn:microsoft.com/office/officeart/2005/8/layout/default"/>
    <dgm:cxn modelId="{0FF36A00-0EEF-4617-98C7-20B10D2D82DB}" type="presParOf" srcId="{18A44190-E053-4862-B77C-962B30A4D18A}" destId="{630D5E8E-74F3-4CFF-A8ED-6887FE81F20F}" srcOrd="9" destOrd="0" presId="urn:microsoft.com/office/officeart/2005/8/layout/default"/>
    <dgm:cxn modelId="{182B49FF-1A18-4823-AE8C-28C911C4C9CE}" type="presParOf" srcId="{18A44190-E053-4862-B77C-962B30A4D18A}" destId="{153122C4-371E-4587-886D-4E6CDD0B468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B644A-019B-4BDA-AF09-F5DDB3AC93DD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184A6-DA25-470A-8588-DF5F32714C65}">
      <dsp:nvSpPr>
        <dsp:cNvPr id="0" name=""/>
        <dsp:cNvSpPr/>
      </dsp:nvSpPr>
      <dsp:spPr>
        <a:xfrm>
          <a:off x="111193" y="59993"/>
          <a:ext cx="613937" cy="6109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7B593-0ECE-45D9-B3DA-89D1D4913D8D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Robotic surgery can take many forms</a:t>
          </a:r>
          <a:endParaRPr lang="en-US" sz="2000" kern="1200" dirty="0"/>
        </a:p>
      </dsp:txBody>
      <dsp:txXfrm>
        <a:off x="836323" y="3399"/>
        <a:ext cx="9679276" cy="724089"/>
      </dsp:txXfrm>
    </dsp:sp>
    <dsp:sp modelId="{55595028-78EC-40E3-9CD8-560F6EB77E55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39705-54A2-451F-AE7F-1BED0FC7B828}">
      <dsp:nvSpPr>
        <dsp:cNvPr id="0" name=""/>
        <dsp:cNvSpPr/>
      </dsp:nvSpPr>
      <dsp:spPr>
        <a:xfrm>
          <a:off x="111193" y="965105"/>
          <a:ext cx="613937" cy="6109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19D8F-4758-4A7C-A977-8BCA9AE664EA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The most common robotic based surgeries are minimally invasive surgeries (MIS) </a:t>
          </a:r>
          <a:endParaRPr lang="en-US" sz="2000" kern="1200" dirty="0"/>
        </a:p>
      </dsp:txBody>
      <dsp:txXfrm>
        <a:off x="836323" y="908511"/>
        <a:ext cx="9679276" cy="724089"/>
      </dsp:txXfrm>
    </dsp:sp>
    <dsp:sp modelId="{B1FFA349-34FE-4122-B730-934243103357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65C43-897D-4BE5-9432-49D62D7546E8}">
      <dsp:nvSpPr>
        <dsp:cNvPr id="0" name=""/>
        <dsp:cNvSpPr/>
      </dsp:nvSpPr>
      <dsp:spPr>
        <a:xfrm>
          <a:off x="111193" y="1870217"/>
          <a:ext cx="613937" cy="6109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511B2-F226-48AC-82A9-C6561DB3990D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Robotic surgeries can also involve robots doing </a:t>
          </a:r>
          <a:r>
            <a:rPr lang="en-CA" sz="2000" b="0" i="0" kern="1200" dirty="0"/>
            <a:t>traditional open surgical procedures</a:t>
          </a:r>
          <a:endParaRPr lang="en-US" sz="2000" kern="1200" dirty="0"/>
        </a:p>
      </dsp:txBody>
      <dsp:txXfrm>
        <a:off x="836323" y="1813624"/>
        <a:ext cx="9679276" cy="724089"/>
      </dsp:txXfrm>
    </dsp:sp>
    <dsp:sp modelId="{A5537D4B-38B5-4AA6-A2DE-ECC89DBCC5B6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8F872-C991-4FBB-831A-6BC92A055B75}">
      <dsp:nvSpPr>
        <dsp:cNvPr id="0" name=""/>
        <dsp:cNvSpPr/>
      </dsp:nvSpPr>
      <dsp:spPr>
        <a:xfrm>
          <a:off x="111193" y="2775329"/>
          <a:ext cx="613937" cy="6109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C2015-1CC5-45A2-9886-5E68E39250A8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Often require surgeon operators to control the bot</a:t>
          </a:r>
          <a:endParaRPr lang="en-US" sz="2000" kern="1200" dirty="0"/>
        </a:p>
      </dsp:txBody>
      <dsp:txXfrm>
        <a:off x="836323" y="2718736"/>
        <a:ext cx="9679276" cy="724089"/>
      </dsp:txXfrm>
    </dsp:sp>
    <dsp:sp modelId="{1D6CB5E3-61A6-4A68-964E-AA7FB8C3B3E6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DEFAA-9F1F-44F4-AB99-AB5CA2C0A7F5}">
      <dsp:nvSpPr>
        <dsp:cNvPr id="0" name=""/>
        <dsp:cNvSpPr/>
      </dsp:nvSpPr>
      <dsp:spPr>
        <a:xfrm>
          <a:off x="111193" y="3680442"/>
          <a:ext cx="613937" cy="6109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7E4DF-2418-4D4D-8920-326E554C0FC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Utilize a wide array of sensors, and tools</a:t>
          </a:r>
          <a:endParaRPr lang="en-US" sz="2000" kern="1200" dirty="0"/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04273-EB13-4BE5-A23E-92D9BB706355}">
      <dsp:nvSpPr>
        <dsp:cNvPr id="0" name=""/>
        <dsp:cNvSpPr/>
      </dsp:nvSpPr>
      <dsp:spPr>
        <a:xfrm>
          <a:off x="3262" y="87037"/>
          <a:ext cx="2329736" cy="1479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CB630-BED1-4C6F-8D90-1E1A9C487190}">
      <dsp:nvSpPr>
        <dsp:cNvPr id="0" name=""/>
        <dsp:cNvSpPr/>
      </dsp:nvSpPr>
      <dsp:spPr>
        <a:xfrm>
          <a:off x="262122" y="332954"/>
          <a:ext cx="2329736" cy="1479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Robots can achieve sub-millimeter precision</a:t>
          </a:r>
          <a:endParaRPr lang="en-US" sz="2100" kern="1200" dirty="0"/>
        </a:p>
      </dsp:txBody>
      <dsp:txXfrm>
        <a:off x="305452" y="376284"/>
        <a:ext cx="2243076" cy="1392722"/>
      </dsp:txXfrm>
    </dsp:sp>
    <dsp:sp modelId="{3D1B997E-381F-428C-A5C8-3E13A5328D2E}">
      <dsp:nvSpPr>
        <dsp:cNvPr id="0" name=""/>
        <dsp:cNvSpPr/>
      </dsp:nvSpPr>
      <dsp:spPr>
        <a:xfrm>
          <a:off x="2850718" y="87037"/>
          <a:ext cx="2329736" cy="1479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388F9-294A-48AE-8575-499B74B4B885}">
      <dsp:nvSpPr>
        <dsp:cNvPr id="0" name=""/>
        <dsp:cNvSpPr/>
      </dsp:nvSpPr>
      <dsp:spPr>
        <a:xfrm>
          <a:off x="3109578" y="332954"/>
          <a:ext cx="2329736" cy="1479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Teleoperated robots allow highly skilled surgeons to operate remotely</a:t>
          </a:r>
          <a:endParaRPr lang="en-US" sz="2100" kern="1200" dirty="0"/>
        </a:p>
      </dsp:txBody>
      <dsp:txXfrm>
        <a:off x="3152908" y="376284"/>
        <a:ext cx="2243076" cy="1392722"/>
      </dsp:txXfrm>
    </dsp:sp>
    <dsp:sp modelId="{2E18E4A1-A381-4E2D-AC6D-DC8750171E79}">
      <dsp:nvSpPr>
        <dsp:cNvPr id="0" name=""/>
        <dsp:cNvSpPr/>
      </dsp:nvSpPr>
      <dsp:spPr>
        <a:xfrm>
          <a:off x="5698174" y="87037"/>
          <a:ext cx="2329736" cy="1479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382AD-0904-44C6-A8A6-3FDC4E2C1A53}">
      <dsp:nvSpPr>
        <dsp:cNvPr id="0" name=""/>
        <dsp:cNvSpPr/>
      </dsp:nvSpPr>
      <dsp:spPr>
        <a:xfrm>
          <a:off x="5957034" y="332954"/>
          <a:ext cx="2329736" cy="1479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New ways to achieve the same tasks (joint configurations)</a:t>
          </a:r>
          <a:endParaRPr lang="en-US" sz="2100" kern="1200" dirty="0"/>
        </a:p>
      </dsp:txBody>
      <dsp:txXfrm>
        <a:off x="6000364" y="376284"/>
        <a:ext cx="2243076" cy="1392722"/>
      </dsp:txXfrm>
    </dsp:sp>
    <dsp:sp modelId="{B0F57970-B3E3-431C-82C2-1FCD8997D2AB}">
      <dsp:nvSpPr>
        <dsp:cNvPr id="0" name=""/>
        <dsp:cNvSpPr/>
      </dsp:nvSpPr>
      <dsp:spPr>
        <a:xfrm>
          <a:off x="8545630" y="87037"/>
          <a:ext cx="2329736" cy="1479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72677-9D0E-4525-BE6A-409EF8331F34}">
      <dsp:nvSpPr>
        <dsp:cNvPr id="0" name=""/>
        <dsp:cNvSpPr/>
      </dsp:nvSpPr>
      <dsp:spPr>
        <a:xfrm>
          <a:off x="8804490" y="332954"/>
          <a:ext cx="2329736" cy="1479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Less invasive surgeries leading to faster recoveries</a:t>
          </a:r>
          <a:endParaRPr lang="en-US" sz="2100" kern="1200" dirty="0"/>
        </a:p>
      </dsp:txBody>
      <dsp:txXfrm>
        <a:off x="8847820" y="376284"/>
        <a:ext cx="2243076" cy="1392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0E60C-19C4-445C-9114-601DAB519327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/>
            <a:t>3 DoF*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3D HD display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Worldwide use</a:t>
          </a:r>
          <a:endParaRPr lang="en-US" sz="2000" kern="1200" dirty="0"/>
        </a:p>
      </dsp:txBody>
      <dsp:txXfrm rot="-5400000">
        <a:off x="3785616" y="197117"/>
        <a:ext cx="6675221" cy="1012303"/>
      </dsp:txXfrm>
    </dsp:sp>
    <dsp:sp modelId="{D6694094-2D44-475F-8967-3CE6C5F4FF7A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Da Vinci robot</a:t>
          </a:r>
          <a:endParaRPr lang="en-US" sz="2900" kern="1200"/>
        </a:p>
      </dsp:txBody>
      <dsp:txXfrm>
        <a:off x="68454" y="70578"/>
        <a:ext cx="3648708" cy="1265378"/>
      </dsp:txXfrm>
    </dsp:sp>
    <dsp:sp modelId="{13336A20-C6C4-445E-8F4D-F83FC5DB34A5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7 </a:t>
          </a:r>
          <a:r>
            <a:rPr lang="en-US" sz="2000" kern="1200" dirty="0" err="1"/>
            <a:t>DoF</a:t>
          </a:r>
          <a:r>
            <a:rPr lang="en-US" sz="2000" kern="1200" dirty="0"/>
            <a:t> arms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VR, with HD video and Haptic feedback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Training</a:t>
          </a:r>
        </a:p>
      </dsp:txBody>
      <dsp:txXfrm rot="-5400000">
        <a:off x="3785616" y="1669517"/>
        <a:ext cx="6675221" cy="1012303"/>
      </dsp:txXfrm>
    </dsp:sp>
    <dsp:sp modelId="{7AFCB979-CB79-4AA8-A993-9B1EF03493A0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Hugo robotic‐assisted surgery system</a:t>
          </a:r>
        </a:p>
      </dsp:txBody>
      <dsp:txXfrm>
        <a:off x="68454" y="1542979"/>
        <a:ext cx="3648708" cy="1265378"/>
      </dsp:txXfrm>
    </dsp:sp>
    <dsp:sp modelId="{D4260B62-CC42-4B40-9818-9F594D8A2083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25 mm insertion tube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3D HD display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 articulating flexible arms</a:t>
          </a:r>
        </a:p>
      </dsp:txBody>
      <dsp:txXfrm rot="-5400000">
        <a:off x="3785616" y="3141918"/>
        <a:ext cx="6675221" cy="1012303"/>
      </dsp:txXfrm>
    </dsp:sp>
    <dsp:sp modelId="{6254FCEA-22C6-41AA-94E7-92B53A128CC0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Enos single access robotic surgical system</a:t>
          </a:r>
        </a:p>
      </dsp:txBody>
      <dsp:txXfrm>
        <a:off x="68454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2E8DB-B461-42A6-BBE8-57C63E85F911}">
      <dsp:nvSpPr>
        <dsp:cNvPr id="0" name=""/>
        <dsp:cNvSpPr/>
      </dsp:nvSpPr>
      <dsp:spPr>
        <a:xfrm>
          <a:off x="600" y="54153"/>
          <a:ext cx="2341860" cy="1405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Accessibility</a:t>
          </a:r>
          <a:endParaRPr lang="en-US" sz="2800" kern="1200"/>
        </a:p>
      </dsp:txBody>
      <dsp:txXfrm>
        <a:off x="600" y="54153"/>
        <a:ext cx="2341860" cy="1405116"/>
      </dsp:txXfrm>
    </dsp:sp>
    <dsp:sp modelId="{D968F6FF-EA16-452A-8677-0E91CB4C4BBA}">
      <dsp:nvSpPr>
        <dsp:cNvPr id="0" name=""/>
        <dsp:cNvSpPr/>
      </dsp:nvSpPr>
      <dsp:spPr>
        <a:xfrm>
          <a:off x="2576647" y="54153"/>
          <a:ext cx="2341860" cy="1405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Costs</a:t>
          </a:r>
          <a:endParaRPr lang="en-US" sz="2800" kern="1200"/>
        </a:p>
      </dsp:txBody>
      <dsp:txXfrm>
        <a:off x="2576647" y="54153"/>
        <a:ext cx="2341860" cy="1405116"/>
      </dsp:txXfrm>
    </dsp:sp>
    <dsp:sp modelId="{D54B0926-BCD5-4FC0-9B23-7C5DD2B9B721}">
      <dsp:nvSpPr>
        <dsp:cNvPr id="0" name=""/>
        <dsp:cNvSpPr/>
      </dsp:nvSpPr>
      <dsp:spPr>
        <a:xfrm>
          <a:off x="600" y="1693455"/>
          <a:ext cx="2341860" cy="1405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Increased time for operations</a:t>
          </a:r>
          <a:endParaRPr lang="en-US" sz="2800" kern="1200"/>
        </a:p>
      </dsp:txBody>
      <dsp:txXfrm>
        <a:off x="600" y="1693455"/>
        <a:ext cx="2341860" cy="1405116"/>
      </dsp:txXfrm>
    </dsp:sp>
    <dsp:sp modelId="{B955BB49-4CD9-4BD8-A676-00FFC82D1B0B}">
      <dsp:nvSpPr>
        <dsp:cNvPr id="0" name=""/>
        <dsp:cNvSpPr/>
      </dsp:nvSpPr>
      <dsp:spPr>
        <a:xfrm>
          <a:off x="2576647" y="1693455"/>
          <a:ext cx="2341860" cy="1405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Redesigning of Current operations</a:t>
          </a:r>
          <a:endParaRPr lang="en-US" sz="2800" kern="1200"/>
        </a:p>
      </dsp:txBody>
      <dsp:txXfrm>
        <a:off x="2576647" y="1693455"/>
        <a:ext cx="2341860" cy="1405116"/>
      </dsp:txXfrm>
    </dsp:sp>
    <dsp:sp modelId="{A6089336-72B4-4B9D-9591-593DD8C12D6C}">
      <dsp:nvSpPr>
        <dsp:cNvPr id="0" name=""/>
        <dsp:cNvSpPr/>
      </dsp:nvSpPr>
      <dsp:spPr>
        <a:xfrm>
          <a:off x="600" y="3332757"/>
          <a:ext cx="2341860" cy="1405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Large oversized</a:t>
          </a:r>
          <a:endParaRPr lang="en-US" sz="2800" kern="1200"/>
        </a:p>
      </dsp:txBody>
      <dsp:txXfrm>
        <a:off x="600" y="3332757"/>
        <a:ext cx="2341860" cy="1405116"/>
      </dsp:txXfrm>
    </dsp:sp>
    <dsp:sp modelId="{153122C4-371E-4587-886D-4E6CDD0B4685}">
      <dsp:nvSpPr>
        <dsp:cNvPr id="0" name=""/>
        <dsp:cNvSpPr/>
      </dsp:nvSpPr>
      <dsp:spPr>
        <a:xfrm>
          <a:off x="2576647" y="3332757"/>
          <a:ext cx="2341860" cy="1405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Approval from governing bodies</a:t>
          </a:r>
          <a:endParaRPr lang="en-US" sz="2800" kern="1200"/>
        </a:p>
      </dsp:txBody>
      <dsp:txXfrm>
        <a:off x="2576647" y="3332757"/>
        <a:ext cx="2341860" cy="1405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775-15C9-E910-F84E-62079906D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4FDF2-AC92-94C4-C3A5-986363FCD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D5903-DF4E-8BA9-50AC-5385772E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C3FB-9E3D-4FDF-B20B-F04A059E43EA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EDC1-CF9C-489A-06E4-FDF7E9D0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D1F1-5082-9006-49AD-1C1BF3E9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91D1-CA45-4625-AF5E-81D0E2864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03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A208-ED52-20EA-35CD-6F356EF8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7FD50-041A-2653-B00B-8812BFAF2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0EE38-3580-D381-E1DF-F3EC79D1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C3FB-9E3D-4FDF-B20B-F04A059E43EA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6E7F3-D55A-C17A-9D6F-6634945B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58139-D861-4DC7-6A05-F903F872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91D1-CA45-4625-AF5E-81D0E2864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45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4CD0E-AA51-F19E-13ED-0CBFA31ED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C0FB3-E0DB-EB11-C530-D46564C4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C42B-7A13-4507-196E-8249897A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C3FB-9E3D-4FDF-B20B-F04A059E43EA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E240-1E47-A407-87C4-53216A2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75B39-2D94-A803-DE3E-50DB3301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91D1-CA45-4625-AF5E-81D0E2864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97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69C6-BAB9-5496-E1BA-89E7711E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827F-0BAA-7022-0EF9-C7EA36E3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4802D-C61C-7E0A-46A1-DCDA5E3C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C3FB-9E3D-4FDF-B20B-F04A059E43EA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DCB7-04CA-7ED3-3189-A7450327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404FB-2032-4229-BD50-F4E38228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91D1-CA45-4625-AF5E-81D0E2864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03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BFB4-7594-6673-1E88-47AA290B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8FC84-F849-A6E5-6D10-538E9332F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443C-6217-A84F-7A68-D2DC7135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C3FB-9E3D-4FDF-B20B-F04A059E43EA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2F9CE-D281-018F-0CE0-BD13A51B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8606-74BA-A6DB-0016-AD2E7685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91D1-CA45-4625-AF5E-81D0E2864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61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AE50-CCE5-ABC1-ED93-64BFEB42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7402-EFFE-F262-DDB8-C284BABEA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6D4EC-7438-F7C5-71B3-A2C26463B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33AF9-D11C-8AAC-9F54-35D07933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C3FB-9E3D-4FDF-B20B-F04A059E43EA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7997F-E28B-F948-C84B-FD95B038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B049D-3A34-7344-F3D5-8126810E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91D1-CA45-4625-AF5E-81D0E2864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03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92B4-EEF5-8749-4353-EB276018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F9DB5-9923-170A-66A1-AB48FFB7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8B708-3E6A-D3A8-A1C9-83BFDD76A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0BFEA-F3C1-C455-368F-9B726EC93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99D70-22EB-0EE2-22DD-5ACAC076E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08B0F-E5CF-B44A-8C57-5256B4E6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C3FB-9E3D-4FDF-B20B-F04A059E43EA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E5BE5-2EA1-2EEF-6E28-70ED5CDA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8A9B2-DE9E-C554-D9D7-BD7ECC00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91D1-CA45-4625-AF5E-81D0E2864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00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D6DE-F59A-E619-3E5F-22BB41CB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FECBF-ADD1-EDE2-ED65-55207094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C3FB-9E3D-4FDF-B20B-F04A059E43EA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D716C-8FD5-1F2A-63B3-A76CF3C5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A85FD-3197-D9DE-7F0B-354363E7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91D1-CA45-4625-AF5E-81D0E2864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06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8B376-979F-89A6-87F2-2C1A1291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C3FB-9E3D-4FDF-B20B-F04A059E43EA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B8BB3-C576-C536-1E2D-6A5C4702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3C285-BD36-ED7A-3705-B033B8B8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91D1-CA45-4625-AF5E-81D0E2864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5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5698-1F46-7710-9B57-320793F9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6EFC-C6D4-5F3B-8A64-10A1FB9A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45A00-70A3-9AE8-CF40-02D4311E3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B3D30-90AC-06D1-07EA-F1A6BCA1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C3FB-9E3D-4FDF-B20B-F04A059E43EA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16A72-B3BB-901A-FE07-226E311B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3FFDA-EC0F-4AAB-8A9D-A9BF6271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91D1-CA45-4625-AF5E-81D0E2864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94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D5F6-BC72-847E-ADB2-232A36C3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64CBB-25BE-1CF8-3301-379C0C718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CFB02-0A28-7F82-AD12-17AA728F0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B2A2A-9544-E099-850A-23E6E011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C3FB-9E3D-4FDF-B20B-F04A059E43EA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878CD-C45B-DCB1-08B8-4A26D0A2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7B4D9-65E3-88FA-2032-A53D8EEA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91D1-CA45-4625-AF5E-81D0E2864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2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699DB-2987-18A8-17E8-FAD36A13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75A8B-0902-DCF8-8CCB-17B198B2C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7BA1D-015A-71E6-F583-C97BF1EAD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6C3FB-9E3D-4FDF-B20B-F04A059E43EA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9F516-2B0D-0157-6E1C-D5036EC10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58D7-79E6-B7F3-B32B-4A8F4EB4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91D1-CA45-4625-AF5E-81D0E2864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8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C6417-0B01-8304-8D72-A01E8158D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CA" sz="4000" b="1" dirty="0">
                <a:solidFill>
                  <a:schemeClr val="tx2"/>
                </a:solidFill>
              </a:rPr>
              <a:t>Robotic Surgeries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9F40B-A93A-C0C7-2D6A-4793F73B4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CA" sz="2000">
                <a:solidFill>
                  <a:schemeClr val="tx2"/>
                </a:solidFill>
              </a:rPr>
              <a:t>Jasper Eng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8649B70E-159A-0B3D-2FF9-F8D1E597D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810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146C8-BA9A-BAEA-F944-208A39CB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6" y="-131767"/>
            <a:ext cx="6125964" cy="1906863"/>
          </a:xfrm>
        </p:spPr>
        <p:txBody>
          <a:bodyPr anchor="b">
            <a:normAutofit/>
          </a:bodyPr>
          <a:lstStyle/>
          <a:p>
            <a:r>
              <a:rPr lang="en-CA" b="1" dirty="0"/>
              <a:t>How Can Robots Help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3765-31B1-BFB3-E52C-1DD40B9D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6" y="2711394"/>
            <a:ext cx="5348748" cy="3905715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CA" sz="3200" b="1" dirty="0"/>
              <a:t>Robotic Surgeries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CA" sz="3200" b="0" i="0" dirty="0">
                <a:effectLst/>
                <a:latin typeface="Söhne"/>
              </a:rPr>
              <a:t>Robot-Assisted Rehabilitation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CA" sz="3200" dirty="0"/>
              <a:t>Robotic Prosthesis </a:t>
            </a:r>
          </a:p>
        </p:txBody>
      </p:sp>
      <p:pic>
        <p:nvPicPr>
          <p:cNvPr id="1030" name="Picture 6" descr="Robot-assisted rehabilitation with ROBERT® and KUKA | KUKA AG">
            <a:extLst>
              <a:ext uri="{FF2B5EF4-FFF2-40B4-BE49-F238E27FC236}">
                <a16:creationId xmlns:a16="http://schemas.microsoft.com/office/drawing/2014/main" id="{19A8F87A-BF1C-F8FF-62E9-1AFA73416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33"/>
          <a:stretch/>
        </p:blipFill>
        <p:spPr bwMode="auto"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botic prosthetic leg uses stronger motors for better performance">
            <a:extLst>
              <a:ext uri="{FF2B5EF4-FFF2-40B4-BE49-F238E27FC236}">
                <a16:creationId xmlns:a16="http://schemas.microsoft.com/office/drawing/2014/main" id="{4A3558D7-979F-D7F9-7424-B96894E95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7" r="15088" b="2"/>
          <a:stretch/>
        </p:blipFill>
        <p:spPr bwMode="auto"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nefits of Robotic Surgery for Patients and Surgeons">
            <a:extLst>
              <a:ext uri="{FF2B5EF4-FFF2-40B4-BE49-F238E27FC236}">
                <a16:creationId xmlns:a16="http://schemas.microsoft.com/office/drawing/2014/main" id="{F96B4B50-C80A-121D-675A-AFBF8335C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7" r="8516" b="2"/>
          <a:stretch/>
        </p:blipFill>
        <p:spPr bwMode="auto"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19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C110-9977-80EA-29D7-E34F6A5C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What is Robotic Surgery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CBEB54-33AA-8390-566C-A1FEE6DB1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2107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93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0F7-5DAD-41B3-E05A-C9AB87E7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CA" sz="4400" b="1" dirty="0"/>
              <a:t>Benefits of Robotic Surgery</a:t>
            </a:r>
            <a:endParaRPr lang="en-CA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F698CA-C32E-78E6-3C12-45E8E5065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122651"/>
              </p:ext>
            </p:extLst>
          </p:nvPr>
        </p:nvGraphicFramePr>
        <p:xfrm>
          <a:off x="527255" y="2630985"/>
          <a:ext cx="11137490" cy="1812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69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JCM | Free Full-Text | Robotic-Assisted Microsurgery and Its Future in  Plastic Surgery">
            <a:extLst>
              <a:ext uri="{FF2B5EF4-FFF2-40B4-BE49-F238E27FC236}">
                <a16:creationId xmlns:a16="http://schemas.microsoft.com/office/drawing/2014/main" id="{4D5E9703-ED76-E4E2-B8A4-8AF5C506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78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57D9B-3D98-1213-5B82-658B8204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6142"/>
            <a:ext cx="10515600" cy="1325563"/>
          </a:xfrm>
        </p:spPr>
        <p:txBody>
          <a:bodyPr/>
          <a:lstStyle/>
          <a:p>
            <a:pPr algn="ctr"/>
            <a:r>
              <a:rPr lang="en-CA" b="1" dirty="0"/>
              <a:t>Evolution of Robots in Surgery</a:t>
            </a:r>
          </a:p>
        </p:txBody>
      </p:sp>
    </p:spTree>
    <p:extLst>
      <p:ext uri="{BB962C8B-B14F-4D97-AF65-F5344CB8AC3E}">
        <p14:creationId xmlns:p14="http://schemas.microsoft.com/office/powerpoint/2010/main" val="3563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3951-63C2-84E4-112E-9C3817B2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Current Robotic Surgical Systems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BE1B82C-CEB8-10FF-27E3-A9D150E1C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5996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93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8F7FE-5838-C591-F994-F79A34A4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CA" sz="3600" b="1" dirty="0"/>
              <a:t>Challenges and Limitations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A8BAE591-0A08-D409-E636-4AC12C956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669326"/>
              </p:ext>
            </p:extLst>
          </p:nvPr>
        </p:nvGraphicFramePr>
        <p:xfrm>
          <a:off x="6632812" y="1032987"/>
          <a:ext cx="4919108" cy="479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43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6651-1FBE-BEAE-5E89-DCBC77F3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CA" sz="6000" b="1" dirty="0"/>
              <a:t>Questions</a:t>
            </a:r>
            <a:r>
              <a:rPr lang="en-CA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234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179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Robotic Surgeries</vt:lpstr>
      <vt:lpstr>How Can Robots Help US?</vt:lpstr>
      <vt:lpstr>What is Robotic Surgery</vt:lpstr>
      <vt:lpstr>Benefits of Robotic Surgery</vt:lpstr>
      <vt:lpstr>Evolution of Robots in Surgery</vt:lpstr>
      <vt:lpstr>Current Robotic Surgical Systems</vt:lpstr>
      <vt:lpstr>Challenges and Limitations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Surgeries</dc:title>
  <dc:creator>Jasper Ng</dc:creator>
  <cp:lastModifiedBy>Jasper Ng</cp:lastModifiedBy>
  <cp:revision>1</cp:revision>
  <dcterms:created xsi:type="dcterms:W3CDTF">2023-10-19T16:42:07Z</dcterms:created>
  <dcterms:modified xsi:type="dcterms:W3CDTF">2023-10-19T21:20:46Z</dcterms:modified>
</cp:coreProperties>
</file>