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9E"/>
    <a:srgbClr val="523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12A2-29CB-4C24-842E-F9D2AD8F1B5E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0FB4-46DA-4CAA-A386-25B39D3F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8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12A2-29CB-4C24-842E-F9D2AD8F1B5E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0FB4-46DA-4CAA-A386-25B39D3F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12A2-29CB-4C24-842E-F9D2AD8F1B5E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0FB4-46DA-4CAA-A386-25B39D3F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6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12A2-29CB-4C24-842E-F9D2AD8F1B5E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0FB4-46DA-4CAA-A386-25B39D3F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6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12A2-29CB-4C24-842E-F9D2AD8F1B5E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0FB4-46DA-4CAA-A386-25B39D3F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8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12A2-29CB-4C24-842E-F9D2AD8F1B5E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0FB4-46DA-4CAA-A386-25B39D3F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5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12A2-29CB-4C24-842E-F9D2AD8F1B5E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0FB4-46DA-4CAA-A386-25B39D3F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0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12A2-29CB-4C24-842E-F9D2AD8F1B5E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0FB4-46DA-4CAA-A386-25B39D3F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5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12A2-29CB-4C24-842E-F9D2AD8F1B5E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0FB4-46DA-4CAA-A386-25B39D3F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12A2-29CB-4C24-842E-F9D2AD8F1B5E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0FB4-46DA-4CAA-A386-25B39D3F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12A2-29CB-4C24-842E-F9D2AD8F1B5E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0FB4-46DA-4CAA-A386-25B39D3F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12A2-29CB-4C24-842E-F9D2AD8F1B5E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10FB4-46DA-4CAA-A386-25B39D3F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6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143000"/>
            <a:ext cx="3332019" cy="5715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066800"/>
            <a:ext cx="3429000" cy="538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8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71600"/>
            <a:ext cx="5694219" cy="48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8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812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4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74" t="9644" r="19697" b="9593"/>
          <a:stretch/>
        </p:blipFill>
        <p:spPr>
          <a:xfrm>
            <a:off x="2230582" y="2514600"/>
            <a:ext cx="4696691" cy="2784764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  <a:reflection blurRad="6350" stA="52000" endA="300" endPos="35000" dir="5400000" sy="-100000" algn="bl" rotWithShape="0"/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2093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9" t="21673" r="8828" b="23682"/>
          <a:stretch/>
        </p:blipFill>
        <p:spPr>
          <a:xfrm>
            <a:off x="1752600" y="2971800"/>
            <a:ext cx="5562600" cy="1579418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093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Solved</dc:creator>
  <cp:lastModifiedBy>Solved</cp:lastModifiedBy>
  <cp:revision>7</cp:revision>
  <dcterms:created xsi:type="dcterms:W3CDTF">2023-04-08T10:17:02Z</dcterms:created>
  <dcterms:modified xsi:type="dcterms:W3CDTF">2023-04-08T15:47:06Z</dcterms:modified>
</cp:coreProperties>
</file>