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3" r:id="rId2"/>
    <p:sldId id="258" r:id="rId3"/>
    <p:sldId id="260" r:id="rId4"/>
    <p:sldId id="271" r:id="rId5"/>
    <p:sldId id="266" r:id="rId6"/>
    <p:sldId id="261" r:id="rId7"/>
    <p:sldId id="267" r:id="rId8"/>
    <p:sldId id="268" r:id="rId9"/>
    <p:sldId id="269" r:id="rId10"/>
    <p:sldId id="272" r:id="rId11"/>
    <p:sldId id="273" r:id="rId12"/>
    <p:sldId id="275" r:id="rId13"/>
    <p:sldId id="276" r:id="rId14"/>
    <p:sldId id="278" r:id="rId15"/>
    <p:sldId id="279" r:id="rId16"/>
    <p:sldId id="287" r:id="rId17"/>
    <p:sldId id="288" r:id="rId18"/>
    <p:sldId id="289" r:id="rId19"/>
    <p:sldId id="286" r:id="rId20"/>
    <p:sldId id="280" r:id="rId21"/>
    <p:sldId id="274" r:id="rId22"/>
    <p:sldId id="264" r:id="rId23"/>
    <p:sldId id="290" r:id="rId24"/>
  </p:sldIdLst>
  <p:sldSz cx="12192000" cy="6858000"/>
  <p:notesSz cx="6669088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75109" autoAdjust="0"/>
  </p:normalViewPr>
  <p:slideViewPr>
    <p:cSldViewPr snapToGrid="0">
      <p:cViewPr varScale="1">
        <p:scale>
          <a:sx n="67" d="100"/>
          <a:sy n="67" d="100"/>
        </p:scale>
        <p:origin x="-9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90665" cy="4980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6866" y="1"/>
            <a:ext cx="2890665" cy="4980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DF9F4-F36D-40A1-AFB3-82ACF7E8BBC7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218"/>
            <a:ext cx="2890665" cy="4980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6866" y="9430218"/>
            <a:ext cx="2890665" cy="4980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699E3-7720-435F-8B38-9669DF1C8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11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9938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608" y="1"/>
            <a:ext cx="2889938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F2C4A-84FE-4E8C-B589-05A1E333CAB6}" type="datetimeFigureOut">
              <a:rPr lang="ko-KR" altLang="en-US" smtClean="0"/>
              <a:t>2015-02-20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54013" y="1239838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909" y="4777959"/>
            <a:ext cx="5335270" cy="39092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889938" cy="4981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608" y="9430092"/>
            <a:ext cx="2889938" cy="4981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659D4-0C0D-4AF1-B894-369EDB2CB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539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659D4-0C0D-4AF1-B894-369EDB2CBEC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694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659D4-0C0D-4AF1-B894-369EDB2CBEC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072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Network Management</a:t>
            </a:r>
          </a:p>
          <a:p>
            <a:pPr marL="685800" lvl="1" indent="-228600">
              <a:buAutoNum type="arabicPeriod"/>
            </a:pPr>
            <a:r>
              <a:rPr lang="ko-KR" altLang="en-US" dirty="0" smtClean="0"/>
              <a:t>네트워크 관리</a:t>
            </a:r>
            <a:endParaRPr lang="en-US" altLang="ko-KR" dirty="0" smtClean="0"/>
          </a:p>
          <a:p>
            <a:pPr marL="1143000" lvl="2" indent="-228600">
              <a:buAutoNum type="arabicPeriod"/>
            </a:pPr>
            <a:r>
              <a:rPr lang="ko-KR" altLang="en-US" dirty="0" smtClean="0"/>
              <a:t>통신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채널 관리</a:t>
            </a:r>
            <a:endParaRPr lang="en-US" altLang="ko-KR" dirty="0" smtClean="0"/>
          </a:p>
          <a:p>
            <a:pPr marL="1143000" lvl="2" indent="-228600">
              <a:buAutoNum type="arabicPeriod"/>
            </a:pPr>
            <a:r>
              <a:rPr lang="ko-KR" altLang="en-US" dirty="0" smtClean="0"/>
              <a:t>각 기능별 데이터 교환 처리</a:t>
            </a:r>
            <a:endParaRPr lang="en-US" altLang="ko-KR" dirty="0" smtClean="0"/>
          </a:p>
          <a:p>
            <a:pPr marL="1143000" lvl="2" indent="-228600">
              <a:buAutoNum type="arabicPeriod"/>
            </a:pPr>
            <a:r>
              <a:rPr lang="ko-KR" altLang="en-US" dirty="0" smtClean="0"/>
              <a:t>프로토콜 관리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External</a:t>
            </a:r>
            <a:r>
              <a:rPr lang="en-US" baseline="0" dirty="0" smtClean="0"/>
              <a:t> Device Management</a:t>
            </a:r>
          </a:p>
          <a:p>
            <a:pPr marL="685800" lvl="1" indent="-228600">
              <a:buAutoNum type="arabicPeriod"/>
            </a:pPr>
            <a:r>
              <a:rPr lang="ko-KR" altLang="en-US" baseline="0" dirty="0" smtClean="0"/>
              <a:t>외부 디바이스 관리</a:t>
            </a:r>
            <a:endParaRPr lang="en-US" altLang="ko-KR" baseline="0" dirty="0" smtClean="0"/>
          </a:p>
          <a:p>
            <a:pPr marL="1143000" lvl="2" indent="-228600">
              <a:buAutoNum type="arabicPeriod"/>
            </a:pPr>
            <a:r>
              <a:rPr lang="ko-KR" altLang="en-US" baseline="0" dirty="0" smtClean="0"/>
              <a:t>센서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디바이스 등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Application Management</a:t>
            </a:r>
          </a:p>
          <a:p>
            <a:pPr marL="685800" lvl="1" indent="-228600">
              <a:buAutoNum type="arabicPeriod"/>
            </a:pPr>
            <a:r>
              <a:rPr lang="ko-KR" altLang="en-US" dirty="0" smtClean="0"/>
              <a:t>응용 프로그램 관리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659D4-0C0D-4AF1-B894-369EDB2CBEC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89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 smtClean="0"/>
              <a:t>Network Control</a:t>
            </a:r>
          </a:p>
          <a:p>
            <a:pPr marL="685800" lvl="1" indent="-228600">
              <a:buFont typeface="+mj-lt"/>
              <a:buAutoNum type="arabicPeriod"/>
            </a:pPr>
            <a:r>
              <a:rPr lang="ko-KR" altLang="en-US" baseline="0" dirty="0" smtClean="0"/>
              <a:t>데이터 통신 관리</a:t>
            </a:r>
            <a:endParaRPr lang="en-US" altLang="ko-KR" baseline="0" dirty="0" smtClean="0"/>
          </a:p>
          <a:p>
            <a:pPr marL="685800" lvl="1" indent="-228600">
              <a:buFont typeface="+mj-lt"/>
              <a:buAutoNum type="arabicPeriod"/>
            </a:pPr>
            <a:r>
              <a:rPr lang="ko-KR" altLang="en-US" dirty="0" smtClean="0"/>
              <a:t>수신 데이터 분석</a:t>
            </a:r>
            <a:endParaRPr lang="en-US" altLang="ko-KR" dirty="0" smtClean="0"/>
          </a:p>
          <a:p>
            <a:pPr marL="685800" lvl="1" indent="-228600">
              <a:buFont typeface="+mj-lt"/>
              <a:buAutoNum type="arabicPeriod"/>
            </a:pPr>
            <a:r>
              <a:rPr lang="ko-KR" altLang="en-US" dirty="0" smtClean="0"/>
              <a:t>수신된 데이터를 분석하여 각 응용 기능별로 분배</a:t>
            </a:r>
            <a:endParaRPr lang="en-US" altLang="ko-KR" dirty="0" smtClean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baseline="0" dirty="0" smtClean="0"/>
              <a:t>Comm. Protocol Management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baseline="0" dirty="0" smtClean="0"/>
              <a:t>프로토콜 관리</a:t>
            </a:r>
            <a:endParaRPr lang="en-US" altLang="ko-KR" baseline="0" dirty="0" smtClean="0"/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baseline="0" dirty="0" smtClean="0"/>
              <a:t>추가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삭제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수정 등</a:t>
            </a:r>
            <a:endParaRPr lang="en-US" altLang="ko-KR" baseline="0" dirty="0" smtClean="0"/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baseline="0" dirty="0" smtClean="0"/>
              <a:t>선택된 프로토콜 제어</a:t>
            </a:r>
            <a:endParaRPr lang="en-US" altLang="ko-KR" baseline="0" dirty="0" smtClean="0"/>
          </a:p>
          <a:p>
            <a:pPr marL="228600" lvl="0" indent="-228600">
              <a:buFont typeface="+mj-lt"/>
              <a:buAutoNum type="arabicPeriod"/>
            </a:pPr>
            <a:r>
              <a:rPr lang="en-US" altLang="ko-KR" dirty="0" smtClean="0"/>
              <a:t>Comm. Management</a:t>
            </a:r>
          </a:p>
          <a:p>
            <a:pPr marL="685800" lvl="1" indent="-228600">
              <a:buFont typeface="+mj-lt"/>
              <a:buAutoNum type="arabicPeriod"/>
            </a:pPr>
            <a:r>
              <a:rPr lang="ko-KR" altLang="en-US" dirty="0" smtClean="0"/>
              <a:t>물리적 네트워크 관리</a:t>
            </a:r>
            <a:endParaRPr lang="en-US" altLang="ko-KR" dirty="0" smtClean="0"/>
          </a:p>
          <a:p>
            <a:pPr marL="685800" lvl="1" indent="-228600">
              <a:buFont typeface="+mj-lt"/>
              <a:buAutoNum type="arabicPeriod"/>
            </a:pPr>
            <a:r>
              <a:rPr lang="ko-KR" altLang="en-US" dirty="0" smtClean="0"/>
              <a:t>데이터 송수신 기능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659D4-0C0D-4AF1-B894-369EDB2CBEC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053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 smtClean="0"/>
              <a:t>Data</a:t>
            </a:r>
            <a:r>
              <a:rPr lang="en-US" altLang="ko-KR" baseline="0" dirty="0" smtClean="0"/>
              <a:t> Interpretation</a:t>
            </a:r>
          </a:p>
          <a:p>
            <a:pPr marL="685800" lvl="1" indent="-228600">
              <a:buFont typeface="+mj-lt"/>
              <a:buAutoNum type="arabicPeriod"/>
            </a:pPr>
            <a:r>
              <a:rPr lang="ko-KR" altLang="en-US" baseline="0" dirty="0" smtClean="0"/>
              <a:t>수신된 데이터를 분석하여 각 기능별로 분배</a:t>
            </a:r>
            <a:endParaRPr lang="en-US" altLang="ko-KR" baseline="0" dirty="0" smtClean="0"/>
          </a:p>
          <a:p>
            <a:pPr marL="685800" lvl="1" indent="-228600">
              <a:buFont typeface="+mj-lt"/>
              <a:buAutoNum type="arabicPeriod"/>
            </a:pPr>
            <a:r>
              <a:rPr lang="ko-KR" altLang="en-US" baseline="0" dirty="0" smtClean="0"/>
              <a:t>기능</a:t>
            </a:r>
            <a:endParaRPr lang="en-US" altLang="ko-KR" baseline="0" dirty="0" smtClean="0"/>
          </a:p>
          <a:p>
            <a:pPr marL="1143000" lvl="2" indent="-228600">
              <a:buFont typeface="+mj-lt"/>
              <a:buAutoNum type="arabicPeriod"/>
            </a:pPr>
            <a:r>
              <a:rPr lang="ko-KR" altLang="en-US" baseline="0" dirty="0" err="1" smtClean="0"/>
              <a:t>라우팅</a:t>
            </a:r>
            <a:r>
              <a:rPr lang="ko-KR" altLang="en-US" baseline="0" dirty="0" smtClean="0"/>
              <a:t> 처리</a:t>
            </a:r>
            <a:endParaRPr lang="en-US" altLang="ko-KR" baseline="0" dirty="0" smtClean="0"/>
          </a:p>
          <a:p>
            <a:pPr marL="1600200" lvl="3" indent="-228600">
              <a:buFont typeface="+mj-lt"/>
              <a:buAutoNum type="arabicPeriod"/>
            </a:pPr>
            <a:r>
              <a:rPr lang="ko-KR" altLang="en-US" baseline="0" dirty="0" smtClean="0"/>
              <a:t>현재 </a:t>
            </a:r>
            <a:r>
              <a:rPr lang="ko-KR" altLang="en-US" baseline="0" dirty="0" err="1" smtClean="0"/>
              <a:t>노드가</a:t>
            </a:r>
            <a:r>
              <a:rPr lang="ko-KR" altLang="en-US" baseline="0" dirty="0" smtClean="0"/>
              <a:t> 최종 목적지가 아닐 때 목적지를 위한 </a:t>
            </a:r>
            <a:r>
              <a:rPr lang="ko-KR" altLang="en-US" baseline="0" dirty="0" err="1" smtClean="0"/>
              <a:t>라우팅</a:t>
            </a:r>
            <a:r>
              <a:rPr lang="ko-KR" altLang="en-US" baseline="0" dirty="0" smtClean="0"/>
              <a:t> 방법 제공</a:t>
            </a:r>
            <a:endParaRPr lang="en-US" altLang="ko-KR" baseline="0" dirty="0" smtClean="0"/>
          </a:p>
          <a:p>
            <a:pPr marL="1143000" lvl="2" indent="-228600">
              <a:buFont typeface="+mj-lt"/>
              <a:buAutoNum type="arabicPeriod"/>
            </a:pPr>
            <a:r>
              <a:rPr lang="ko-KR" altLang="en-US" baseline="0" dirty="0" err="1" smtClean="0"/>
              <a:t>앱</a:t>
            </a:r>
            <a:r>
              <a:rPr lang="ko-KR" altLang="en-US" baseline="0" dirty="0" smtClean="0"/>
              <a:t> 데이터 처리</a:t>
            </a:r>
            <a:endParaRPr lang="en-US" altLang="ko-KR" baseline="0" dirty="0" smtClean="0"/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baseline="0" dirty="0" smtClean="0"/>
              <a:t>현재 </a:t>
            </a:r>
            <a:r>
              <a:rPr lang="ko-KR" altLang="en-US" baseline="0" dirty="0" err="1" smtClean="0"/>
              <a:t>노드에서</a:t>
            </a:r>
            <a:r>
              <a:rPr lang="ko-KR" altLang="en-US" baseline="0" dirty="0" smtClean="0"/>
              <a:t> 활성화 되어 있는 응용프로그램에 대한 데이터 처리</a:t>
            </a:r>
            <a:endParaRPr lang="en-US" altLang="ko-KR" baseline="0" dirty="0" smtClean="0"/>
          </a:p>
          <a:p>
            <a:pPr marL="1143000" lvl="2" indent="-228600">
              <a:buFont typeface="+mj-lt"/>
              <a:buAutoNum type="arabicPeriod"/>
            </a:pPr>
            <a:endParaRPr lang="en-US" altLang="ko-KR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ko-KR" baseline="0" dirty="0" smtClean="0"/>
              <a:t>App Data Processing</a:t>
            </a:r>
          </a:p>
          <a:p>
            <a:pPr marL="685800" lvl="1" indent="-228600">
              <a:buFont typeface="+mj-lt"/>
              <a:buAutoNum type="arabicPeriod"/>
            </a:pPr>
            <a:r>
              <a:rPr lang="ko-KR" altLang="en-US" baseline="0" dirty="0" smtClean="0"/>
              <a:t>응용 단계로 데이터 전달</a:t>
            </a:r>
            <a:endParaRPr lang="en-US" altLang="ko-KR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ko-KR" baseline="0" dirty="0" smtClean="0"/>
              <a:t>Routing Data processing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baseline="0" dirty="0" smtClean="0"/>
              <a:t>중간 </a:t>
            </a:r>
            <a:r>
              <a:rPr lang="ko-KR" altLang="en-US" baseline="0" dirty="0" err="1" smtClean="0"/>
              <a:t>노드</a:t>
            </a:r>
            <a:r>
              <a:rPr lang="ko-KR" altLang="en-US" baseline="0" dirty="0" smtClean="0"/>
              <a:t> 역할을 위해 다음 </a:t>
            </a:r>
            <a:r>
              <a:rPr lang="ko-KR" altLang="en-US" baseline="0" dirty="0" err="1" smtClean="0"/>
              <a:t>노드</a:t>
            </a:r>
            <a:r>
              <a:rPr lang="ko-KR" altLang="en-US" baseline="0" dirty="0" smtClean="0"/>
              <a:t> 에 데이터 전달</a:t>
            </a:r>
            <a:endParaRPr lang="en-US" altLang="ko-KR" baseline="0" dirty="0" smtClean="0"/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baseline="0" dirty="0" err="1" smtClean="0"/>
              <a:t>라우팅을</a:t>
            </a:r>
            <a:r>
              <a:rPr lang="ko-KR" altLang="en-US" baseline="0" dirty="0" smtClean="0"/>
              <a:t> 위해 </a:t>
            </a:r>
            <a:r>
              <a:rPr lang="ko-KR" altLang="en-US" baseline="0" dirty="0" err="1" smtClean="0"/>
              <a:t>라우팅</a:t>
            </a:r>
            <a:r>
              <a:rPr lang="ko-KR" altLang="en-US" baseline="0" dirty="0" smtClean="0"/>
              <a:t> 데이터 요청</a:t>
            </a:r>
            <a:endParaRPr lang="en-US" altLang="ko-KR" baseline="0" dirty="0" smtClean="0"/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ko-KR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ko-KR" baseline="0" dirty="0" smtClean="0"/>
              <a:t>Route Processing</a:t>
            </a:r>
          </a:p>
          <a:p>
            <a:pPr marL="685800" lvl="1" indent="-228600">
              <a:buFont typeface="+mj-lt"/>
              <a:buAutoNum type="arabicPeriod"/>
            </a:pPr>
            <a:r>
              <a:rPr lang="ko-KR" altLang="en-US" dirty="0" smtClean="0"/>
              <a:t>현재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정보</a:t>
            </a:r>
            <a:r>
              <a:rPr lang="ko-KR" altLang="en-US" baseline="0" dirty="0" smtClean="0"/>
              <a:t> 저장</a:t>
            </a:r>
            <a:r>
              <a:rPr lang="en-US" altLang="ko-KR" baseline="0" dirty="0" smtClean="0"/>
              <a:t>(?)</a:t>
            </a:r>
          </a:p>
          <a:p>
            <a:pPr marL="685800" lvl="1" indent="-228600">
              <a:buFont typeface="+mj-lt"/>
              <a:buAutoNum type="arabicPeriod"/>
            </a:pPr>
            <a:r>
              <a:rPr lang="ko-KR" altLang="en-US" dirty="0" smtClean="0"/>
              <a:t>목표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위한 다음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정보 제공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659D4-0C0D-4AF1-B894-369EDB2CBEC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482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 smtClean="0"/>
              <a:t>Device Interface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dirty="0" smtClean="0"/>
              <a:t>System Driver Boundary</a:t>
            </a:r>
          </a:p>
          <a:p>
            <a:pPr marL="685800" lvl="1" indent="-228600">
              <a:buFont typeface="+mj-lt"/>
              <a:buAutoNum type="arabicPeriod"/>
            </a:pPr>
            <a:endParaRPr lang="en-US" altLang="ko-KR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ko-KR" dirty="0" smtClean="0"/>
              <a:t>Device System Management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dirty="0" smtClean="0"/>
              <a:t>Driver Control Boundary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659D4-0C0D-4AF1-B894-369EDB2CBEC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786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Device Controller</a:t>
            </a:r>
          </a:p>
          <a:p>
            <a:pPr marL="685800" lvl="1" indent="-228600">
              <a:buAutoNum type="arabicPeriod"/>
            </a:pPr>
            <a:r>
              <a:rPr lang="en-US" dirty="0" smtClean="0"/>
              <a:t>To use the device which</a:t>
            </a:r>
            <a:r>
              <a:rPr lang="en-US" baseline="0" dirty="0" smtClean="0"/>
              <a:t> is o</a:t>
            </a:r>
            <a:r>
              <a:rPr lang="en-US" dirty="0" smtClean="0"/>
              <a:t>nly controlled by</a:t>
            </a:r>
          </a:p>
          <a:p>
            <a:pPr marL="228600" indent="-228600">
              <a:buAutoNum type="arabicPeriod"/>
            </a:pPr>
            <a:r>
              <a:rPr lang="en-US" dirty="0" smtClean="0"/>
              <a:t>Device Sensing</a:t>
            </a:r>
          </a:p>
          <a:p>
            <a:pPr marL="685800" lvl="1" indent="-228600">
              <a:buAutoNum type="arabicPeriod"/>
            </a:pPr>
            <a:r>
              <a:rPr lang="en-US" dirty="0" smtClean="0"/>
              <a:t>To</a:t>
            </a:r>
            <a:r>
              <a:rPr lang="en-US" baseline="0" dirty="0" smtClean="0"/>
              <a:t> use the device which is controlled by and sends the data.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JNI Cross Compile</a:t>
            </a:r>
          </a:p>
          <a:p>
            <a:pPr marL="685800" lvl="1" indent="-228600">
              <a:buAutoNum type="arabicPeriod"/>
            </a:pPr>
            <a:r>
              <a:rPr lang="en-US" dirty="0" smtClean="0"/>
              <a:t>Cross Compile</a:t>
            </a:r>
            <a:r>
              <a:rPr lang="en-US" baseline="0" dirty="0" smtClean="0"/>
              <a:t> library for JNI to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659D4-0C0D-4AF1-B894-369EDB2CBEC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89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659D4-0C0D-4AF1-B894-369EDB2CBEC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89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659D4-0C0D-4AF1-B894-369EDB2CBEC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89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 smtClean="0"/>
              <a:t>App</a:t>
            </a:r>
            <a:r>
              <a:rPr lang="en-US" altLang="ko-KR" baseline="0" dirty="0" smtClean="0"/>
              <a:t> Request Interpreter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baseline="0" dirty="0" smtClean="0"/>
              <a:t>Analysis the App request information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baseline="0" dirty="0" smtClean="0"/>
              <a:t>Process controlling the device or initializing the device</a:t>
            </a:r>
          </a:p>
          <a:p>
            <a:pPr marL="685800" lvl="1" indent="-228600">
              <a:buFont typeface="+mj-lt"/>
              <a:buAutoNum type="arabicPeriod"/>
            </a:pPr>
            <a:endParaRPr lang="en-US" altLang="ko-KR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ko-KR" baseline="0" dirty="0" smtClean="0"/>
              <a:t>Device initialization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baseline="0" dirty="0" smtClean="0"/>
              <a:t>Initialize the device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ko-KR" baseline="0" dirty="0" smtClean="0"/>
              <a:t>Set the device port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ko-KR" baseline="0" dirty="0" smtClean="0"/>
              <a:t>Confirm the Library Location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ko-KR" baseline="0" dirty="0" smtClean="0"/>
              <a:t>Initialize the BBBIO and Sensor’s setting</a:t>
            </a:r>
          </a:p>
          <a:p>
            <a:pPr marL="1143000" lvl="2" indent="-228600">
              <a:buFont typeface="+mj-lt"/>
              <a:buAutoNum type="arabicPeriod"/>
            </a:pPr>
            <a:endParaRPr lang="en-US" altLang="ko-KR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ko-KR" baseline="0" dirty="0" smtClean="0"/>
              <a:t>Device Communication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baseline="0" dirty="0" smtClean="0"/>
              <a:t>Connect the Device and Application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baseline="0" dirty="0" err="1" smtClean="0"/>
              <a:t>getDevice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Device.id)</a:t>
            </a:r>
          </a:p>
          <a:p>
            <a:pPr marL="685800" lvl="1" indent="-228600">
              <a:buFont typeface="+mj-lt"/>
              <a:buAutoNum type="arabicPeriod"/>
            </a:pPr>
            <a:endParaRPr lang="en-US" altLang="ko-KR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ko-KR" baseline="0" dirty="0" smtClean="0"/>
              <a:t>Device state Control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baseline="0" dirty="0" smtClean="0"/>
              <a:t>Manage the device state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baseline="0" dirty="0" smtClean="0"/>
              <a:t>Add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baseline="0" dirty="0" smtClean="0"/>
              <a:t>Remove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ko-KR" baseline="0" dirty="0" err="1" smtClean="0"/>
              <a:t>HasDevice</a:t>
            </a:r>
            <a:endParaRPr lang="en-US" altLang="ko-KR" baseline="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altLang="ko-KR" baseline="0" dirty="0" err="1" smtClean="0"/>
              <a:t>isDevice</a:t>
            </a:r>
            <a:endParaRPr lang="en-US" altLang="ko-KR" baseline="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altLang="ko-KR" baseline="0" dirty="0" err="1" smtClean="0"/>
              <a:t>getDeviceID</a:t>
            </a:r>
            <a:endParaRPr lang="en-US" altLang="ko-KR" baseline="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altLang="ko-KR" baseline="0" dirty="0" smtClean="0"/>
              <a:t>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659D4-0C0D-4AF1-B894-369EDB2CBEC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747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E3CC-542D-4855-9DE4-63B78C10242A}" type="datetimeFigureOut">
              <a:rPr lang="ko-KR" altLang="en-US" smtClean="0"/>
              <a:t>2015-02-20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7D8-D771-49A9-8E24-98A165E8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33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E3CC-542D-4855-9DE4-63B78C10242A}" type="datetimeFigureOut">
              <a:rPr lang="ko-KR" altLang="en-US" smtClean="0"/>
              <a:t>2015-02-20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7D8-D771-49A9-8E24-98A165E8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11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E3CC-542D-4855-9DE4-63B78C10242A}" type="datetimeFigureOut">
              <a:rPr lang="ko-KR" altLang="en-US" smtClean="0"/>
              <a:t>2015-02-20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7D8-D771-49A9-8E24-98A165E8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8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E3CC-542D-4855-9DE4-63B78C10242A}" type="datetimeFigureOut">
              <a:rPr lang="ko-KR" altLang="en-US" smtClean="0"/>
              <a:t>2015-02-20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7D8-D771-49A9-8E24-98A165E8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2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E3CC-542D-4855-9DE4-63B78C10242A}" type="datetimeFigureOut">
              <a:rPr lang="ko-KR" altLang="en-US" smtClean="0"/>
              <a:t>2015-02-20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7D8-D771-49A9-8E24-98A165E8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78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E3CC-542D-4855-9DE4-63B78C10242A}" type="datetimeFigureOut">
              <a:rPr lang="ko-KR" altLang="en-US" smtClean="0"/>
              <a:t>2015-02-20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7D8-D771-49A9-8E24-98A165E8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15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E3CC-542D-4855-9DE4-63B78C10242A}" type="datetimeFigureOut">
              <a:rPr lang="ko-KR" altLang="en-US" smtClean="0"/>
              <a:t>2015-02-20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7D8-D771-49A9-8E24-98A165E8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65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E3CC-542D-4855-9DE4-63B78C10242A}" type="datetimeFigureOut">
              <a:rPr lang="ko-KR" altLang="en-US" smtClean="0"/>
              <a:t>2015-02-20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7D8-D771-49A9-8E24-98A165E8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10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E3CC-542D-4855-9DE4-63B78C10242A}" type="datetimeFigureOut">
              <a:rPr lang="ko-KR" altLang="en-US" smtClean="0"/>
              <a:t>2015-02-20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7D8-D771-49A9-8E24-98A165E8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57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E3CC-542D-4855-9DE4-63B78C10242A}" type="datetimeFigureOut">
              <a:rPr lang="ko-KR" altLang="en-US" smtClean="0"/>
              <a:t>2015-02-20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7D8-D771-49A9-8E24-98A165E8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9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E3CC-542D-4855-9DE4-63B78C10242A}" type="datetimeFigureOut">
              <a:rPr lang="ko-KR" altLang="en-US" smtClean="0"/>
              <a:t>2015-02-20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D7D8-D771-49A9-8E24-98A165E8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20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7E3CC-542D-4855-9DE4-63B78C10242A}" type="datetimeFigureOut">
              <a:rPr lang="ko-KR" altLang="en-US" smtClean="0"/>
              <a:t>2015-02-20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ED7D8-D771-49A9-8E24-98A165E8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17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SnSDK</a:t>
            </a:r>
            <a:r>
              <a:rPr lang="en-US" dirty="0"/>
              <a:t>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&amp; System Development Kit</a:t>
            </a:r>
          </a:p>
          <a:p>
            <a:r>
              <a:rPr lang="ko-KR" altLang="en-US" dirty="0" smtClean="0"/>
              <a:t>개발 노트</a:t>
            </a:r>
            <a:endParaRPr lang="en-US" altLang="ko-KR" dirty="0" smtClean="0"/>
          </a:p>
          <a:p>
            <a:r>
              <a:rPr lang="en-US" dirty="0" smtClean="0"/>
              <a:t>Ver.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52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5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DFD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18447" y="3598259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SnSDK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1570431" y="4104886"/>
            <a:ext cx="1536838" cy="5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6004" y="4104886"/>
            <a:ext cx="1318054" cy="5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External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Device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107269" y="4249050"/>
            <a:ext cx="19111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07269" y="4562086"/>
            <a:ext cx="19111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60772" y="3950997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Requested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Data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3694015" y="4556827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Request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4866121" y="1843084"/>
            <a:ext cx="1911030" cy="59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Network Device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624821" y="4249050"/>
            <a:ext cx="19111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624821" y="4562086"/>
            <a:ext cx="19111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03362" y="3950997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Device </a:t>
            </a:r>
            <a:r>
              <a:rPr lang="en-US" altLang="ko-KR" sz="1100" dirty="0" smtClean="0"/>
              <a:t>Data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6800392" y="4556827"/>
            <a:ext cx="15199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Device Request Info</a:t>
            </a:r>
            <a:endParaRPr lang="en-US" sz="11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549773" y="2436209"/>
            <a:ext cx="1" cy="1221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094018" y="2436209"/>
            <a:ext cx="1" cy="12213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6200000">
            <a:off x="4918625" y="2916098"/>
            <a:ext cx="933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Sent Packet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5637805" y="2916098"/>
            <a:ext cx="1220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Received Packet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4002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0 </a:t>
            </a:r>
            <a:r>
              <a:rPr lang="en-US" dirty="0" err="1" smtClean="0"/>
              <a:t>SnSDK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7100454" y="4783743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External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Device Management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92457" y="4783742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Network Management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372991" y="2541293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Application Management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3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699591" y="3795824"/>
            <a:ext cx="673400" cy="882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188689" y="4147672"/>
            <a:ext cx="637953" cy="838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8471580">
            <a:off x="4550006" y="3971120"/>
            <a:ext cx="777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App data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 rot="18471580">
            <a:off x="5065692" y="4540315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Received data</a:t>
            </a:r>
            <a:endParaRPr lang="en-US" sz="11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979370" y="3892490"/>
            <a:ext cx="601644" cy="785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570921" y="4147672"/>
            <a:ext cx="631733" cy="838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3126843">
            <a:off x="6707233" y="4033698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App Request </a:t>
            </a:r>
            <a:r>
              <a:rPr lang="en-US" sz="1100" dirty="0" smtClean="0"/>
              <a:t>info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 rot="3126843">
            <a:off x="6335663" y="4526935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Device </a:t>
            </a:r>
            <a:r>
              <a:rPr lang="en-US" sz="1100" dirty="0" smtClean="0"/>
              <a:t>Info</a:t>
            </a:r>
            <a:endParaRPr lang="en-US" sz="11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393283" y="1454996"/>
            <a:ext cx="0" cy="1086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69139" y="1454996"/>
            <a:ext cx="0" cy="1086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00000">
            <a:off x="5932472" y="1918264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Requested data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 rot="5400000">
            <a:off x="5487065" y="1918264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Request</a:t>
            </a:r>
            <a:endParaRPr lang="en-US" sz="11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626242" y="5411972"/>
            <a:ext cx="1066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626242" y="5826642"/>
            <a:ext cx="1066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73822" y="5179298"/>
            <a:ext cx="933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Sent Packet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49247" y="5826642"/>
            <a:ext cx="1220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Received Packet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8719662" y="5411972"/>
            <a:ext cx="1066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719662" y="5826642"/>
            <a:ext cx="1066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759312" y="5179298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Device </a:t>
            </a:r>
            <a:r>
              <a:rPr lang="en-US" altLang="ko-KR" sz="1100" dirty="0" smtClean="0"/>
              <a:t>Data</a:t>
            </a:r>
            <a:endParaRPr 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8798209" y="5842429"/>
            <a:ext cx="1431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Device Control Info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8806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Diagram 1 Network Management</a:t>
            </a:r>
            <a:endParaRPr lang="ko-KR" altLang="en-US" sz="3200" dirty="0"/>
          </a:p>
        </p:txBody>
      </p:sp>
      <p:sp>
        <p:nvSpPr>
          <p:cNvPr id="7" name="Oval 23"/>
          <p:cNvSpPr/>
          <p:nvPr/>
        </p:nvSpPr>
        <p:spPr>
          <a:xfrm>
            <a:off x="3782241" y="1483732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Comm.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Protocol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Management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1.2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/>
          <p:cNvCxnSpPr/>
          <p:nvPr/>
        </p:nvCxnSpPr>
        <p:spPr>
          <a:xfrm flipV="1">
            <a:off x="4776527" y="5720562"/>
            <a:ext cx="0" cy="1009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rot="5400000">
            <a:off x="4545189" y="6094680"/>
            <a:ext cx="777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App data</a:t>
            </a:r>
            <a:endParaRPr lang="ko-KR" altLang="en-US" sz="1100" dirty="0"/>
          </a:p>
        </p:txBody>
      </p:sp>
      <p:sp>
        <p:nvSpPr>
          <p:cNvPr id="101" name="TextBox 100"/>
          <p:cNvSpPr txBox="1"/>
          <p:nvPr/>
        </p:nvSpPr>
        <p:spPr>
          <a:xfrm>
            <a:off x="8156851" y="4343170"/>
            <a:ext cx="933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Sent Packet</a:t>
            </a:r>
          </a:p>
        </p:txBody>
      </p:sp>
      <p:cxnSp>
        <p:nvCxnSpPr>
          <p:cNvPr id="102" name="직선 화살표 연결선 101"/>
          <p:cNvCxnSpPr/>
          <p:nvPr/>
        </p:nvCxnSpPr>
        <p:spPr>
          <a:xfrm flipV="1">
            <a:off x="8119425" y="4604777"/>
            <a:ext cx="1011567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H="1">
            <a:off x="8111798" y="5149288"/>
            <a:ext cx="10191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111798" y="4887678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Received </a:t>
            </a:r>
            <a:r>
              <a:rPr lang="en-US" altLang="ko-KR" sz="1100" dirty="0" err="1" smtClean="0"/>
              <a:t>Paket</a:t>
            </a:r>
            <a:endParaRPr lang="en-US" altLang="ko-KR" sz="1100" dirty="0" smtClean="0"/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4507854" y="5720562"/>
            <a:ext cx="0" cy="1009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 rot="5400000">
            <a:off x="3798741" y="6094680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Received Data</a:t>
            </a:r>
            <a:endParaRPr lang="ko-KR" altLang="en-US" sz="1100" dirty="0"/>
          </a:p>
        </p:txBody>
      </p:sp>
      <p:sp>
        <p:nvSpPr>
          <p:cNvPr id="107" name="TextBox 106"/>
          <p:cNvSpPr txBox="1"/>
          <p:nvPr/>
        </p:nvSpPr>
        <p:spPr>
          <a:xfrm rot="16200000">
            <a:off x="4355722" y="3454494"/>
            <a:ext cx="12827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Protocol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Request</a:t>
            </a:r>
            <a:endParaRPr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 rot="5400000">
            <a:off x="3784891" y="3463959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Protocol Info.</a:t>
            </a:r>
            <a:endParaRPr lang="ko-KR" altLang="en-US" sz="1100" dirty="0"/>
          </a:p>
        </p:txBody>
      </p:sp>
      <p:sp>
        <p:nvSpPr>
          <p:cNvPr id="111" name="Oval 23"/>
          <p:cNvSpPr/>
          <p:nvPr/>
        </p:nvSpPr>
        <p:spPr>
          <a:xfrm>
            <a:off x="6513046" y="4083030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Comm. 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Management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1.3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2" name="Oval 23"/>
          <p:cNvSpPr/>
          <p:nvPr/>
        </p:nvSpPr>
        <p:spPr>
          <a:xfrm>
            <a:off x="3782241" y="4083030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Control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1.1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/>
          <p:cNvCxnSpPr/>
          <p:nvPr/>
        </p:nvCxnSpPr>
        <p:spPr>
          <a:xfrm>
            <a:off x="5412286" y="4604777"/>
            <a:ext cx="1037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 flipH="1">
            <a:off x="5412286" y="5014627"/>
            <a:ext cx="10191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429708" y="5024533"/>
            <a:ext cx="10534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Received Info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567555" y="4328165"/>
            <a:ext cx="766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Sent Info</a:t>
            </a:r>
          </a:p>
        </p:txBody>
      </p:sp>
      <p:cxnSp>
        <p:nvCxnSpPr>
          <p:cNvPr id="24" name="직선 화살표 연결선 98"/>
          <p:cNvCxnSpPr/>
          <p:nvPr/>
        </p:nvCxnSpPr>
        <p:spPr>
          <a:xfrm flipV="1">
            <a:off x="4748210" y="3070641"/>
            <a:ext cx="0" cy="1009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104"/>
          <p:cNvCxnSpPr/>
          <p:nvPr/>
        </p:nvCxnSpPr>
        <p:spPr>
          <a:xfrm>
            <a:off x="4479537" y="3106497"/>
            <a:ext cx="0" cy="1009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592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Diagram 1.1 Network Control</a:t>
            </a:r>
            <a:endParaRPr lang="ko-KR" altLang="en-US" sz="3200" dirty="0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8261620" y="5633038"/>
            <a:ext cx="857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225266" y="5362463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Routing Info</a:t>
            </a:r>
            <a:endParaRPr lang="ko-KR" altLang="en-US" sz="1100" dirty="0"/>
          </a:p>
        </p:txBody>
      </p:sp>
      <p:sp>
        <p:nvSpPr>
          <p:cNvPr id="6" name="Oval 23"/>
          <p:cNvSpPr/>
          <p:nvPr/>
        </p:nvSpPr>
        <p:spPr>
          <a:xfrm>
            <a:off x="6636124" y="2551586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App Data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Transmission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1.1.2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7588587" y="4510199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Route Data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8308782" y="3357524"/>
            <a:ext cx="1011567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39485" y="3122630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Sent info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8308782" y="6055091"/>
            <a:ext cx="857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73203" y="6046125"/>
            <a:ext cx="12827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smtClean="0"/>
              <a:t>Protocol Request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3846276" y="4463565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smtClean="0"/>
              <a:t>Received Data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5383246" y="3096139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App Data</a:t>
            </a:r>
            <a:endParaRPr lang="ko-KR" altLang="en-US" sz="1100" dirty="0"/>
          </a:p>
        </p:txBody>
      </p:sp>
      <p:cxnSp>
        <p:nvCxnSpPr>
          <p:cNvPr id="15" name="직선 화살표 연결선 14"/>
          <p:cNvCxnSpPr>
            <a:stCxn id="18" idx="6"/>
            <a:endCxn id="6" idx="2"/>
          </p:cNvCxnSpPr>
          <p:nvPr/>
        </p:nvCxnSpPr>
        <p:spPr>
          <a:xfrm>
            <a:off x="5015667" y="3354776"/>
            <a:ext cx="1620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23"/>
          <p:cNvSpPr/>
          <p:nvPr/>
        </p:nvSpPr>
        <p:spPr>
          <a:xfrm>
            <a:off x="6636124" y="5027996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Route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processing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1.1.4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8" name="Oval 23"/>
          <p:cNvSpPr/>
          <p:nvPr/>
        </p:nvSpPr>
        <p:spPr>
          <a:xfrm>
            <a:off x="3409288" y="2551586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Data</a:t>
            </a:r>
            <a:r>
              <a:rPr lang="en-US" altLang="ko-KR" sz="1200" dirty="0">
                <a:solidFill>
                  <a:schemeClr val="tx1"/>
                </a:solidFill>
              </a:rPr>
              <a:t/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interpretation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1.1.1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18" idx="4"/>
            <a:endCxn id="25" idx="0"/>
          </p:cNvCxnSpPr>
          <p:nvPr/>
        </p:nvCxnSpPr>
        <p:spPr>
          <a:xfrm flipH="1">
            <a:off x="4212477" y="4157965"/>
            <a:ext cx="1" cy="870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3"/>
          <p:cNvSpPr/>
          <p:nvPr/>
        </p:nvSpPr>
        <p:spPr>
          <a:xfrm>
            <a:off x="3409287" y="5027996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Routing Data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Transmission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1.1.3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7046499" y="4157965"/>
            <a:ext cx="4711" cy="892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7841996" y="4157965"/>
            <a:ext cx="4711" cy="8927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6200000">
            <a:off x="6297426" y="4462175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Request Route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7179670" y="1672551"/>
            <a:ext cx="0" cy="879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7841996" y="1640500"/>
            <a:ext cx="0" cy="985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43339" y="2218361"/>
            <a:ext cx="1148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Sent User Data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 rot="5400000">
            <a:off x="7297092" y="2002246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Received </a:t>
            </a:r>
            <a:r>
              <a:rPr lang="en-US" altLang="ko-KR" sz="1100" dirty="0" smtClean="0"/>
              <a:t>App </a:t>
            </a:r>
            <a:r>
              <a:rPr lang="en-US" altLang="ko-KR" sz="1100" dirty="0"/>
              <a:t>Data</a:t>
            </a:r>
            <a:endParaRPr lang="ko-KR" altLang="en-US" sz="1100" dirty="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2451921" y="3354776"/>
            <a:ext cx="9573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03857" y="3122630"/>
            <a:ext cx="10534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Received Info</a:t>
            </a:r>
            <a:endParaRPr lang="ko-KR" altLang="en-US" sz="1100" dirty="0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2397720" y="5831185"/>
            <a:ext cx="1011567" cy="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585204" y="5569575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Sent info</a:t>
            </a:r>
          </a:p>
        </p:txBody>
      </p:sp>
      <p:cxnSp>
        <p:nvCxnSpPr>
          <p:cNvPr id="40" name="직선 화살표 연결선 19"/>
          <p:cNvCxnSpPr/>
          <p:nvPr/>
        </p:nvCxnSpPr>
        <p:spPr>
          <a:xfrm>
            <a:off x="5026150" y="5633038"/>
            <a:ext cx="1620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84476" y="5385843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Request Route</a:t>
            </a:r>
          </a:p>
        </p:txBody>
      </p:sp>
      <p:cxnSp>
        <p:nvCxnSpPr>
          <p:cNvPr id="42" name="직선 화살표 연결선 19"/>
          <p:cNvCxnSpPr/>
          <p:nvPr/>
        </p:nvCxnSpPr>
        <p:spPr>
          <a:xfrm>
            <a:off x="5026150" y="6046125"/>
            <a:ext cx="162045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92680" y="5793481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Route Data</a:t>
            </a:r>
          </a:p>
        </p:txBody>
      </p:sp>
    </p:spTree>
    <p:extLst>
      <p:ext uri="{BB962C8B-B14F-4D97-AF65-F5344CB8AC3E}">
        <p14:creationId xmlns:p14="http://schemas.microsoft.com/office/powerpoint/2010/main" val="411628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00088" y="1728788"/>
            <a:ext cx="5715000" cy="4657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Diagram 2 External Device Management</a:t>
            </a:r>
            <a:endParaRPr lang="ko-KR" altLang="en-US" sz="3200" dirty="0"/>
          </a:p>
        </p:txBody>
      </p:sp>
      <p:sp>
        <p:nvSpPr>
          <p:cNvPr id="112" name="Oval 23"/>
          <p:cNvSpPr/>
          <p:nvPr/>
        </p:nvSpPr>
        <p:spPr>
          <a:xfrm>
            <a:off x="3628487" y="2867411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Interface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2.1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" name="Oval 23"/>
          <p:cNvSpPr/>
          <p:nvPr/>
        </p:nvSpPr>
        <p:spPr>
          <a:xfrm>
            <a:off x="7126597" y="2867411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System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Management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2.2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74937" y="3310136"/>
            <a:ext cx="1309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App Request Info</a:t>
            </a:r>
            <a:endParaRPr lang="en-US" altLang="ko-KR" sz="1100" dirty="0" smtClean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3755086" y="5169937"/>
            <a:ext cx="16770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Responded Device Info</a:t>
            </a:r>
            <a:endParaRPr lang="en-US" altLang="ko-KR" sz="1100" dirty="0" smtClean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234866" y="3872673"/>
            <a:ext cx="1891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40979" y="3864202"/>
            <a:ext cx="1279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Device State Info</a:t>
            </a:r>
            <a:endParaRPr lang="en-US" altLang="ko-KR" sz="11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578647" y="3255071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Device </a:t>
            </a:r>
            <a:r>
              <a:rPr lang="en-US" altLang="ko-KR" sz="1100" dirty="0" err="1" smtClean="0"/>
              <a:t>Req</a:t>
            </a:r>
            <a:r>
              <a:rPr lang="en-US" altLang="ko-KR" sz="1100" dirty="0" smtClean="0"/>
              <a:t> Info</a:t>
            </a:r>
            <a:endParaRPr lang="en-US" altLang="ko-KR" sz="1100" dirty="0" smtClean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247620" y="3510760"/>
            <a:ext cx="18789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816481" y="3803954"/>
            <a:ext cx="16818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20681" y="3872673"/>
            <a:ext cx="15680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Device Response Info</a:t>
            </a:r>
            <a:endParaRPr lang="en-US" altLang="ko-KR" sz="11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761389" y="2140795"/>
            <a:ext cx="1404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Device Information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3708816" y="2140795"/>
            <a:ext cx="15580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708816" y="2426109"/>
            <a:ext cx="15580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665054" y="2426109"/>
            <a:ext cx="0" cy="484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250384" y="2426109"/>
            <a:ext cx="0" cy="48416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0"/>
          <p:cNvCxnSpPr/>
          <p:nvPr/>
        </p:nvCxnSpPr>
        <p:spPr>
          <a:xfrm flipH="1">
            <a:off x="8759608" y="3656773"/>
            <a:ext cx="17069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1"/>
          <p:cNvCxnSpPr>
            <a:stCxn id="112" idx="4"/>
          </p:cNvCxnSpPr>
          <p:nvPr/>
        </p:nvCxnSpPr>
        <p:spPr>
          <a:xfrm flipH="1">
            <a:off x="4431676" y="4473790"/>
            <a:ext cx="1" cy="82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53907" y="3255071"/>
            <a:ext cx="1431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Device Control Info</a:t>
            </a:r>
            <a:endParaRPr lang="en-US" altLang="ko-KR" sz="1100" dirty="0" smtClean="0"/>
          </a:p>
        </p:txBody>
      </p:sp>
      <p:cxnSp>
        <p:nvCxnSpPr>
          <p:cNvPr id="35" name="Straight Arrow Connector 30"/>
          <p:cNvCxnSpPr/>
          <p:nvPr/>
        </p:nvCxnSpPr>
        <p:spPr>
          <a:xfrm flipH="1">
            <a:off x="1636694" y="3510760"/>
            <a:ext cx="18789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5400000">
            <a:off x="7661759" y="4798450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Device Info</a:t>
            </a:r>
            <a:endParaRPr lang="en-US" altLang="ko-KR" sz="1100" dirty="0" smtClean="0"/>
          </a:p>
        </p:txBody>
      </p:sp>
      <p:cxnSp>
        <p:nvCxnSpPr>
          <p:cNvPr id="50" name="Straight Arrow Connector 31"/>
          <p:cNvCxnSpPr/>
          <p:nvPr/>
        </p:nvCxnSpPr>
        <p:spPr>
          <a:xfrm flipH="1">
            <a:off x="7953623" y="4473791"/>
            <a:ext cx="1" cy="82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7532" y="5984253"/>
            <a:ext cx="280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Device Driver Boundary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199890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Diagram 2.1 Device Interface</a:t>
            </a:r>
            <a:endParaRPr lang="en-US" sz="3200" dirty="0"/>
          </a:p>
        </p:txBody>
      </p:sp>
      <p:sp>
        <p:nvSpPr>
          <p:cNvPr id="23" name="Oval 22"/>
          <p:cNvSpPr/>
          <p:nvPr/>
        </p:nvSpPr>
        <p:spPr>
          <a:xfrm>
            <a:off x="7100454" y="4783743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Sensing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2.1.2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92457" y="4783742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2.1.1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372991" y="2541293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JNI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Cross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Compile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2.1.3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699591" y="3795824"/>
            <a:ext cx="673400" cy="882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188689" y="4147672"/>
            <a:ext cx="637953" cy="838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8471580">
            <a:off x="4562030" y="3971120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Res Data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 rot="18471580">
            <a:off x="5128210" y="4540315"/>
            <a:ext cx="958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Control Info</a:t>
            </a:r>
            <a:endParaRPr lang="en-US" sz="11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979370" y="3892490"/>
            <a:ext cx="601644" cy="785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570921" y="4147672"/>
            <a:ext cx="631733" cy="838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3126843">
            <a:off x="6846696" y="4033698"/>
            <a:ext cx="1027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Sensing Data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 rot="3126843">
            <a:off x="6310016" y="4526935"/>
            <a:ext cx="958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Control Info</a:t>
            </a:r>
            <a:endParaRPr lang="en-US" sz="11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393283" y="1454996"/>
            <a:ext cx="0" cy="1086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69139" y="1454996"/>
            <a:ext cx="0" cy="1086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00000">
            <a:off x="5855531" y="1846824"/>
            <a:ext cx="13420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Device Contr. Info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 rot="5400000">
            <a:off x="5230587" y="1918264"/>
            <a:ext cx="1210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Device Res. Info</a:t>
            </a:r>
            <a:endParaRPr lang="en-US" sz="11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626242" y="5826642"/>
            <a:ext cx="1066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2459486" y="5179298"/>
            <a:ext cx="1279517" cy="261610"/>
            <a:chOff x="2502350" y="5179298"/>
            <a:chExt cx="1279517" cy="261610"/>
          </a:xfrm>
        </p:grpSpPr>
        <p:cxnSp>
          <p:nvCxnSpPr>
            <p:cNvPr id="30" name="Straight Arrow Connector 29"/>
            <p:cNvCxnSpPr/>
            <p:nvPr/>
          </p:nvCxnSpPr>
          <p:spPr>
            <a:xfrm flipH="1">
              <a:off x="2626242" y="5411972"/>
              <a:ext cx="10662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502350" y="5179298"/>
              <a:ext cx="1279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Device State Info</a:t>
              </a:r>
              <a:endParaRPr lang="en-US" altLang="ko-KR" sz="1100" dirty="0" smtClean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544737" y="5826642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Device Req. Info</a:t>
            </a:r>
            <a:endParaRPr lang="en-US" altLang="ko-KR" sz="1100" dirty="0" smtClean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8719662" y="5411972"/>
            <a:ext cx="1066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790516" y="5179298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Device Req. Info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5492942" y="6257202"/>
            <a:ext cx="1404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Device Information</a:t>
            </a:r>
          </a:p>
        </p:txBody>
      </p:sp>
      <p:cxnSp>
        <p:nvCxnSpPr>
          <p:cNvPr id="27" name="Straight Connector 37"/>
          <p:cNvCxnSpPr/>
          <p:nvPr/>
        </p:nvCxnSpPr>
        <p:spPr>
          <a:xfrm>
            <a:off x="5440369" y="6257202"/>
            <a:ext cx="15580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48"/>
          <p:cNvCxnSpPr/>
          <p:nvPr/>
        </p:nvCxnSpPr>
        <p:spPr>
          <a:xfrm>
            <a:off x="5440369" y="6542516"/>
            <a:ext cx="15580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 rot="18942791">
            <a:off x="8017832" y="3996762"/>
            <a:ext cx="2063386" cy="261610"/>
            <a:chOff x="8398719" y="4153813"/>
            <a:chExt cx="2063386" cy="26161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8446081" y="4185119"/>
              <a:ext cx="10662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8398719" y="4153813"/>
              <a:ext cx="20633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App Requested Sensing Data</a:t>
              </a:r>
              <a:endParaRPr lang="en-US" sz="1100" dirty="0"/>
            </a:p>
          </p:txBody>
        </p:sp>
      </p:grpSp>
      <p:cxnSp>
        <p:nvCxnSpPr>
          <p:cNvPr id="34" name="Straight Arrow Connector 31"/>
          <p:cNvCxnSpPr/>
          <p:nvPr/>
        </p:nvCxnSpPr>
        <p:spPr>
          <a:xfrm>
            <a:off x="8748320" y="5814176"/>
            <a:ext cx="1066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657037" y="5785600"/>
            <a:ext cx="1279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Device State Info</a:t>
            </a:r>
            <a:endParaRPr lang="en-US" altLang="ko-KR" sz="1100" dirty="0" smtClean="0"/>
          </a:p>
        </p:txBody>
      </p:sp>
      <p:grpSp>
        <p:nvGrpSpPr>
          <p:cNvPr id="40" name="그룹 39"/>
          <p:cNvGrpSpPr/>
          <p:nvPr/>
        </p:nvGrpSpPr>
        <p:grpSpPr>
          <a:xfrm rot="2551623">
            <a:off x="3050002" y="4318033"/>
            <a:ext cx="1066215" cy="261610"/>
            <a:chOff x="2626242" y="5179297"/>
            <a:chExt cx="1066215" cy="261610"/>
          </a:xfrm>
        </p:grpSpPr>
        <p:cxnSp>
          <p:nvCxnSpPr>
            <p:cNvPr id="41" name="Straight Arrow Connector 29"/>
            <p:cNvCxnSpPr/>
            <p:nvPr/>
          </p:nvCxnSpPr>
          <p:spPr>
            <a:xfrm flipH="1">
              <a:off x="2626242" y="5411972"/>
              <a:ext cx="10662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705932" y="5179297"/>
              <a:ext cx="8723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Result Info</a:t>
              </a:r>
              <a:endParaRPr lang="en-US" altLang="ko-KR" sz="1100" dirty="0" smtClean="0"/>
            </a:p>
          </p:txBody>
        </p:sp>
      </p:grpSp>
      <p:cxnSp>
        <p:nvCxnSpPr>
          <p:cNvPr id="45" name="Straight Arrow Connector 29"/>
          <p:cNvCxnSpPr>
            <a:endCxn id="24" idx="5"/>
          </p:cNvCxnSpPr>
          <p:nvPr/>
        </p:nvCxnSpPr>
        <p:spPr>
          <a:xfrm flipH="1" flipV="1">
            <a:off x="5063587" y="6154872"/>
            <a:ext cx="324727" cy="210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29"/>
          <p:cNvCxnSpPr/>
          <p:nvPr/>
        </p:nvCxnSpPr>
        <p:spPr>
          <a:xfrm flipH="1" flipV="1">
            <a:off x="5225950" y="5957447"/>
            <a:ext cx="324727" cy="21057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7245553">
            <a:off x="6856909" y="5988144"/>
            <a:ext cx="487090" cy="407997"/>
            <a:chOff x="6233377" y="5554283"/>
            <a:chExt cx="487090" cy="407997"/>
          </a:xfrm>
        </p:grpSpPr>
        <p:cxnSp>
          <p:nvCxnSpPr>
            <p:cNvPr id="47" name="Straight Arrow Connector 29"/>
            <p:cNvCxnSpPr/>
            <p:nvPr/>
          </p:nvCxnSpPr>
          <p:spPr>
            <a:xfrm flipH="1" flipV="1">
              <a:off x="6233377" y="5751708"/>
              <a:ext cx="324727" cy="2105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29"/>
            <p:cNvCxnSpPr/>
            <p:nvPr/>
          </p:nvCxnSpPr>
          <p:spPr>
            <a:xfrm flipH="1" flipV="1">
              <a:off x="6395740" y="5554283"/>
              <a:ext cx="324727" cy="21057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228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Diagram 2.1.1 Device Controller</a:t>
            </a:r>
            <a:endParaRPr lang="en-US" sz="3200" dirty="0"/>
          </a:p>
        </p:txBody>
      </p:sp>
      <p:sp>
        <p:nvSpPr>
          <p:cNvPr id="23" name="Oval 22"/>
          <p:cNvSpPr/>
          <p:nvPr/>
        </p:nvSpPr>
        <p:spPr>
          <a:xfrm>
            <a:off x="7100454" y="4783743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Process</a:t>
            </a:r>
            <a:r>
              <a:rPr lang="en-US" altLang="ko-KR" sz="1200" dirty="0" smtClean="0">
                <a:solidFill>
                  <a:schemeClr val="tx1"/>
                </a:solidFill>
              </a:rPr>
              <a:t>ing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Result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2.1.1.3</a:t>
            </a:r>
          </a:p>
        </p:txBody>
      </p:sp>
      <p:sp>
        <p:nvSpPr>
          <p:cNvPr id="24" name="Oval 23"/>
          <p:cNvSpPr/>
          <p:nvPr/>
        </p:nvSpPr>
        <p:spPr>
          <a:xfrm>
            <a:off x="3692457" y="4783742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Analyze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Request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2.1.1.2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372991" y="2541293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2.1.1.1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21388" y="3999972"/>
            <a:ext cx="637953" cy="838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8471580">
            <a:off x="4780574" y="4392615"/>
            <a:ext cx="13195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Device Command</a:t>
            </a:r>
            <a:endParaRPr lang="en-US" sz="11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719207" y="4093125"/>
            <a:ext cx="601644" cy="785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3126843">
            <a:off x="6641034" y="4234333"/>
            <a:ext cx="9188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Result Data</a:t>
            </a:r>
            <a:endParaRPr lang="en-US" sz="11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393283" y="1454996"/>
            <a:ext cx="0" cy="1086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69139" y="1454996"/>
            <a:ext cx="0" cy="1086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00000">
            <a:off x="6047089" y="1918264"/>
            <a:ext cx="958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Control Info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 rot="5400000">
            <a:off x="5443785" y="1918264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Res. Data</a:t>
            </a:r>
            <a:endParaRPr lang="en-US" sz="11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611954" y="5598034"/>
            <a:ext cx="1066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492095" y="5598034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Device </a:t>
            </a:r>
            <a:r>
              <a:rPr lang="en-US" altLang="ko-KR" sz="1100" dirty="0" err="1" smtClean="0"/>
              <a:t>Req</a:t>
            </a:r>
            <a:r>
              <a:rPr lang="en-US" altLang="ko-KR" sz="1100" dirty="0" smtClean="0"/>
              <a:t>, Info</a:t>
            </a:r>
            <a:endParaRPr lang="en-US" altLang="ko-KR" sz="1100" dirty="0" smtClean="0"/>
          </a:p>
        </p:txBody>
      </p:sp>
      <p:cxnSp>
        <p:nvCxnSpPr>
          <p:cNvPr id="34" name="Straight Arrow Connector 31"/>
          <p:cNvCxnSpPr/>
          <p:nvPr/>
        </p:nvCxnSpPr>
        <p:spPr>
          <a:xfrm>
            <a:off x="8748320" y="5552566"/>
            <a:ext cx="1066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657037" y="5523990"/>
            <a:ext cx="1279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Device State Info</a:t>
            </a:r>
            <a:endParaRPr lang="en-US" altLang="ko-KR" sz="1100" dirty="0" smtClean="0"/>
          </a:p>
        </p:txBody>
      </p:sp>
      <p:grpSp>
        <p:nvGrpSpPr>
          <p:cNvPr id="8" name="그룹 7"/>
          <p:cNvGrpSpPr/>
          <p:nvPr/>
        </p:nvGrpSpPr>
        <p:grpSpPr>
          <a:xfrm rot="19300382">
            <a:off x="8341749" y="4492694"/>
            <a:ext cx="1066215" cy="261610"/>
            <a:chOff x="8900720" y="5676391"/>
            <a:chExt cx="1066215" cy="261610"/>
          </a:xfrm>
        </p:grpSpPr>
        <p:cxnSp>
          <p:nvCxnSpPr>
            <p:cNvPr id="49" name="Straight Arrow Connector 31"/>
            <p:cNvCxnSpPr/>
            <p:nvPr/>
          </p:nvCxnSpPr>
          <p:spPr>
            <a:xfrm>
              <a:off x="8900720" y="5704966"/>
              <a:ext cx="10662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8997791" y="5676391"/>
              <a:ext cx="9028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Result Info.</a:t>
              </a:r>
              <a:endParaRPr lang="en-US" altLang="ko-KR" sz="1100" dirty="0" smtClean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504203" y="4996521"/>
            <a:ext cx="1404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Device Information</a:t>
            </a:r>
          </a:p>
        </p:txBody>
      </p:sp>
      <p:cxnSp>
        <p:nvCxnSpPr>
          <p:cNvPr id="62" name="Straight Connector 37"/>
          <p:cNvCxnSpPr/>
          <p:nvPr/>
        </p:nvCxnSpPr>
        <p:spPr>
          <a:xfrm>
            <a:off x="5451630" y="4996521"/>
            <a:ext cx="15580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48"/>
          <p:cNvCxnSpPr/>
          <p:nvPr/>
        </p:nvCxnSpPr>
        <p:spPr>
          <a:xfrm>
            <a:off x="5451630" y="5281835"/>
            <a:ext cx="15580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6372469" y="4293544"/>
            <a:ext cx="0" cy="684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5400000">
            <a:off x="6136601" y="4496205"/>
            <a:ext cx="7296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Dev Info</a:t>
            </a:r>
            <a:endParaRPr lang="ko-KR" altLang="en-US" sz="1100" dirty="0"/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6103796" y="4293543"/>
            <a:ext cx="0" cy="698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rot="5400000">
            <a:off x="5636983" y="4481917"/>
            <a:ext cx="7296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Dev Info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1815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Diagram 2.1.2 Device Sensing</a:t>
            </a:r>
            <a:endParaRPr lang="en-US" sz="3200" dirty="0"/>
          </a:p>
        </p:txBody>
      </p:sp>
      <p:sp>
        <p:nvSpPr>
          <p:cNvPr id="23" name="Oval 22"/>
          <p:cNvSpPr/>
          <p:nvPr/>
        </p:nvSpPr>
        <p:spPr>
          <a:xfrm>
            <a:off x="7100454" y="4783743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Response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2.1.2.3</a:t>
            </a:r>
          </a:p>
        </p:txBody>
      </p:sp>
      <p:sp>
        <p:nvSpPr>
          <p:cNvPr id="24" name="Oval 23"/>
          <p:cNvSpPr/>
          <p:nvPr/>
        </p:nvSpPr>
        <p:spPr>
          <a:xfrm>
            <a:off x="3692457" y="4783742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Analyze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Request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2.1.2.2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372991" y="2541293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2.1.2.1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21388" y="3999972"/>
            <a:ext cx="637953" cy="838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8471580">
            <a:off x="4780574" y="4392615"/>
            <a:ext cx="13195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Device Command</a:t>
            </a:r>
            <a:endParaRPr lang="en-US" sz="11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719207" y="4093125"/>
            <a:ext cx="601644" cy="785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3126843">
            <a:off x="6702753" y="4234333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Raw Data</a:t>
            </a:r>
            <a:endParaRPr lang="en-US" sz="11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393283" y="1454996"/>
            <a:ext cx="0" cy="1086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69139" y="1454996"/>
            <a:ext cx="0" cy="1086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00000">
            <a:off x="6047089" y="1918264"/>
            <a:ext cx="958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Control Info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 rot="5400000">
            <a:off x="5321959" y="1918264"/>
            <a:ext cx="1027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Sensing Data</a:t>
            </a:r>
            <a:endParaRPr lang="en-US" sz="11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611954" y="5598034"/>
            <a:ext cx="1066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492095" y="5598034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Device </a:t>
            </a:r>
            <a:r>
              <a:rPr lang="en-US" altLang="ko-KR" sz="1100" dirty="0" err="1" smtClean="0"/>
              <a:t>Req</a:t>
            </a:r>
            <a:r>
              <a:rPr lang="en-US" altLang="ko-KR" sz="1100" dirty="0" smtClean="0"/>
              <a:t>, Info</a:t>
            </a:r>
            <a:endParaRPr lang="en-US" altLang="ko-KR" sz="1100" dirty="0" smtClean="0"/>
          </a:p>
        </p:txBody>
      </p:sp>
      <p:cxnSp>
        <p:nvCxnSpPr>
          <p:cNvPr id="34" name="Straight Arrow Connector 31"/>
          <p:cNvCxnSpPr/>
          <p:nvPr/>
        </p:nvCxnSpPr>
        <p:spPr>
          <a:xfrm>
            <a:off x="8748320" y="5552566"/>
            <a:ext cx="1066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657037" y="5523990"/>
            <a:ext cx="1279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Device State Info</a:t>
            </a:r>
            <a:endParaRPr lang="en-US" altLang="ko-KR" sz="1100" dirty="0" smtClean="0"/>
          </a:p>
        </p:txBody>
      </p:sp>
      <p:grpSp>
        <p:nvGrpSpPr>
          <p:cNvPr id="8" name="그룹 7"/>
          <p:cNvGrpSpPr/>
          <p:nvPr/>
        </p:nvGrpSpPr>
        <p:grpSpPr>
          <a:xfrm rot="19300382">
            <a:off x="8198139" y="4211692"/>
            <a:ext cx="2063385" cy="261610"/>
            <a:chOff x="8854883" y="5676086"/>
            <a:chExt cx="2063385" cy="261610"/>
          </a:xfrm>
        </p:grpSpPr>
        <p:cxnSp>
          <p:nvCxnSpPr>
            <p:cNvPr id="49" name="Straight Arrow Connector 31"/>
            <p:cNvCxnSpPr/>
            <p:nvPr/>
          </p:nvCxnSpPr>
          <p:spPr>
            <a:xfrm>
              <a:off x="8900720" y="5704966"/>
              <a:ext cx="10662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8854883" y="5676086"/>
              <a:ext cx="20633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App Requested Sensing Data</a:t>
              </a:r>
              <a:endParaRPr lang="en-US" altLang="ko-KR" sz="1100" dirty="0" smtClean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504203" y="4996521"/>
            <a:ext cx="1404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Device Information</a:t>
            </a:r>
          </a:p>
        </p:txBody>
      </p:sp>
      <p:cxnSp>
        <p:nvCxnSpPr>
          <p:cNvPr id="62" name="Straight Connector 37"/>
          <p:cNvCxnSpPr/>
          <p:nvPr/>
        </p:nvCxnSpPr>
        <p:spPr>
          <a:xfrm>
            <a:off x="5451630" y="4996521"/>
            <a:ext cx="15580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48"/>
          <p:cNvCxnSpPr/>
          <p:nvPr/>
        </p:nvCxnSpPr>
        <p:spPr>
          <a:xfrm>
            <a:off x="5451630" y="5281835"/>
            <a:ext cx="15580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6372469" y="4293544"/>
            <a:ext cx="0" cy="684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5400000">
            <a:off x="6136601" y="4496205"/>
            <a:ext cx="7296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Dev Info</a:t>
            </a:r>
            <a:endParaRPr lang="ko-KR" altLang="en-US" sz="1100" dirty="0"/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6103796" y="4293543"/>
            <a:ext cx="0" cy="698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rot="5400000">
            <a:off x="5636983" y="4481917"/>
            <a:ext cx="7296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Dev Info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1898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Diagram </a:t>
            </a:r>
            <a:r>
              <a:rPr lang="en-US" altLang="ko-KR" sz="3200" dirty="0" smtClean="0"/>
              <a:t>2.2 Device System Management</a:t>
            </a:r>
            <a:endParaRPr lang="ko-KR" altLang="en-US" sz="3200" dirty="0"/>
          </a:p>
        </p:txBody>
      </p:sp>
      <p:sp>
        <p:nvSpPr>
          <p:cNvPr id="6" name="Oval 23"/>
          <p:cNvSpPr/>
          <p:nvPr/>
        </p:nvSpPr>
        <p:spPr>
          <a:xfrm>
            <a:off x="6807842" y="4009902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2.2.4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Oval 23"/>
          <p:cNvSpPr/>
          <p:nvPr/>
        </p:nvSpPr>
        <p:spPr>
          <a:xfrm>
            <a:off x="6807842" y="1494633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Initialization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2.2.2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" name="Oval 23"/>
          <p:cNvSpPr/>
          <p:nvPr/>
        </p:nvSpPr>
        <p:spPr>
          <a:xfrm>
            <a:off x="3966823" y="1415599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App Request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Interpreter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2.2.1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Oval 23"/>
          <p:cNvSpPr/>
          <p:nvPr/>
        </p:nvSpPr>
        <p:spPr>
          <a:xfrm>
            <a:off x="3965943" y="4009903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Comm.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2.2.3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 rot="5400000">
            <a:off x="4352382" y="5968430"/>
            <a:ext cx="11015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Dev State Info</a:t>
            </a:r>
            <a:endParaRPr lang="en-US" altLang="ko-KR" sz="1100" dirty="0" smtClean="0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2160464" y="2273053"/>
            <a:ext cx="180547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08218" y="1986320"/>
            <a:ext cx="1309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App Request Info</a:t>
            </a:r>
            <a:endParaRPr lang="en-US" altLang="ko-KR" sz="11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5693438" y="4578825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Res</a:t>
            </a:r>
            <a:r>
              <a:rPr lang="en-US" altLang="ko-KR" sz="1100" dirty="0" smtClean="0"/>
              <a:t>. Dev Info</a:t>
            </a:r>
            <a:endParaRPr lang="en-US" altLang="ko-KR" sz="1100" dirty="0" smtClean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5592663" y="2263692"/>
            <a:ext cx="1215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4769132" y="5616281"/>
            <a:ext cx="880" cy="941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" idx="2"/>
            <a:endCxn id="25" idx="6"/>
          </p:cNvCxnSpPr>
          <p:nvPr/>
        </p:nvCxnSpPr>
        <p:spPr>
          <a:xfrm flipH="1">
            <a:off x="5572322" y="4813092"/>
            <a:ext cx="12355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7" idx="6"/>
          </p:cNvCxnSpPr>
          <p:nvPr/>
        </p:nvCxnSpPr>
        <p:spPr>
          <a:xfrm flipV="1">
            <a:off x="8414221" y="2297822"/>
            <a:ext cx="11288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8487160" y="2006508"/>
            <a:ext cx="1160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Device </a:t>
            </a:r>
            <a:r>
              <a:rPr lang="en-US" altLang="ko-KR" sz="1100" dirty="0" err="1" smtClean="0"/>
              <a:t>Init</a:t>
            </a:r>
            <a:r>
              <a:rPr lang="en-US" altLang="ko-KR" sz="1100" dirty="0" smtClean="0"/>
              <a:t> Info</a:t>
            </a:r>
            <a:endParaRPr lang="en-US" altLang="ko-KR" sz="1100" dirty="0" smtClean="0"/>
          </a:p>
        </p:txBody>
      </p:sp>
      <p:cxnSp>
        <p:nvCxnSpPr>
          <p:cNvPr id="103" name="Straight Arrow Connector 102"/>
          <p:cNvCxnSpPr/>
          <p:nvPr/>
        </p:nvCxnSpPr>
        <p:spPr>
          <a:xfrm flipV="1">
            <a:off x="4824595" y="3021978"/>
            <a:ext cx="0" cy="9879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 rot="16200000">
            <a:off x="4136864" y="3405032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Device Control</a:t>
            </a:r>
            <a:endParaRPr lang="en-US" altLang="ko-KR" sz="1100" dirty="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5640093" y="2029395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err="1" smtClean="0"/>
              <a:t>Init</a:t>
            </a:r>
            <a:r>
              <a:rPr lang="en-US" altLang="ko-KR" sz="1100" dirty="0" smtClean="0"/>
              <a:t> Command</a:t>
            </a:r>
            <a:endParaRPr lang="en-US" altLang="ko-KR" sz="1100" dirty="0" smtClean="0"/>
          </a:p>
        </p:txBody>
      </p:sp>
      <p:grpSp>
        <p:nvGrpSpPr>
          <p:cNvPr id="4" name="그룹 3"/>
          <p:cNvGrpSpPr/>
          <p:nvPr/>
        </p:nvGrpSpPr>
        <p:grpSpPr>
          <a:xfrm rot="3119057">
            <a:off x="5343739" y="2687820"/>
            <a:ext cx="1638612" cy="1679247"/>
            <a:chOff x="7948291" y="2534889"/>
            <a:chExt cx="1638612" cy="1679247"/>
          </a:xfrm>
        </p:grpSpPr>
        <p:cxnSp>
          <p:nvCxnSpPr>
            <p:cNvPr id="33" name="Straight Arrow Connector 101"/>
            <p:cNvCxnSpPr/>
            <p:nvPr/>
          </p:nvCxnSpPr>
          <p:spPr>
            <a:xfrm rot="18172104" flipV="1">
              <a:off x="8204758" y="2831992"/>
              <a:ext cx="1679247" cy="10850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102"/>
            <p:cNvCxnSpPr/>
            <p:nvPr/>
          </p:nvCxnSpPr>
          <p:spPr>
            <a:xfrm rot="18480943" flipV="1">
              <a:off x="7787238" y="2769922"/>
              <a:ext cx="1475702" cy="115359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 rot="16317240">
              <a:off x="8747180" y="3324636"/>
              <a:ext cx="8755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Res. Result</a:t>
              </a:r>
              <a:endParaRPr lang="en-US" altLang="ko-KR" sz="1100" dirty="0" smtClean="0"/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7927926" y="3305016"/>
              <a:ext cx="9509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err="1" smtClean="0"/>
                <a:t>Init</a:t>
              </a:r>
              <a:r>
                <a:rPr lang="en-US" altLang="ko-KR" sz="1100" dirty="0" smtClean="0"/>
                <a:t> Request</a:t>
              </a:r>
              <a:endParaRPr lang="en-US" altLang="ko-KR" sz="1100" dirty="0" smtClean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701755" y="5000564"/>
            <a:ext cx="1056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Req. Dev Info</a:t>
            </a:r>
            <a:endParaRPr lang="en-US" altLang="ko-KR" sz="1100" dirty="0" smtClean="0"/>
          </a:p>
        </p:txBody>
      </p:sp>
      <p:cxnSp>
        <p:nvCxnSpPr>
          <p:cNvPr id="38" name="Straight Arrow Connector 86"/>
          <p:cNvCxnSpPr/>
          <p:nvPr/>
        </p:nvCxnSpPr>
        <p:spPr>
          <a:xfrm flipH="1">
            <a:off x="5592663" y="5034799"/>
            <a:ext cx="1235520" cy="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81586" y="4578825"/>
            <a:ext cx="1133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Dev </a:t>
            </a:r>
            <a:r>
              <a:rPr lang="en-US" altLang="ko-KR" sz="1100" dirty="0" err="1" smtClean="0"/>
              <a:t>Contr</a:t>
            </a:r>
            <a:r>
              <a:rPr lang="en-US" altLang="ko-KR" sz="1100" dirty="0" smtClean="0"/>
              <a:t> Info</a:t>
            </a:r>
            <a:endParaRPr lang="en-US" altLang="ko-KR" sz="1100" dirty="0" smtClean="0"/>
          </a:p>
        </p:txBody>
      </p:sp>
      <p:cxnSp>
        <p:nvCxnSpPr>
          <p:cNvPr id="40" name="Straight Arrow Connector 86"/>
          <p:cNvCxnSpPr/>
          <p:nvPr/>
        </p:nvCxnSpPr>
        <p:spPr>
          <a:xfrm flipH="1">
            <a:off x="2710962" y="4813092"/>
            <a:ext cx="12355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17954" y="5000564"/>
            <a:ext cx="11015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Dev State Info</a:t>
            </a:r>
            <a:endParaRPr lang="en-US" altLang="ko-KR" sz="1100" dirty="0" smtClean="0"/>
          </a:p>
        </p:txBody>
      </p:sp>
      <p:cxnSp>
        <p:nvCxnSpPr>
          <p:cNvPr id="42" name="Straight Arrow Connector 86"/>
          <p:cNvCxnSpPr/>
          <p:nvPr/>
        </p:nvCxnSpPr>
        <p:spPr>
          <a:xfrm flipH="1">
            <a:off x="2731303" y="5034799"/>
            <a:ext cx="1235520" cy="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08755" y="6339995"/>
            <a:ext cx="1404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Device Information</a:t>
            </a:r>
          </a:p>
        </p:txBody>
      </p:sp>
      <p:cxnSp>
        <p:nvCxnSpPr>
          <p:cNvPr id="53" name="Straight Connector 37"/>
          <p:cNvCxnSpPr/>
          <p:nvPr/>
        </p:nvCxnSpPr>
        <p:spPr>
          <a:xfrm>
            <a:off x="6856182" y="6339995"/>
            <a:ext cx="15580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48"/>
          <p:cNvCxnSpPr/>
          <p:nvPr/>
        </p:nvCxnSpPr>
        <p:spPr>
          <a:xfrm>
            <a:off x="6856182" y="6625309"/>
            <a:ext cx="15580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7777021" y="5637018"/>
            <a:ext cx="0" cy="684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5400000">
            <a:off x="7541153" y="5839679"/>
            <a:ext cx="7296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Dev Info</a:t>
            </a:r>
            <a:endParaRPr lang="ko-KR" altLang="en-US" sz="1100" dirty="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7508348" y="5637017"/>
            <a:ext cx="0" cy="698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5400000">
            <a:off x="7041535" y="5825391"/>
            <a:ext cx="7296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Dev Info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5340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구성 </a:t>
            </a:r>
            <a:r>
              <a:rPr lang="en-US" altLang="ko-KR" dirty="0" smtClean="0"/>
              <a:t>v1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091" y="1471184"/>
            <a:ext cx="5117817" cy="529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54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Diagram 3 Application Management</a:t>
            </a:r>
            <a:endParaRPr lang="ko-KR" altLang="en-US" sz="3200" dirty="0"/>
          </a:p>
        </p:txBody>
      </p:sp>
      <p:sp>
        <p:nvSpPr>
          <p:cNvPr id="3" name="Oval 23"/>
          <p:cNvSpPr/>
          <p:nvPr/>
        </p:nvSpPr>
        <p:spPr>
          <a:xfrm>
            <a:off x="3966823" y="1415599"/>
            <a:ext cx="1606379" cy="16063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Scheduler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3.1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911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737" y="1690688"/>
            <a:ext cx="80676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1/19/2015 – </a:t>
            </a:r>
            <a:r>
              <a:rPr lang="ko-KR" altLang="en-US" dirty="0" smtClean="0"/>
              <a:t>프레임 워크 주요 구조 논의 및 설계</a:t>
            </a:r>
            <a:endParaRPr lang="en-US" altLang="ko-KR" dirty="0" smtClean="0"/>
          </a:p>
          <a:p>
            <a:r>
              <a:rPr lang="en-US" dirty="0" smtClean="0"/>
              <a:t>1/26/2015 </a:t>
            </a:r>
            <a:r>
              <a:rPr lang="en-US" dirty="0"/>
              <a:t>– </a:t>
            </a:r>
            <a:r>
              <a:rPr lang="ko-KR" altLang="en-US" dirty="0" smtClean="0"/>
              <a:t>프레임워크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주요기능 추가</a:t>
            </a:r>
            <a:r>
              <a:rPr lang="en-US" altLang="ko-KR" dirty="0" smtClean="0"/>
              <a:t>, DFD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Top Level, Level 0, D1 Network Management</a:t>
            </a:r>
          </a:p>
          <a:p>
            <a:r>
              <a:rPr lang="en-US" dirty="0" smtClean="0"/>
              <a:t>2/02/2015 </a:t>
            </a:r>
            <a:r>
              <a:rPr lang="en-US" dirty="0"/>
              <a:t>– </a:t>
            </a:r>
            <a:r>
              <a:rPr lang="en-US" altLang="ko-KR" dirty="0" smtClean="0"/>
              <a:t>DFD </a:t>
            </a:r>
            <a:r>
              <a:rPr lang="ko-KR" altLang="en-US" dirty="0" smtClean="0"/>
              <a:t>추가 설계 및 수정</a:t>
            </a:r>
            <a:endParaRPr lang="en-US" altLang="ko-KR" dirty="0" smtClean="0"/>
          </a:p>
          <a:p>
            <a:pPr lvl="1"/>
            <a:r>
              <a:rPr lang="en-US" dirty="0" smtClean="0"/>
              <a:t>D1 Network Management</a:t>
            </a:r>
          </a:p>
          <a:p>
            <a:pPr lvl="1"/>
            <a:r>
              <a:rPr lang="en-US" dirty="0" smtClean="0"/>
              <a:t>D2 External Device Management</a:t>
            </a:r>
          </a:p>
          <a:p>
            <a:r>
              <a:rPr lang="en-US" dirty="0" smtClean="0"/>
              <a:t>2/05/2015 – DFD </a:t>
            </a:r>
            <a:r>
              <a:rPr lang="ko-KR" altLang="en-US" dirty="0" smtClean="0"/>
              <a:t>추가 설계 및 수정</a:t>
            </a:r>
            <a:endParaRPr lang="en-US" altLang="ko-KR" dirty="0" smtClean="0"/>
          </a:p>
          <a:p>
            <a:pPr lvl="1"/>
            <a:r>
              <a:rPr lang="en-US" dirty="0" smtClean="0"/>
              <a:t>D2.1 Device System Management</a:t>
            </a:r>
          </a:p>
          <a:p>
            <a:pPr lvl="1"/>
            <a:r>
              <a:rPr lang="en-US" dirty="0" smtClean="0"/>
              <a:t>D2.2 Device System Initialization</a:t>
            </a:r>
          </a:p>
          <a:p>
            <a:pPr lvl="1"/>
            <a:r>
              <a:rPr lang="en-US" dirty="0" smtClean="0"/>
              <a:t>D2.3 Device Information Management</a:t>
            </a:r>
          </a:p>
          <a:p>
            <a:pPr lvl="1"/>
            <a:r>
              <a:rPr lang="en-US" dirty="0" smtClean="0"/>
              <a:t>D2.3.1 Information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9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2/20/2015 </a:t>
            </a:r>
            <a:r>
              <a:rPr lang="en-US" dirty="0" smtClean="0"/>
              <a:t>– </a:t>
            </a:r>
            <a:r>
              <a:rPr lang="en-US" dirty="0" smtClean="0"/>
              <a:t>Updated </a:t>
            </a:r>
            <a:r>
              <a:rPr lang="en-US" dirty="0" smtClean="0"/>
              <a:t>External Device management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386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err="1" smtClean="0"/>
              <a:t>SnSDK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프레임워크</a:t>
            </a:r>
            <a:r>
              <a:rPr lang="en-US" altLang="ko-KR" sz="3600" dirty="0" smtClean="0"/>
              <a:t>(</a:t>
            </a:r>
            <a:r>
              <a:rPr lang="en-US" altLang="ko-KR" sz="3600" dirty="0" err="1" smtClean="0"/>
              <a:t>Whereis</a:t>
            </a:r>
            <a:r>
              <a:rPr lang="en-US" altLang="ko-KR" sz="3600" dirty="0" smtClean="0"/>
              <a:t>) </a:t>
            </a:r>
            <a:r>
              <a:rPr lang="ko-KR" altLang="en-US" sz="3600" dirty="0" smtClean="0"/>
              <a:t>요구사항 </a:t>
            </a:r>
            <a:r>
              <a:rPr lang="en-US" altLang="ko-KR" sz="3600" dirty="0" smtClean="0"/>
              <a:t>(</a:t>
            </a:r>
            <a:r>
              <a:rPr lang="ko-KR" altLang="en-US" sz="3600" dirty="0" err="1" smtClean="0"/>
              <a:t>논의중</a:t>
            </a:r>
            <a:r>
              <a:rPr lang="en-US" altLang="ko-KR" sz="3600" dirty="0" smtClean="0"/>
              <a:t>..)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ko-KR" altLang="en-US" sz="2000" dirty="0" smtClean="0"/>
              <a:t>통신 환경에 따른 컨트롤러 제공</a:t>
            </a:r>
            <a:r>
              <a:rPr lang="en-US" altLang="ko-KR" sz="2000" dirty="0" smtClean="0"/>
              <a:t>(Bluetooth, </a:t>
            </a:r>
            <a:r>
              <a:rPr lang="en-US" altLang="ko-KR" sz="2000" dirty="0" err="1" smtClean="0"/>
              <a:t>Wifi</a:t>
            </a:r>
            <a:r>
              <a:rPr lang="en-US" altLang="ko-KR" sz="2000" dirty="0" smtClean="0"/>
              <a:t>, NFC </a:t>
            </a:r>
            <a:r>
              <a:rPr lang="ko-KR" altLang="en-US" sz="2000" dirty="0" smtClean="0"/>
              <a:t>등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285750" indent="-285750"/>
            <a:r>
              <a:rPr lang="ko-KR" altLang="en-US" sz="2000" dirty="0" err="1" smtClean="0"/>
              <a:t>이기종간의</a:t>
            </a:r>
            <a:r>
              <a:rPr lang="ko-KR" altLang="en-US" sz="2000" dirty="0" smtClean="0"/>
              <a:t> 센서 디바이스를 통합 연결할 수 있는 드라이버 제작에 필요한 인터페이스 제공</a:t>
            </a:r>
            <a:endParaRPr lang="en-US" altLang="ko-KR" sz="2000" dirty="0" smtClean="0"/>
          </a:p>
          <a:p>
            <a:pPr marL="285750" indent="-285750"/>
            <a:r>
              <a:rPr lang="ko-KR" altLang="en-US" sz="2000" dirty="0" smtClean="0"/>
              <a:t>사용자 서비스 어플리케이션 제작에 필요한 인터페이스 제공</a:t>
            </a:r>
            <a:endParaRPr lang="en-US" altLang="ko-KR" sz="2000" dirty="0"/>
          </a:p>
          <a:p>
            <a:pPr marL="285750" indent="-285750"/>
            <a:r>
              <a:rPr lang="ko-KR" altLang="en-US" sz="2000" dirty="0" err="1" smtClean="0"/>
              <a:t>노드들</a:t>
            </a:r>
            <a:r>
              <a:rPr lang="ko-KR" altLang="en-US" sz="2000" dirty="0" smtClean="0"/>
              <a:t> 간 공유 데이터 관리</a:t>
            </a:r>
            <a:endParaRPr lang="en-US" altLang="ko-KR" sz="2000" dirty="0" smtClean="0"/>
          </a:p>
          <a:p>
            <a:pPr marL="742950" lvl="1" indent="-285750"/>
            <a:r>
              <a:rPr lang="ko-KR" altLang="en-US" sz="1600" dirty="0" smtClean="0"/>
              <a:t>디바이스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가 디바이스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의 센서 데이터를 요청하면 사용자 어플리케이션 레벨에서 권한을 확인 후 처리하여 센서 데이터 송신</a:t>
            </a:r>
            <a:endParaRPr lang="en-US" altLang="ko-KR" sz="1600" dirty="0" smtClean="0"/>
          </a:p>
          <a:p>
            <a:pPr marL="285750" indent="-285750"/>
            <a:r>
              <a:rPr lang="ko-KR" altLang="en-US" sz="2000" dirty="0" smtClean="0"/>
              <a:t>디바이스 설치 환경에 맞는 다양한 통신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라우팅</a:t>
            </a:r>
            <a:r>
              <a:rPr lang="ko-KR" altLang="en-US" sz="2000" dirty="0" smtClean="0"/>
              <a:t> 프로토콜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데이터공유 등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방법 지원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695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Structural Overview of the Framework v1.2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023010" y="6191172"/>
            <a:ext cx="8116312" cy="582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90047" y="6317272"/>
            <a:ext cx="898216" cy="330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BLE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98655" y="6317272"/>
            <a:ext cx="898216" cy="330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NFC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07263" y="6317272"/>
            <a:ext cx="898216" cy="330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Wi-Fi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15871" y="6317272"/>
            <a:ext cx="898216" cy="330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Zigbee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26151" y="6297818"/>
            <a:ext cx="2172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PHYSICAL LAYER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23010" y="2226076"/>
            <a:ext cx="8116312" cy="38389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136298" y="4888355"/>
            <a:ext cx="6311788" cy="1035781"/>
            <a:chOff x="1666959" y="4215950"/>
            <a:chExt cx="6311788" cy="1035781"/>
          </a:xfrm>
        </p:grpSpPr>
        <p:sp>
          <p:nvSpPr>
            <p:cNvPr id="12" name="Rectangle 11"/>
            <p:cNvSpPr/>
            <p:nvPr/>
          </p:nvSpPr>
          <p:spPr>
            <a:xfrm>
              <a:off x="1666959" y="4215950"/>
              <a:ext cx="6311788" cy="103578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39919" y="4943954"/>
              <a:ext cx="1338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Network Layer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820708" y="4321147"/>
              <a:ext cx="1885444" cy="47743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Network Manager</a:t>
              </a:r>
              <a:endPara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957005" y="4321147"/>
              <a:ext cx="1885444" cy="47743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Protocol Provider</a:t>
              </a:r>
              <a:endPara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136298" y="3625271"/>
            <a:ext cx="6311788" cy="1035781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88793" y="4353275"/>
            <a:ext cx="1159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Driver Layer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26344" y="3730468"/>
            <a:ext cx="1885444" cy="47743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 Manager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290046" y="3730468"/>
            <a:ext cx="1885444" cy="47743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Interface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36298" y="2362187"/>
            <a:ext cx="6311788" cy="1035781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89646" y="3090191"/>
            <a:ext cx="15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Layer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345424" y="2467384"/>
            <a:ext cx="1885444" cy="47743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Manager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209126" y="2467384"/>
            <a:ext cx="1885444" cy="47743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Interface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481722" y="2467384"/>
            <a:ext cx="1885444" cy="47743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Manager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 rot="16200000">
            <a:off x="7395561" y="3625271"/>
            <a:ext cx="3561950" cy="1035782"/>
            <a:chOff x="1666959" y="242035"/>
            <a:chExt cx="6311791" cy="1035782"/>
          </a:xfrm>
        </p:grpSpPr>
        <p:sp>
          <p:nvSpPr>
            <p:cNvPr id="26" name="Rectangle 25"/>
            <p:cNvSpPr/>
            <p:nvPr/>
          </p:nvSpPr>
          <p:spPr>
            <a:xfrm>
              <a:off x="1666959" y="242035"/>
              <a:ext cx="6311788" cy="103578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52487" y="970040"/>
              <a:ext cx="2526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Security Layer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012417" y="347232"/>
              <a:ext cx="3698361" cy="47743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Security Manager</a:t>
              </a:r>
              <a:endPara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 rot="16200000">
            <a:off x="8939682" y="3939794"/>
            <a:ext cx="195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Middleware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023010" y="1520755"/>
            <a:ext cx="8116312" cy="582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290046" y="1662383"/>
            <a:ext cx="1569855" cy="330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71443" y="1662383"/>
            <a:ext cx="1569855" cy="330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41559" y="1644898"/>
            <a:ext cx="255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LAYER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41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 </a:t>
            </a:r>
            <a:r>
              <a:rPr lang="ko-KR" altLang="en-US" dirty="0" smtClean="0"/>
              <a:t>주요 기능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9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Network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Network Manager</a:t>
            </a:r>
          </a:p>
          <a:p>
            <a:pPr marL="742950" lvl="1" indent="-285750"/>
            <a:r>
              <a:rPr lang="en-US" altLang="ko-KR" dirty="0" smtClean="0"/>
              <a:t>Network Controller</a:t>
            </a:r>
          </a:p>
          <a:p>
            <a:pPr marL="1200150" lvl="2" indent="-285750"/>
            <a:r>
              <a:rPr lang="en-US" altLang="ko-KR" dirty="0" err="1" smtClean="0"/>
              <a:t>BLE,NFC,Wi</a:t>
            </a:r>
            <a:r>
              <a:rPr lang="en-US" altLang="ko-KR" dirty="0" smtClean="0"/>
              <a:t>-fi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 marL="1200150" lvl="2" indent="-285750"/>
            <a:r>
              <a:rPr lang="ko-KR" altLang="en-US" dirty="0" smtClean="0"/>
              <a:t>통신 채널 관리</a:t>
            </a:r>
            <a:endParaRPr lang="en-US" altLang="ko-KR" dirty="0" smtClean="0"/>
          </a:p>
          <a:p>
            <a:pPr marL="742950" lvl="1" indent="-285750"/>
            <a:r>
              <a:rPr lang="en-US" altLang="ko-KR" dirty="0" smtClean="0">
                <a:solidFill>
                  <a:srgbClr val="FF0000"/>
                </a:solidFill>
              </a:rPr>
              <a:t>Protocol Provider (Issue)</a:t>
            </a:r>
          </a:p>
          <a:p>
            <a:pPr marL="1200150" lvl="2" indent="-285750"/>
            <a:r>
              <a:rPr lang="ko-KR" altLang="en-US" dirty="0" err="1" smtClean="0"/>
              <a:t>노드간</a:t>
            </a:r>
            <a:r>
              <a:rPr lang="ko-KR" altLang="en-US" dirty="0" smtClean="0"/>
              <a:t> 통신 프로토콜 관리 </a:t>
            </a:r>
            <a:r>
              <a:rPr lang="en-US" altLang="ko-KR" dirty="0" smtClean="0">
                <a:solidFill>
                  <a:srgbClr val="FF0000"/>
                </a:solidFill>
              </a:rPr>
              <a:t>(issue)</a:t>
            </a:r>
          </a:p>
          <a:p>
            <a:pPr marL="1657350" lvl="3" indent="-285750"/>
            <a:r>
              <a:rPr lang="en-US" altLang="ko-KR" dirty="0" smtClean="0"/>
              <a:t>XML, or ??</a:t>
            </a:r>
          </a:p>
          <a:p>
            <a:pPr marL="1200150" lvl="2" indent="-285750"/>
            <a:r>
              <a:rPr lang="ko-KR" altLang="en-US" dirty="0" smtClean="0"/>
              <a:t>용도</a:t>
            </a:r>
            <a:r>
              <a:rPr lang="en-US" altLang="ko-KR" dirty="0" smtClean="0"/>
              <a:t>/</a:t>
            </a:r>
            <a:r>
              <a:rPr lang="ko-KR" altLang="en-US" dirty="0" smtClean="0"/>
              <a:t>토폴로지에 따른 프로토콜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86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Device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altLang="ko-KR" dirty="0"/>
              <a:t>Driver </a:t>
            </a:r>
            <a:r>
              <a:rPr lang="en-US" altLang="ko-KR" dirty="0" smtClean="0"/>
              <a:t>Manager</a:t>
            </a:r>
          </a:p>
          <a:p>
            <a:pPr marL="742950" lvl="1" indent="-285750"/>
            <a:r>
              <a:rPr lang="ko-KR" altLang="en-US" dirty="0" smtClean="0"/>
              <a:t>연결된 </a:t>
            </a:r>
            <a:r>
              <a:rPr lang="en-US" altLang="ko-KR" dirty="0" smtClean="0"/>
              <a:t>Device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marL="742950" lvl="1" indent="-285750"/>
            <a:r>
              <a:rPr lang="ko-KR" altLang="en-US" dirty="0" smtClean="0"/>
              <a:t>디바이스 데이터 관리</a:t>
            </a:r>
            <a:endParaRPr lang="en-US" altLang="ko-KR" dirty="0" smtClean="0"/>
          </a:p>
          <a:p>
            <a:pPr marL="1200150" lvl="2" indent="-285750"/>
            <a:r>
              <a:rPr lang="en-US" altLang="ko-KR" dirty="0" smtClean="0"/>
              <a:t>XML </a:t>
            </a:r>
            <a:r>
              <a:rPr lang="ko-KR" altLang="en-US" dirty="0" smtClean="0"/>
              <a:t>등의 데이터 통신 프로토콜 이용</a:t>
            </a:r>
            <a:endParaRPr lang="en-US" altLang="ko-KR" dirty="0" smtClean="0"/>
          </a:p>
          <a:p>
            <a:pPr marL="1657350" lvl="3" indent="-285750"/>
            <a:r>
              <a:rPr lang="ko-KR" altLang="en-US" dirty="0" smtClean="0"/>
              <a:t>각각의 디바이스에서 받아오는 정보의 종류를 알 수 없으므로 동기적으로 데이터를 생성하고 받을 수 있는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등과 같은 데이터 프로토콜 필요</a:t>
            </a:r>
            <a:endParaRPr lang="en-US" altLang="ko-KR" dirty="0"/>
          </a:p>
          <a:p>
            <a:pPr marL="285750" indent="-285750"/>
            <a:r>
              <a:rPr lang="en-US" altLang="ko-KR" dirty="0" smtClean="0"/>
              <a:t>Driver Interface</a:t>
            </a:r>
          </a:p>
          <a:p>
            <a:pPr marL="742950" lvl="1" indent="-285750"/>
            <a:r>
              <a:rPr lang="ko-KR" altLang="en-US" dirty="0" smtClean="0"/>
              <a:t>디바이스 드라이버 제작에 필요한 인터페이스 제공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196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en-US" altLang="ko-KR" dirty="0" smtClean="0"/>
              <a:t>Service Interface</a:t>
            </a:r>
          </a:p>
          <a:p>
            <a:pPr marL="742950" lvl="1" indent="-285750"/>
            <a:r>
              <a:rPr lang="en-US" altLang="ko-KR" dirty="0" smtClean="0"/>
              <a:t>Application </a:t>
            </a:r>
            <a:r>
              <a:rPr lang="ko-KR" altLang="en-US" dirty="0" smtClean="0"/>
              <a:t>서비스에 필요한 인터페이스 제공</a:t>
            </a:r>
            <a:endParaRPr lang="en-US" altLang="ko-KR" dirty="0"/>
          </a:p>
          <a:p>
            <a:pPr marL="285750" indent="-285750"/>
            <a:endParaRPr lang="en-US" altLang="ko-KR" dirty="0" smtClean="0"/>
          </a:p>
          <a:p>
            <a:pPr marL="285750" indent="-285750"/>
            <a:r>
              <a:rPr lang="en-US" altLang="ko-KR" dirty="0" smtClean="0"/>
              <a:t>Event Manager</a:t>
            </a:r>
          </a:p>
          <a:p>
            <a:pPr marL="742950" lvl="1" indent="-285750"/>
            <a:r>
              <a:rPr lang="ko-KR" altLang="en-US" dirty="0" smtClean="0"/>
              <a:t>센서 드라이버 단계에서 발생할 수 있는 이벤트 관리</a:t>
            </a:r>
            <a:endParaRPr lang="en-US" altLang="ko-KR" dirty="0" smtClean="0"/>
          </a:p>
          <a:p>
            <a:pPr marL="285750" indent="-285750"/>
            <a:endParaRPr lang="en-US" altLang="ko-KR" dirty="0" smtClean="0"/>
          </a:p>
          <a:p>
            <a:pPr marL="285750" indent="-285750"/>
            <a:r>
              <a:rPr lang="en-US" altLang="ko-KR" dirty="0" smtClean="0"/>
              <a:t>Device Manager</a:t>
            </a:r>
          </a:p>
          <a:p>
            <a:pPr marL="742950" lvl="1" indent="-285750"/>
            <a:r>
              <a:rPr lang="en-US" altLang="ko-KR" dirty="0" smtClean="0"/>
              <a:t>Device </a:t>
            </a:r>
            <a:r>
              <a:rPr lang="ko-KR" altLang="en-US" dirty="0" err="1" smtClean="0"/>
              <a:t>레이어의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Driver manager</a:t>
            </a:r>
            <a:r>
              <a:rPr lang="ko-KR" altLang="en-US" dirty="0" smtClean="0"/>
              <a:t>와의 통신</a:t>
            </a:r>
            <a:endParaRPr lang="en-US" altLang="ko-KR" dirty="0" smtClean="0"/>
          </a:p>
          <a:p>
            <a:pPr marL="1200150" lvl="2" indent="-285750"/>
            <a:r>
              <a:rPr lang="ko-KR" altLang="en-US" dirty="0" smtClean="0"/>
              <a:t>디바이스 정보 제공</a:t>
            </a:r>
            <a:endParaRPr lang="en-US" altLang="ko-KR" dirty="0" smtClean="0"/>
          </a:p>
          <a:p>
            <a:pPr marL="1200150" lvl="2" indent="-285750"/>
            <a:r>
              <a:rPr lang="ko-KR" altLang="en-US" dirty="0" smtClean="0"/>
              <a:t>데이터 관리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1024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Security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altLang="ko-KR" dirty="0" smtClean="0"/>
              <a:t>Security manger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235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5614</TotalTime>
  <Words>950</Words>
  <Application>Microsoft Office PowerPoint</Application>
  <PresentationFormat>사용자 지정</PresentationFormat>
  <Paragraphs>348</Paragraphs>
  <Slides>23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SnSDK Framework</vt:lpstr>
      <vt:lpstr>시스템 구성 v1</vt:lpstr>
      <vt:lpstr>SnSDK 프레임워크(Whereis) 요구사항 (논의중..)</vt:lpstr>
      <vt:lpstr>Structural Overview of the Framework v1.2</vt:lpstr>
      <vt:lpstr>Middleware 주요 기능</vt:lpstr>
      <vt:lpstr>Network Layer</vt:lpstr>
      <vt:lpstr>Device layer</vt:lpstr>
      <vt:lpstr>Application Layer</vt:lpstr>
      <vt:lpstr>Security Layer</vt:lpstr>
      <vt:lpstr>Data Flow Diagram</vt:lpstr>
      <vt:lpstr>Top level DFD</vt:lpstr>
      <vt:lpstr>level 0 SnSDK</vt:lpstr>
      <vt:lpstr>Diagram 1 Network Management</vt:lpstr>
      <vt:lpstr>Diagram 1.1 Network Control</vt:lpstr>
      <vt:lpstr>Diagram 2 External Device Management</vt:lpstr>
      <vt:lpstr>Diagram 2.1 Device Interface</vt:lpstr>
      <vt:lpstr>Diagram 2.1.1 Device Controller</vt:lpstr>
      <vt:lpstr>Diagram 2.1.2 Device Sensing</vt:lpstr>
      <vt:lpstr>Diagram 2.2 Device System Management</vt:lpstr>
      <vt:lpstr>Diagram 3 Application Management</vt:lpstr>
      <vt:lpstr>Schedule</vt:lpstr>
      <vt:lpstr>Updated</vt:lpstr>
      <vt:lpstr>Updated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구성</dc:title>
  <dc:creator>snslab</dc:creator>
  <cp:lastModifiedBy>soobalab</cp:lastModifiedBy>
  <cp:revision>87</cp:revision>
  <cp:lastPrinted>2015-02-04T13:16:38Z</cp:lastPrinted>
  <dcterms:created xsi:type="dcterms:W3CDTF">2015-01-19T05:59:39Z</dcterms:created>
  <dcterms:modified xsi:type="dcterms:W3CDTF">2015-02-20T06:45:02Z</dcterms:modified>
</cp:coreProperties>
</file>