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1B31-ED0F-45ED-8CEE-32F1725243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5125" y="2001794"/>
            <a:ext cx="2479589" cy="89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Device</a:t>
            </a:r>
            <a:r>
              <a:rPr lang="en-US" dirty="0" smtClean="0">
                <a:solidFill>
                  <a:sysClr val="windowText" lastClr="000000"/>
                </a:solidFill>
              </a:rPr>
              <a:t> class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 </a:t>
            </a:r>
            <a:r>
              <a:rPr lang="en-US" dirty="0" smtClean="0">
                <a:solidFill>
                  <a:sysClr val="windowText" lastClr="000000"/>
                </a:solidFill>
              </a:rPr>
              <a:t>SNSDK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5536" y="4462848"/>
            <a:ext cx="1869989" cy="68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9320" y="4347519"/>
            <a:ext cx="1194486" cy="28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Device1.o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3893" y="4462848"/>
            <a:ext cx="1869989" cy="68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7677" y="4347519"/>
            <a:ext cx="1194486" cy="28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Device2.o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6964" y="4462848"/>
            <a:ext cx="1869989" cy="68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0748" y="4347519"/>
            <a:ext cx="1194486" cy="28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Device3.o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61807" y="434751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531709" y="2691713"/>
            <a:ext cx="1746420" cy="46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Runtime Dynamic Library System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Elbow Connector 13"/>
          <p:cNvCxnSpPr>
            <a:stCxn id="6" idx="0"/>
            <a:endCxn id="12" idx="2"/>
          </p:cNvCxnSpPr>
          <p:nvPr/>
        </p:nvCxnSpPr>
        <p:spPr>
          <a:xfrm rot="5400000" flipH="1" flipV="1">
            <a:off x="4659527" y="2602127"/>
            <a:ext cx="1192428" cy="22983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0"/>
            <a:endCxn id="12" idx="2"/>
          </p:cNvCxnSpPr>
          <p:nvPr/>
        </p:nvCxnSpPr>
        <p:spPr>
          <a:xfrm rot="16200000" flipV="1">
            <a:off x="5808706" y="3751304"/>
            <a:ext cx="119242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0"/>
            <a:endCxn id="12" idx="2"/>
          </p:cNvCxnSpPr>
          <p:nvPr/>
        </p:nvCxnSpPr>
        <p:spPr>
          <a:xfrm rot="16200000" flipV="1">
            <a:off x="6970241" y="2589769"/>
            <a:ext cx="1192428" cy="23230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15216" y="3321911"/>
            <a:ext cx="1746420" cy="82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ysClr val="windowText" lastClr="000000"/>
                </a:solidFill>
              </a:rPr>
              <a:t>Shared Function</a:t>
            </a:r>
          </a:p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Getdata</a:t>
            </a:r>
            <a:r>
              <a:rPr lang="en-US" sz="1050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Setdevice</a:t>
            </a:r>
            <a:r>
              <a:rPr lang="en-US" sz="1050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Initdevice</a:t>
            </a:r>
            <a:r>
              <a:rPr lang="en-US" sz="1050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…..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64681" y="3321910"/>
            <a:ext cx="1746420" cy="82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ysClr val="windowText" lastClr="000000"/>
                </a:solidFill>
              </a:rPr>
              <a:t>Device </a:t>
            </a:r>
            <a:r>
              <a:rPr lang="en-US" sz="1050" b="1" u="sng" dirty="0" err="1" smtClean="0">
                <a:solidFill>
                  <a:sysClr val="windowText" lastClr="000000"/>
                </a:solidFill>
              </a:rPr>
              <a:t>Config</a:t>
            </a:r>
            <a:endParaRPr lang="en-US" sz="1050" b="1" u="sng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 Category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 Name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Library filename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4798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891672" y="3589562"/>
            <a:ext cx="6914578" cy="1773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51903" y="4024180"/>
            <a:ext cx="1871724" cy="810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Driver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2219" y="3651420"/>
            <a:ext cx="1267716" cy="56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3617" y="4073888"/>
            <a:ext cx="1871724" cy="810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Driver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3933" y="3701128"/>
            <a:ext cx="1267716" cy="56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15331" y="4140072"/>
            <a:ext cx="1871724" cy="810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Driver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95647" y="3767312"/>
            <a:ext cx="1267716" cy="563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672" y="1770846"/>
            <a:ext cx="6914578" cy="1779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91672" y="1150941"/>
            <a:ext cx="6914578" cy="521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Application Layer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15331" y="2777391"/>
            <a:ext cx="2008296" cy="46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Device Manager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66553" y="2777391"/>
            <a:ext cx="2008296" cy="46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Protocol Manager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17775" y="2777391"/>
            <a:ext cx="2008296" cy="46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Network Manager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15331" y="2086645"/>
            <a:ext cx="6110740" cy="46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System Scheduler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6552" y="4024181"/>
            <a:ext cx="4059519" cy="926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Network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03157" y="3240769"/>
            <a:ext cx="0" cy="41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3240769"/>
            <a:ext cx="0" cy="41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37903" y="3240769"/>
            <a:ext cx="0" cy="78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74724" y="3240769"/>
            <a:ext cx="0" cy="78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738551" y="3240769"/>
            <a:ext cx="0" cy="78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58897" y="3240769"/>
            <a:ext cx="0" cy="78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829505" y="2551739"/>
            <a:ext cx="0" cy="22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79148" y="2551739"/>
            <a:ext cx="0" cy="22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872489" y="2551739"/>
            <a:ext cx="0" cy="22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622132" y="2551739"/>
            <a:ext cx="0" cy="22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48424" y="2551739"/>
            <a:ext cx="0" cy="22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8067" y="2551739"/>
            <a:ext cx="0" cy="22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200000">
            <a:off x="7977955" y="2513175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Layer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21923" y="4978394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4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soobisooba</dc:creator>
  <cp:lastModifiedBy>soobisooba</cp:lastModifiedBy>
  <cp:revision>7</cp:revision>
  <dcterms:created xsi:type="dcterms:W3CDTF">2015-02-04T06:52:58Z</dcterms:created>
  <dcterms:modified xsi:type="dcterms:W3CDTF">2015-03-16T06:19:59Z</dcterms:modified>
</cp:coreProperties>
</file>