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3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2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3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4EE6-3469-4C68-838E-90E3AD710C9C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52C7-D2D3-4764-9163-FB3FBD88D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16692" y="3847072"/>
            <a:ext cx="8732108" cy="10880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6692" y="362465"/>
            <a:ext cx="8732108" cy="32457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73209" y="2681760"/>
            <a:ext cx="2298359" cy="220327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021491" y="2833816"/>
            <a:ext cx="1944130" cy="659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1 Driver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21491" y="3962399"/>
            <a:ext cx="1944130" cy="6590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21491" y="5090982"/>
            <a:ext cx="1944130" cy="6590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1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1993556" y="3492844"/>
            <a:ext cx="0" cy="469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3556" y="4621427"/>
            <a:ext cx="0" cy="469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3556" y="354295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JNI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73208" y="823784"/>
            <a:ext cx="6030099" cy="1704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136820" y="1610497"/>
            <a:ext cx="5593493" cy="659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Manager</a:t>
            </a:r>
          </a:p>
        </p:txBody>
      </p:sp>
      <p:cxnSp>
        <p:nvCxnSpPr>
          <p:cNvPr id="17" name="Straight Connector 16"/>
          <p:cNvCxnSpPr>
            <a:stCxn id="4" idx="0"/>
          </p:cNvCxnSpPr>
          <p:nvPr/>
        </p:nvCxnSpPr>
        <p:spPr>
          <a:xfrm flipV="1">
            <a:off x="1993556" y="2269525"/>
            <a:ext cx="0" cy="564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328083" y="2681760"/>
            <a:ext cx="2298359" cy="220327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3476365" y="2833816"/>
            <a:ext cx="1944130" cy="659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2 Driver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476365" y="3962399"/>
            <a:ext cx="1944130" cy="6590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76365" y="5090982"/>
            <a:ext cx="1944130" cy="6590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2</a:t>
            </a:r>
          </a:p>
        </p:txBody>
      </p:sp>
      <p:cxnSp>
        <p:nvCxnSpPr>
          <p:cNvPr id="23" name="Straight Connector 22"/>
          <p:cNvCxnSpPr>
            <a:stCxn id="20" idx="2"/>
            <a:endCxn id="21" idx="0"/>
          </p:cNvCxnSpPr>
          <p:nvPr/>
        </p:nvCxnSpPr>
        <p:spPr>
          <a:xfrm>
            <a:off x="4448430" y="3492844"/>
            <a:ext cx="0" cy="469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48430" y="4621427"/>
            <a:ext cx="0" cy="469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48430" y="354295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JNI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4448430" y="2269525"/>
            <a:ext cx="0" cy="564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74724" y="3081290"/>
            <a:ext cx="1023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. . .</a:t>
            </a:r>
            <a:endParaRPr lang="en-US" sz="5400" dirty="0"/>
          </a:p>
        </p:txBody>
      </p:sp>
      <p:sp>
        <p:nvSpPr>
          <p:cNvPr id="29" name="Rounded Rectangle 28"/>
          <p:cNvSpPr/>
          <p:nvPr/>
        </p:nvSpPr>
        <p:spPr>
          <a:xfrm>
            <a:off x="7414050" y="823784"/>
            <a:ext cx="1944130" cy="1704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730313" y="1940011"/>
            <a:ext cx="683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10393" y="3238841"/>
            <a:ext cx="143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Platform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78864" y="4565818"/>
            <a:ext cx="116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0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12" y="1477940"/>
            <a:ext cx="4420311" cy="27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6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soobisooba</dc:creator>
  <cp:lastModifiedBy>soobisooba</cp:lastModifiedBy>
  <cp:revision>2</cp:revision>
  <dcterms:created xsi:type="dcterms:W3CDTF">2015-02-25T06:28:54Z</dcterms:created>
  <dcterms:modified xsi:type="dcterms:W3CDTF">2015-02-25T06:44:48Z</dcterms:modified>
</cp:coreProperties>
</file>