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1B31-ED0F-45ED-8CEE-32F17252434A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384B-6404-4ED2-AA1C-3DB429A7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5125" y="2001794"/>
            <a:ext cx="2479589" cy="89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SNSDK Framework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5536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9320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Device1.o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3893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7677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Device2.o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6964" y="4462848"/>
            <a:ext cx="1869989" cy="68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Device 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0748" y="4347519"/>
            <a:ext cx="1194486" cy="288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Device3.o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61807" y="434751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531709" y="2691713"/>
            <a:ext cx="1746420" cy="46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Runtime Dynamic Library System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Elbow Connector 13"/>
          <p:cNvCxnSpPr>
            <a:stCxn id="6" idx="0"/>
            <a:endCxn id="12" idx="2"/>
          </p:cNvCxnSpPr>
          <p:nvPr/>
        </p:nvCxnSpPr>
        <p:spPr>
          <a:xfrm rot="5400000" flipH="1" flipV="1">
            <a:off x="4659527" y="2602127"/>
            <a:ext cx="1192428" cy="2298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12" idx="2"/>
          </p:cNvCxnSpPr>
          <p:nvPr/>
        </p:nvCxnSpPr>
        <p:spPr>
          <a:xfrm rot="16200000" flipV="1">
            <a:off x="5808706" y="3751304"/>
            <a:ext cx="119242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0"/>
            <a:endCxn id="12" idx="2"/>
          </p:cNvCxnSpPr>
          <p:nvPr/>
        </p:nvCxnSpPr>
        <p:spPr>
          <a:xfrm rot="16200000" flipV="1">
            <a:off x="6970241" y="2589769"/>
            <a:ext cx="1192428" cy="23230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15216" y="3321911"/>
            <a:ext cx="1746420" cy="82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ysClr val="windowText" lastClr="000000"/>
                </a:solidFill>
              </a:rPr>
              <a:t>Shared Function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Getdata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Setdevice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Initdevice</a:t>
            </a:r>
            <a:r>
              <a:rPr lang="en-US" sz="1050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…..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64681" y="3321910"/>
            <a:ext cx="1746420" cy="82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ysClr val="windowText" lastClr="000000"/>
                </a:solidFill>
              </a:rPr>
              <a:t>Device </a:t>
            </a:r>
            <a:r>
              <a:rPr lang="en-US" sz="1050" b="1" u="sng" dirty="0" err="1" smtClean="0">
                <a:solidFill>
                  <a:sysClr val="windowText" lastClr="000000"/>
                </a:solidFill>
              </a:rPr>
              <a:t>Config</a:t>
            </a:r>
            <a:endParaRPr lang="en-US" sz="1050" b="1" u="sng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 Category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Device Name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Library filename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47987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soobisooba</dc:creator>
  <cp:lastModifiedBy>soobisooba</cp:lastModifiedBy>
  <cp:revision>3</cp:revision>
  <dcterms:created xsi:type="dcterms:W3CDTF">2015-02-04T06:52:58Z</dcterms:created>
  <dcterms:modified xsi:type="dcterms:W3CDTF">2015-02-04T13:39:19Z</dcterms:modified>
</cp:coreProperties>
</file>