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58" r:id="rId3"/>
    <p:sldId id="260" r:id="rId4"/>
    <p:sldId id="271" r:id="rId5"/>
    <p:sldId id="266" r:id="rId6"/>
    <p:sldId id="261" r:id="rId7"/>
    <p:sldId id="267" r:id="rId8"/>
    <p:sldId id="268" r:id="rId9"/>
    <p:sldId id="269" r:id="rId10"/>
    <p:sldId id="272" r:id="rId11"/>
    <p:sldId id="273" r:id="rId12"/>
    <p:sldId id="275" r:id="rId13"/>
    <p:sldId id="276" r:id="rId14"/>
    <p:sldId id="279" r:id="rId15"/>
    <p:sldId id="280" r:id="rId16"/>
    <p:sldId id="278" r:id="rId17"/>
    <p:sldId id="281" r:id="rId18"/>
    <p:sldId id="282" r:id="rId19"/>
    <p:sldId id="283" r:id="rId20"/>
    <p:sldId id="284" r:id="rId21"/>
    <p:sldId id="274" r:id="rId22"/>
    <p:sldId id="264" r:id="rId23"/>
  </p:sldIdLst>
  <p:sldSz cx="12192000" cy="6858000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73963" autoAdjust="0"/>
  </p:normalViewPr>
  <p:slideViewPr>
    <p:cSldViewPr snapToGrid="0">
      <p:cViewPr varScale="1">
        <p:scale>
          <a:sx n="90" d="100"/>
          <a:sy n="90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1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DF9F4-F36D-40A1-AFB3-82ACF7E8BBC7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30218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699E3-7720-435F-8B38-9669DF1C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2C4A-84FE-4E8C-B589-05A1E333CAB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39838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77959"/>
            <a:ext cx="533527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59D4-0C0D-4AF1-B894-369EDB2CB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3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Network Management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네트워크 관리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관리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각 기능별 데이터 교환 처리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프로토콜 관리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External</a:t>
            </a:r>
            <a:r>
              <a:rPr lang="en-US" baseline="0" dirty="0" smtClean="0"/>
              <a:t> Device Management</a:t>
            </a:r>
          </a:p>
          <a:p>
            <a:pPr marL="685800" lvl="1" indent="-228600">
              <a:buAutoNum type="arabicPeriod"/>
            </a:pPr>
            <a:r>
              <a:rPr lang="ko-KR" altLang="en-US" baseline="0" dirty="0" smtClean="0"/>
              <a:t>외부 디바이스 관리</a:t>
            </a:r>
            <a:endParaRPr lang="en-US" altLang="ko-KR" baseline="0" dirty="0" smtClean="0"/>
          </a:p>
          <a:p>
            <a:pPr marL="1143000" lvl="2" indent="-228600">
              <a:buAutoNum type="arabicPeriod"/>
            </a:pPr>
            <a:r>
              <a:rPr lang="ko-KR" altLang="en-US" baseline="0" dirty="0" smtClean="0"/>
              <a:t>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디바이스 등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Application Management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응용 프로그램 관리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Network Control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데이터 통신 관리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수신 데이터 분석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수신된 데이터를 분석하여 각 응용 기능별로 분배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baseline="0" dirty="0" smtClean="0"/>
              <a:t>Comm. Protocol Management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프로토콜 관리</a:t>
            </a:r>
            <a:endParaRPr lang="en-US" altLang="ko-KR" baseline="0" dirty="0" smtClean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추가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 등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선택된 프로토콜 제어</a:t>
            </a:r>
            <a:endParaRPr lang="en-US" altLang="ko-K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altLang="ko-KR" dirty="0" smtClean="0"/>
              <a:t>Comm. Management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물리적 네트워크 관리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데이터 송수신 기능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5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8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7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Data</a:t>
            </a:r>
            <a:r>
              <a:rPr lang="en-US" altLang="ko-KR" baseline="0" dirty="0" smtClean="0"/>
              <a:t> Interpretation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수신된 데이터를 분석하여 각 기능별로 분배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처리</a:t>
            </a:r>
            <a:endParaRPr lang="en-US" altLang="ko-KR" baseline="0" dirty="0" smtClean="0"/>
          </a:p>
          <a:p>
            <a:pPr marL="1600200" lvl="3" indent="-228600">
              <a:buFont typeface="+mj-lt"/>
              <a:buAutoNum type="arabicPeriod"/>
            </a:pP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최종 목적지가 아닐 때 목적지를 위한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방법 제공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데이터 처리</a:t>
            </a:r>
            <a:endParaRPr lang="en-US" altLang="ko-KR" baseline="0" dirty="0" smtClean="0"/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노드에서</a:t>
            </a:r>
            <a:r>
              <a:rPr lang="ko-KR" altLang="en-US" baseline="0" dirty="0" smtClean="0"/>
              <a:t> 활성화 되어 있는 응용프로그램에 대한 데이터 처리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App Data Processing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응용 단계로 데이터 전달</a:t>
            </a: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Routing Data processing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중간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역할을 위해 다음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에 데이터 전달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err="1" smtClean="0"/>
              <a:t>라우팅을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데이터 요청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Route Processing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</a:t>
            </a:r>
            <a:r>
              <a:rPr lang="ko-KR" altLang="en-US" baseline="0" dirty="0" smtClean="0"/>
              <a:t> 저장</a:t>
            </a:r>
            <a:r>
              <a:rPr lang="en-US" altLang="ko-KR" baseline="0" dirty="0" smtClean="0"/>
              <a:t>(?)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목표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위한 다음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정보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8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4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4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5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0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7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0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E3CC-542D-4855-9DE4-63B78C10242A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SnSDK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&amp; System Development Kit</a:t>
            </a:r>
          </a:p>
          <a:p>
            <a:r>
              <a:rPr lang="ko-KR" altLang="en-US" dirty="0" smtClean="0"/>
              <a:t>개발 노트</a:t>
            </a:r>
            <a:endParaRPr lang="en-US" altLang="ko-KR" dirty="0" smtClean="0"/>
          </a:p>
          <a:p>
            <a:r>
              <a:rPr lang="en-US" dirty="0" smtClean="0"/>
              <a:t>Ver.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DFD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8447" y="3598259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SnSDK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0431" y="4104886"/>
            <a:ext cx="153683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6004" y="4104886"/>
            <a:ext cx="1318054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07269" y="4249050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7269" y="4562086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0772" y="3950997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Requested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4015" y="4556827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866121" y="1843084"/>
            <a:ext cx="1911030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Network Device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24821" y="4249050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24821" y="4562086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3362" y="395099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800392" y="4556827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Request Info</a:t>
            </a:r>
            <a:endParaRPr lang="en-US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49773" y="2436209"/>
            <a:ext cx="1" cy="122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94018" y="2436209"/>
            <a:ext cx="1" cy="12213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4918625" y="291609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Sent Packet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37805" y="291609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Received Packet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00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</a:t>
            </a:r>
            <a:r>
              <a:rPr lang="en-US" dirty="0" err="1" smtClean="0"/>
              <a:t>SnSDK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00454" y="478374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92457" y="478374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Network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72991" y="254129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Application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99591" y="3795824"/>
            <a:ext cx="673400" cy="88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88689" y="4147672"/>
            <a:ext cx="63795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8471580">
            <a:off x="4550006" y="397112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 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8471580">
            <a:off x="5065692" y="4540315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Received data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79370" y="3892490"/>
            <a:ext cx="601644" cy="78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70921" y="4147672"/>
            <a:ext cx="63173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126843">
            <a:off x="6863524" y="4033698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 info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3126843">
            <a:off x="6312420" y="452693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Data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93283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9139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5932472" y="1918264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Requested data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487065" y="191826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26242" y="541197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26242" y="582664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3822" y="5179298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Packet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49247" y="5826642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Packet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719662" y="541197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19662" y="582664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59312" y="517929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547290" y="5842429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System Info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8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1 Network Management</a:t>
            </a:r>
            <a:endParaRPr lang="ko-KR" altLang="en-US" sz="3200" dirty="0"/>
          </a:p>
        </p:txBody>
      </p:sp>
      <p:sp>
        <p:nvSpPr>
          <p:cNvPr id="7" name="Oval 23"/>
          <p:cNvSpPr/>
          <p:nvPr/>
        </p:nvSpPr>
        <p:spPr>
          <a:xfrm>
            <a:off x="3782241" y="148373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4776527" y="5720562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5400000">
            <a:off x="4545189" y="609468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App data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156851" y="434317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Packet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8119425" y="4604777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8111798" y="5149288"/>
            <a:ext cx="10191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1798" y="488767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</a:t>
            </a:r>
            <a:r>
              <a:rPr lang="en-US" altLang="ko-KR" sz="1100" dirty="0" err="1" smtClean="0"/>
              <a:t>Paket</a:t>
            </a:r>
            <a:endParaRPr lang="en-US" altLang="ko-KR" sz="1100" dirty="0" smtClean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507854" y="5720562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5400000">
            <a:off x="3798741" y="609468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Data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355722" y="3454494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84891" y="346395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 Info.</a:t>
            </a:r>
            <a:endParaRPr lang="ko-KR" altLang="en-US" sz="1100" dirty="0"/>
          </a:p>
        </p:txBody>
      </p:sp>
      <p:sp>
        <p:nvSpPr>
          <p:cNvPr id="111" name="Oval 23"/>
          <p:cNvSpPr/>
          <p:nvPr/>
        </p:nvSpPr>
        <p:spPr>
          <a:xfrm>
            <a:off x="6513046" y="4083030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Comm.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Management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2" name="Oval 23"/>
          <p:cNvSpPr/>
          <p:nvPr/>
        </p:nvSpPr>
        <p:spPr>
          <a:xfrm>
            <a:off x="3782241" y="4083030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5412286" y="4604777"/>
            <a:ext cx="103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5412286" y="5014627"/>
            <a:ext cx="10191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29708" y="5024533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Received Info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67555" y="4328165"/>
            <a:ext cx="766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Sent Info</a:t>
            </a:r>
          </a:p>
        </p:txBody>
      </p:sp>
      <p:cxnSp>
        <p:nvCxnSpPr>
          <p:cNvPr id="24" name="직선 화살표 연결선 98"/>
          <p:cNvCxnSpPr/>
          <p:nvPr/>
        </p:nvCxnSpPr>
        <p:spPr>
          <a:xfrm flipV="1">
            <a:off x="4748210" y="3070641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4"/>
          <p:cNvCxnSpPr/>
          <p:nvPr/>
        </p:nvCxnSpPr>
        <p:spPr>
          <a:xfrm>
            <a:off x="4479537" y="3106497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9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 External Device Management</a:t>
            </a:r>
            <a:endParaRPr lang="ko-KR" altLang="en-US" sz="3200" dirty="0"/>
          </a:p>
        </p:txBody>
      </p:sp>
      <p:sp>
        <p:nvSpPr>
          <p:cNvPr id="7" name="Oval 23"/>
          <p:cNvSpPr/>
          <p:nvPr/>
        </p:nvSpPr>
        <p:spPr>
          <a:xfrm>
            <a:off x="5555709" y="4580100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Oval 23"/>
          <p:cNvSpPr/>
          <p:nvPr/>
        </p:nvSpPr>
        <p:spPr>
          <a:xfrm>
            <a:off x="5555709" y="1930868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Initialization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Oval 23"/>
          <p:cNvSpPr/>
          <p:nvPr/>
        </p:nvSpPr>
        <p:spPr>
          <a:xfrm>
            <a:off x="9053819" y="1930868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Oval 23"/>
          <p:cNvSpPr/>
          <p:nvPr/>
        </p:nvSpPr>
        <p:spPr>
          <a:xfrm>
            <a:off x="2663653" y="3255484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59349" y="4136065"/>
            <a:ext cx="1318437" cy="72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47955" y="4580100"/>
            <a:ext cx="1318437" cy="7257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724410">
            <a:off x="4302667" y="4227278"/>
            <a:ext cx="143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 Info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 rot="1724410">
            <a:off x="4196271" y="4663466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Raw Info</a:t>
            </a:r>
            <a:endParaRPr lang="en-US" altLang="ko-KR" sz="11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595730" y="3537247"/>
            <a:ext cx="0" cy="104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17265" y="3537247"/>
            <a:ext cx="0" cy="10428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196870" y="3973845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Init.</a:t>
            </a:r>
            <a:r>
              <a:rPr lang="en-US" altLang="ko-KR" sz="1100" dirty="0" smtClean="0"/>
              <a:t> Request</a:t>
            </a:r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793597" y="3973846"/>
            <a:ext cx="841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Init.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status</a:t>
            </a:r>
            <a:endParaRPr lang="en-US" altLang="ko-KR" sz="11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088" y="2761305"/>
            <a:ext cx="189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81019" y="2499695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 Data</a:t>
            </a:r>
            <a:endParaRPr lang="en-US" altLang="ko-KR" sz="11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18355" y="3147237"/>
            <a:ext cx="2315012" cy="1556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59706" y="3539923"/>
            <a:ext cx="2315012" cy="15560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566069">
            <a:off x="7155009" y="3728926"/>
            <a:ext cx="1470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 Request</a:t>
            </a:r>
            <a:endParaRPr lang="en-US" altLang="ko-KR" sz="1100" dirty="0" smtClean="0"/>
          </a:p>
        </p:txBody>
      </p:sp>
      <p:sp>
        <p:nvSpPr>
          <p:cNvPr id="27" name="TextBox 26"/>
          <p:cNvSpPr txBox="1"/>
          <p:nvPr/>
        </p:nvSpPr>
        <p:spPr>
          <a:xfrm rot="19566069">
            <a:off x="7223324" y="4147731"/>
            <a:ext cx="1973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Requested Device info Data</a:t>
            </a:r>
            <a:endParaRPr lang="en-US" altLang="ko-KR" sz="1100" dirty="0" smtClean="0"/>
          </a:p>
        </p:txBody>
      </p:sp>
      <p:cxnSp>
        <p:nvCxnSpPr>
          <p:cNvPr id="24" name="Straight Arrow Connector 23"/>
          <p:cNvCxnSpPr>
            <a:stCxn id="112" idx="2"/>
            <a:endCxn id="8" idx="7"/>
          </p:cNvCxnSpPr>
          <p:nvPr/>
        </p:nvCxnSpPr>
        <p:spPr>
          <a:xfrm flipH="1">
            <a:off x="4034783" y="2734058"/>
            <a:ext cx="1520926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022079">
            <a:off x="3907026" y="2863046"/>
            <a:ext cx="1776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Initialization Data</a:t>
            </a:r>
            <a:endParaRPr lang="en-US" altLang="ko-KR" sz="11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575347" y="3846644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75347" y="4261314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88177" y="3613970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System info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296367" y="4277101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Received Device info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84104" y="3305521"/>
            <a:ext cx="1520926" cy="7566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022079">
            <a:off x="4067051" y="342703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initialization Status</a:t>
            </a:r>
            <a:endParaRPr lang="en-US" altLang="ko-KR" sz="11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67033" y="5213885"/>
            <a:ext cx="1846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184549" y="5702983"/>
            <a:ext cx="184680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37056" y="4969402"/>
            <a:ext cx="1306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Request info</a:t>
            </a:r>
            <a:endParaRPr lang="en-US" altLang="ko-KR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7613389" y="545149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Data</a:t>
            </a:r>
            <a:endParaRPr lang="en-US" altLang="ko-KR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154735" y="1161388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  <a:endParaRPr lang="en-US" altLang="ko-KR" sz="1100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102162" y="1161388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102162" y="1446702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58400" y="1446702"/>
            <a:ext cx="0" cy="48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643730" y="1446702"/>
            <a:ext cx="0" cy="4841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9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3 Application Management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99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1.1 </a:t>
            </a:r>
            <a:r>
              <a:rPr lang="en-US" altLang="ko-KR" sz="3200" dirty="0" smtClean="0"/>
              <a:t>Network Control</a:t>
            </a:r>
            <a:endParaRPr lang="ko-KR" altLang="en-US" sz="32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8261620" y="5633038"/>
            <a:ext cx="85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5266" y="536246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Routing Info</a:t>
            </a:r>
            <a:endParaRPr lang="ko-KR" altLang="en-US" sz="1100" dirty="0"/>
          </a:p>
        </p:txBody>
      </p:sp>
      <p:sp>
        <p:nvSpPr>
          <p:cNvPr id="6" name="Oval 23"/>
          <p:cNvSpPr/>
          <p:nvPr/>
        </p:nvSpPr>
        <p:spPr>
          <a:xfrm>
            <a:off x="6636124" y="25515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 Data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Transmission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1.1.2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7588587" y="451019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Route Data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308782" y="3357524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39485" y="312263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info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308782" y="6055091"/>
            <a:ext cx="85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3203" y="6046125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Protocol Request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46276" y="4463565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Received Data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3246" y="3096139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Data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18" idx="6"/>
            <a:endCxn id="6" idx="2"/>
          </p:cNvCxnSpPr>
          <p:nvPr/>
        </p:nvCxnSpPr>
        <p:spPr>
          <a:xfrm>
            <a:off x="5015667" y="3354776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3"/>
          <p:cNvSpPr/>
          <p:nvPr/>
        </p:nvSpPr>
        <p:spPr>
          <a:xfrm>
            <a:off x="6636124" y="502799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processing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1.1.4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Oval 23"/>
          <p:cNvSpPr/>
          <p:nvPr/>
        </p:nvSpPr>
        <p:spPr>
          <a:xfrm>
            <a:off x="3409288" y="25515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interpretation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4"/>
            <a:endCxn id="25" idx="0"/>
          </p:cNvCxnSpPr>
          <p:nvPr/>
        </p:nvCxnSpPr>
        <p:spPr>
          <a:xfrm flipH="1">
            <a:off x="4212477" y="4157965"/>
            <a:ext cx="1" cy="87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6227" y="373760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Route Info</a:t>
            </a:r>
          </a:p>
        </p:txBody>
      </p:sp>
      <p:sp>
        <p:nvSpPr>
          <p:cNvPr id="25" name="Oval 23"/>
          <p:cNvSpPr/>
          <p:nvPr/>
        </p:nvSpPr>
        <p:spPr>
          <a:xfrm>
            <a:off x="3409287" y="502799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Routing 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Transmission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046499" y="4157965"/>
            <a:ext cx="4711" cy="892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841996" y="4157965"/>
            <a:ext cx="4711" cy="8927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6297426" y="4462175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 Route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79670" y="1672551"/>
            <a:ext cx="0" cy="87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1996" y="1640500"/>
            <a:ext cx="0" cy="985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3339" y="2218361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Sent User Data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97092" y="200224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Received </a:t>
            </a:r>
            <a:r>
              <a:rPr lang="en-US" altLang="ko-KR" sz="1100" dirty="0" smtClean="0"/>
              <a:t>App </a:t>
            </a:r>
            <a:r>
              <a:rPr lang="en-US" altLang="ko-KR" sz="1100" dirty="0"/>
              <a:t>Data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51921" y="3354776"/>
            <a:ext cx="95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3857" y="312263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Info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397720" y="5831185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85204" y="5569575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info</a:t>
            </a:r>
          </a:p>
        </p:txBody>
      </p:sp>
      <p:cxnSp>
        <p:nvCxnSpPr>
          <p:cNvPr id="40" name="직선 화살표 연결선 19"/>
          <p:cNvCxnSpPr/>
          <p:nvPr/>
        </p:nvCxnSpPr>
        <p:spPr>
          <a:xfrm>
            <a:off x="5026150" y="5633038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4476" y="538584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 Route</a:t>
            </a:r>
          </a:p>
        </p:txBody>
      </p:sp>
      <p:cxnSp>
        <p:nvCxnSpPr>
          <p:cNvPr id="42" name="직선 화살표 연결선 19"/>
          <p:cNvCxnSpPr/>
          <p:nvPr/>
        </p:nvCxnSpPr>
        <p:spPr>
          <a:xfrm>
            <a:off x="5026150" y="6046125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2680" y="579348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Route Data</a:t>
            </a:r>
          </a:p>
        </p:txBody>
      </p:sp>
    </p:spTree>
    <p:extLst>
      <p:ext uri="{BB962C8B-B14F-4D97-AF65-F5344CB8AC3E}">
        <p14:creationId xmlns:p14="http://schemas.microsoft.com/office/powerpoint/2010/main" val="41162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2.1 Device System Management</a:t>
            </a:r>
            <a:endParaRPr lang="ko-KR" altLang="en-US" sz="3200" dirty="0"/>
          </a:p>
        </p:txBody>
      </p:sp>
      <p:sp>
        <p:nvSpPr>
          <p:cNvPr id="6" name="Oval 23"/>
          <p:cNvSpPr/>
          <p:nvPr/>
        </p:nvSpPr>
        <p:spPr>
          <a:xfrm>
            <a:off x="7965170" y="39098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Request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Interpreter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Oval 23"/>
          <p:cNvSpPr/>
          <p:nvPr/>
        </p:nvSpPr>
        <p:spPr>
          <a:xfrm>
            <a:off x="7965170" y="1394617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Controller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Oval 23"/>
          <p:cNvSpPr/>
          <p:nvPr/>
        </p:nvSpPr>
        <p:spPr>
          <a:xfrm>
            <a:off x="5124151" y="131558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Oval 23"/>
          <p:cNvSpPr/>
          <p:nvPr/>
        </p:nvSpPr>
        <p:spPr>
          <a:xfrm>
            <a:off x="5123271" y="3909887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Requestor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Oval 23"/>
          <p:cNvSpPr/>
          <p:nvPr/>
        </p:nvSpPr>
        <p:spPr>
          <a:xfrm>
            <a:off x="2081045" y="39098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Analysis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36" idx="2"/>
          </p:cNvCxnSpPr>
          <p:nvPr/>
        </p:nvCxnSpPr>
        <p:spPr>
          <a:xfrm flipH="1" flipV="1">
            <a:off x="1209172" y="4713075"/>
            <a:ext cx="871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571550" y="4713075"/>
            <a:ext cx="1128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02558" y="44514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Data</a:t>
            </a:r>
            <a:endParaRPr lang="en-US" altLang="ko-KR" sz="11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9571549" y="4451464"/>
            <a:ext cx="1306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Request info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601784" y="6011294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 Info</a:t>
            </a:r>
            <a:endParaRPr lang="en-US" altLang="ko-KR" sz="11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3317792" y="1816459"/>
            <a:ext cx="18054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17792" y="2475678"/>
            <a:ext cx="18651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85393" y="1529726"/>
            <a:ext cx="1470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 Request</a:t>
            </a:r>
            <a:endParaRPr lang="en-US" altLang="ko-KR" sz="11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10488" y="2215158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Requested Device Info Data</a:t>
            </a:r>
            <a:endParaRPr lang="en-US" altLang="ko-KR" sz="1100" dirty="0" smtClean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8330946" y="3329018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Control Request</a:t>
            </a:r>
            <a:endParaRPr lang="en-US" altLang="ko-KR" sz="11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845151" y="4464521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Data Request</a:t>
            </a:r>
            <a:endParaRPr lang="en-US" altLang="ko-KR" sz="1100" dirty="0" smtClean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749991" y="1906492"/>
            <a:ext cx="1215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729650" y="2409779"/>
            <a:ext cx="12151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167317" y="5516265"/>
            <a:ext cx="0" cy="125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667587" y="5516265"/>
            <a:ext cx="0" cy="1251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2"/>
            <a:endCxn id="25" idx="6"/>
          </p:cNvCxnSpPr>
          <p:nvPr/>
        </p:nvCxnSpPr>
        <p:spPr>
          <a:xfrm flipH="1">
            <a:off x="6729650" y="4713076"/>
            <a:ext cx="1235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" idx="0"/>
            <a:endCxn id="17" idx="4"/>
          </p:cNvCxnSpPr>
          <p:nvPr/>
        </p:nvCxnSpPr>
        <p:spPr>
          <a:xfrm flipV="1">
            <a:off x="8768360" y="3000996"/>
            <a:ext cx="0" cy="90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6"/>
          </p:cNvCxnSpPr>
          <p:nvPr/>
        </p:nvCxnSpPr>
        <p:spPr>
          <a:xfrm flipV="1">
            <a:off x="9571549" y="2197806"/>
            <a:ext cx="1128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509032" y="1906492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 Info</a:t>
            </a:r>
            <a:endParaRPr lang="en-US" altLang="ko-KR" sz="11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186880" y="2921962"/>
            <a:ext cx="0" cy="98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667587" y="2921962"/>
            <a:ext cx="0" cy="9879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5400000">
            <a:off x="5742203" y="33246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Request</a:t>
            </a:r>
            <a:endParaRPr lang="en-US" altLang="ko-KR" sz="1100" dirty="0" smtClean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4947793" y="330501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Selected Device</a:t>
            </a:r>
            <a:endParaRPr lang="en-US" altLang="ko-KR" sz="11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6762153" y="1672195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Request</a:t>
            </a:r>
            <a:endParaRPr lang="en-US" altLang="ko-KR" sz="11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6769009" y="2161225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Selected Device</a:t>
            </a:r>
            <a:endParaRPr lang="en-US" altLang="ko-KR" sz="1100" dirty="0" smtClean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5027444" y="6011294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Data Raw info</a:t>
            </a:r>
            <a:endParaRPr lang="en-US" altLang="ko-KR" sz="1100" dirty="0" smtClean="0"/>
          </a:p>
        </p:txBody>
      </p:sp>
      <p:cxnSp>
        <p:nvCxnSpPr>
          <p:cNvPr id="111" name="Straight Arrow Connector 110"/>
          <p:cNvCxnSpPr>
            <a:stCxn id="25" idx="2"/>
            <a:endCxn id="36" idx="6"/>
          </p:cNvCxnSpPr>
          <p:nvPr/>
        </p:nvCxnSpPr>
        <p:spPr>
          <a:xfrm flipH="1" flipV="1">
            <a:off x="3687424" y="4713076"/>
            <a:ext cx="14358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201" y="4451465"/>
            <a:ext cx="1268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Raw Data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9982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2.2 Device System Initialization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69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2.3 Device Information Management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1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 </a:t>
            </a:r>
            <a:r>
              <a:rPr lang="en-US" altLang="ko-KR" dirty="0" smtClean="0"/>
              <a:t>v1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91" y="1471184"/>
            <a:ext cx="5117817" cy="52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2.4 Device Driver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852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7" y="1690688"/>
            <a:ext cx="8067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1/19/2015 – </a:t>
            </a:r>
            <a:r>
              <a:rPr lang="ko-KR" altLang="en-US" dirty="0" smtClean="0"/>
              <a:t>프레임 워크 주요 구조 논의 및 설계</a:t>
            </a:r>
            <a:endParaRPr lang="en-US" altLang="ko-KR" dirty="0" smtClean="0"/>
          </a:p>
          <a:p>
            <a:r>
              <a:rPr lang="en-US" dirty="0" smtClean="0"/>
              <a:t>1/26/2015 </a:t>
            </a:r>
            <a:r>
              <a:rPr lang="en-US" dirty="0"/>
              <a:t>– </a:t>
            </a:r>
            <a:r>
              <a:rPr lang="ko-KR" altLang="en-US" dirty="0" smtClean="0"/>
              <a:t>프레임워크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 추가</a:t>
            </a:r>
            <a:r>
              <a:rPr lang="en-US" altLang="ko-KR" dirty="0" smtClean="0"/>
              <a:t>, DFD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Level, Level 0, D1 Network Management</a:t>
            </a:r>
          </a:p>
          <a:p>
            <a:r>
              <a:rPr lang="en-US" dirty="0" smtClean="0"/>
              <a:t>2/02/2015 </a:t>
            </a:r>
            <a:r>
              <a:rPr lang="en-US" dirty="0"/>
              <a:t>– </a:t>
            </a:r>
            <a:r>
              <a:rPr lang="en-US" altLang="ko-KR" dirty="0" smtClean="0"/>
              <a:t>DFD </a:t>
            </a:r>
            <a:r>
              <a:rPr lang="ko-KR" altLang="en-US" dirty="0" smtClean="0"/>
              <a:t>추가 설계 및 수정</a:t>
            </a:r>
            <a:endParaRPr lang="en-US" altLang="ko-KR" dirty="0" smtClean="0"/>
          </a:p>
          <a:p>
            <a:pPr lvl="1"/>
            <a:r>
              <a:rPr lang="en-US" dirty="0" smtClean="0"/>
              <a:t>D1 Network Management</a:t>
            </a:r>
          </a:p>
          <a:p>
            <a:pPr lvl="1"/>
            <a:r>
              <a:rPr lang="en-US" dirty="0" smtClean="0"/>
              <a:t>D2 External Device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/>
              <a:t>SnSDK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프레임워크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Whereis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요구사항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논의중</a:t>
            </a:r>
            <a:r>
              <a:rPr lang="en-US" altLang="ko-KR" sz="3600" dirty="0" smtClean="0"/>
              <a:t>..)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ko-KR" altLang="en-US" sz="2000" dirty="0" smtClean="0"/>
              <a:t>통신 환경에 따른 컨트롤러 제공</a:t>
            </a:r>
            <a:r>
              <a:rPr lang="en-US" altLang="ko-KR" sz="2000" dirty="0" smtClean="0"/>
              <a:t>(Bluetooth, 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, NFC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err="1" smtClean="0"/>
              <a:t>이기종간의</a:t>
            </a:r>
            <a:r>
              <a:rPr lang="ko-KR" altLang="en-US" sz="2000" dirty="0" smtClean="0"/>
              <a:t> 센서 디바이스를 통합 연결할 수 있는 드라이버 제작에 필요한 인터페이스 제공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smtClean="0"/>
              <a:t>사용자 서비스 어플리케이션 제작에 필요한 인터페이스 제공</a:t>
            </a:r>
            <a:endParaRPr lang="en-US" altLang="ko-KR" sz="2000" dirty="0"/>
          </a:p>
          <a:p>
            <a:pPr marL="285750" indent="-285750"/>
            <a:r>
              <a:rPr lang="ko-KR" altLang="en-US" sz="2000" dirty="0" err="1" smtClean="0"/>
              <a:t>노드들</a:t>
            </a:r>
            <a:r>
              <a:rPr lang="ko-KR" altLang="en-US" sz="2000" dirty="0" smtClean="0"/>
              <a:t> 간 공유 데이터 관리</a:t>
            </a:r>
            <a:endParaRPr lang="en-US" altLang="ko-KR" sz="2000" dirty="0" smtClean="0"/>
          </a:p>
          <a:p>
            <a:pPr marL="742950" lvl="1" indent="-285750"/>
            <a:r>
              <a:rPr lang="ko-KR" altLang="en-US" sz="1600" dirty="0" smtClean="0"/>
              <a:t>디바이스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디바이스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센서 데이터를 요청하면 사용자 어플리케이션 레벨에서 권한을 확인 후 처리하여 센서 데이터 송신</a:t>
            </a:r>
            <a:endParaRPr lang="en-US" altLang="ko-KR" sz="1600" dirty="0" smtClean="0"/>
          </a:p>
          <a:p>
            <a:pPr marL="285750" indent="-285750"/>
            <a:r>
              <a:rPr lang="ko-KR" altLang="en-US" sz="2000" dirty="0" smtClean="0"/>
              <a:t>디바이스 설치 환경에 맞는 다양한 통신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프로토콜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데이터공유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방법 지원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9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Structural Overview of the Framework v1.2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23010" y="6191172"/>
            <a:ext cx="8116312" cy="582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0047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8655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7263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5871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6151" y="6297818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LAYER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010" y="2226076"/>
            <a:ext cx="8116312" cy="38389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6298" y="4888355"/>
            <a:ext cx="6311788" cy="1035781"/>
            <a:chOff x="1666959" y="4215950"/>
            <a:chExt cx="6311788" cy="1035781"/>
          </a:xfrm>
        </p:grpSpPr>
        <p:sp>
          <p:nvSpPr>
            <p:cNvPr id="12" name="Rectangle 11"/>
            <p:cNvSpPr/>
            <p:nvPr/>
          </p:nvSpPr>
          <p:spPr>
            <a:xfrm>
              <a:off x="1666959" y="4215950"/>
              <a:ext cx="6311788" cy="103578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39919" y="4943954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Network Layer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0708" y="4321147"/>
              <a:ext cx="1885444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Manager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57005" y="4321147"/>
              <a:ext cx="1885444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 Provider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36298" y="3625271"/>
            <a:ext cx="6311788" cy="103578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88793" y="4353275"/>
            <a:ext cx="115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Driver Layer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26344" y="3730468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0046" y="3730468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Interface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6298" y="2362187"/>
            <a:ext cx="6311788" cy="103578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89646" y="309019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45424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126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Interface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81722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7395561" y="3625271"/>
            <a:ext cx="3561950" cy="1035782"/>
            <a:chOff x="1666959" y="242035"/>
            <a:chExt cx="6311791" cy="1035782"/>
          </a:xfrm>
        </p:grpSpPr>
        <p:sp>
          <p:nvSpPr>
            <p:cNvPr id="26" name="Rectangle 25"/>
            <p:cNvSpPr/>
            <p:nvPr/>
          </p:nvSpPr>
          <p:spPr>
            <a:xfrm>
              <a:off x="1666959" y="242035"/>
              <a:ext cx="6311788" cy="103578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2487" y="970040"/>
              <a:ext cx="2526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Security Layer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012417" y="347232"/>
              <a:ext cx="3698361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Manager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 rot="16200000">
            <a:off x="8939682" y="3939794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Middleware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23010" y="1520755"/>
            <a:ext cx="8116312" cy="582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0046" y="1662383"/>
            <a:ext cx="1569855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71443" y="1662383"/>
            <a:ext cx="1569855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1559" y="1644898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</a:t>
            </a:r>
            <a:r>
              <a:rPr lang="ko-KR" altLang="en-US" dirty="0" smtClean="0"/>
              <a:t>주요 기능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 Manager</a:t>
            </a:r>
          </a:p>
          <a:p>
            <a:pPr marL="742950" lvl="1" indent="-285750"/>
            <a:r>
              <a:rPr lang="en-US" altLang="ko-KR" dirty="0" smtClean="0"/>
              <a:t>Network Controller</a:t>
            </a:r>
          </a:p>
          <a:p>
            <a:pPr marL="1200150" lvl="2" indent="-285750"/>
            <a:r>
              <a:rPr lang="en-US" altLang="ko-KR" dirty="0" err="1" smtClean="0"/>
              <a:t>BLE,NFC,Wi</a:t>
            </a:r>
            <a:r>
              <a:rPr lang="en-US" altLang="ko-KR" dirty="0" smtClean="0"/>
              <a:t>-fi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통신 채널 관리</a:t>
            </a:r>
            <a:endParaRPr lang="en-US" altLang="ko-KR" dirty="0" smtClean="0"/>
          </a:p>
          <a:p>
            <a:pPr marL="742950" lvl="1" indent="-285750"/>
            <a:r>
              <a:rPr lang="en-US" altLang="ko-KR" dirty="0" smtClean="0">
                <a:solidFill>
                  <a:srgbClr val="FF0000"/>
                </a:solidFill>
              </a:rPr>
              <a:t>Protocol Provider (Issue)</a:t>
            </a:r>
          </a:p>
          <a:p>
            <a:pPr marL="1200150" lvl="2" indent="-285750"/>
            <a:r>
              <a:rPr lang="ko-KR" altLang="en-US" dirty="0" err="1" smtClean="0"/>
              <a:t>노드간</a:t>
            </a:r>
            <a:r>
              <a:rPr lang="ko-KR" altLang="en-US" dirty="0" smtClean="0"/>
              <a:t> 통신 프로토콜 관리 </a:t>
            </a:r>
            <a:r>
              <a:rPr lang="en-US" altLang="ko-KR" dirty="0" smtClean="0">
                <a:solidFill>
                  <a:srgbClr val="FF0000"/>
                </a:solidFill>
              </a:rPr>
              <a:t>(issue)</a:t>
            </a:r>
          </a:p>
          <a:p>
            <a:pPr marL="1657350" lvl="3" indent="-285750"/>
            <a:r>
              <a:rPr lang="en-US" altLang="ko-KR" dirty="0" smtClean="0"/>
              <a:t>XML, or ??</a:t>
            </a:r>
          </a:p>
          <a:p>
            <a:pPr marL="1200150" lvl="2" indent="-285750"/>
            <a:r>
              <a:rPr lang="ko-KR" altLang="en-US" dirty="0" smtClean="0"/>
              <a:t>용도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토폴로지에 따른 프로토콜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Driver </a:t>
            </a:r>
            <a:r>
              <a:rPr lang="en-US" altLang="ko-KR" dirty="0" smtClean="0"/>
              <a:t>Manager</a:t>
            </a:r>
          </a:p>
          <a:p>
            <a:pPr marL="742950" lvl="1" indent="-285750"/>
            <a:r>
              <a:rPr lang="ko-KR" altLang="en-US" dirty="0" smtClean="0"/>
              <a:t>연결된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742950" lvl="1" indent="-285750"/>
            <a:r>
              <a:rPr lang="ko-KR" altLang="en-US" dirty="0" smtClean="0"/>
              <a:t>디바이스 데이터 관리</a:t>
            </a:r>
            <a:endParaRPr lang="en-US" altLang="ko-KR" dirty="0" smtClean="0"/>
          </a:p>
          <a:p>
            <a:pPr marL="1200150" lvl="2" indent="-285750"/>
            <a:r>
              <a:rPr lang="en-US" altLang="ko-KR" dirty="0" smtClean="0"/>
              <a:t>XML </a:t>
            </a:r>
            <a:r>
              <a:rPr lang="ko-KR" altLang="en-US" dirty="0" smtClean="0"/>
              <a:t>등의 데이터 통신 프로토콜 이용</a:t>
            </a:r>
            <a:endParaRPr lang="en-US" altLang="ko-KR" dirty="0" smtClean="0"/>
          </a:p>
          <a:p>
            <a:pPr marL="1657350" lvl="3" indent="-285750"/>
            <a:r>
              <a:rPr lang="ko-KR" altLang="en-US" dirty="0" smtClean="0"/>
              <a:t>각각의 디바이스에서 받아오는 정보의 종류를 알 수 없으므로 동기적으로 데이터를 생성하고 받을 수 있는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등과 같은 데이터 프로토콜 필요</a:t>
            </a:r>
            <a:endParaRPr lang="en-US" altLang="ko-KR" dirty="0"/>
          </a:p>
          <a:p>
            <a:pPr marL="285750" indent="-285750"/>
            <a:r>
              <a:rPr lang="en-US" altLang="ko-KR" dirty="0" smtClean="0"/>
              <a:t>Driver Interface</a:t>
            </a:r>
          </a:p>
          <a:p>
            <a:pPr marL="742950" lvl="1" indent="-285750"/>
            <a:r>
              <a:rPr lang="ko-KR" altLang="en-US" dirty="0" smtClean="0"/>
              <a:t>디바이스 드라이버 제작에 필요한 인터페이스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1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ko-KR" dirty="0" smtClean="0"/>
              <a:t>Service Interface</a:t>
            </a:r>
          </a:p>
          <a:p>
            <a:pPr marL="742950" lvl="1" indent="-285750"/>
            <a:r>
              <a:rPr lang="en-US" altLang="ko-KR" dirty="0" smtClean="0"/>
              <a:t>Application </a:t>
            </a:r>
            <a:r>
              <a:rPr lang="ko-KR" altLang="en-US" dirty="0" smtClean="0"/>
              <a:t>서비스에 필요한 인터페이스 제공</a:t>
            </a:r>
            <a:endParaRPr lang="en-US" altLang="ko-KR" dirty="0"/>
          </a:p>
          <a:p>
            <a:pPr marL="285750" indent="-285750"/>
            <a:endParaRPr lang="en-US" altLang="ko-KR" dirty="0" smtClean="0"/>
          </a:p>
          <a:p>
            <a:pPr marL="285750" indent="-285750"/>
            <a:r>
              <a:rPr lang="en-US" altLang="ko-KR" dirty="0" smtClean="0"/>
              <a:t>Event Manager</a:t>
            </a:r>
          </a:p>
          <a:p>
            <a:pPr marL="742950" lvl="1" indent="-285750"/>
            <a:r>
              <a:rPr lang="ko-KR" altLang="en-US" dirty="0" smtClean="0"/>
              <a:t>센서 드라이버 단계에서 발생할 수 있는 이벤트 관리</a:t>
            </a:r>
            <a:endParaRPr lang="en-US" altLang="ko-KR" dirty="0" smtClean="0"/>
          </a:p>
          <a:p>
            <a:pPr marL="285750" indent="-285750"/>
            <a:endParaRPr lang="en-US" altLang="ko-KR" dirty="0" smtClean="0"/>
          </a:p>
          <a:p>
            <a:pPr marL="285750" indent="-285750"/>
            <a:r>
              <a:rPr lang="en-US" altLang="ko-KR" dirty="0" smtClean="0"/>
              <a:t>Device Manager</a:t>
            </a:r>
          </a:p>
          <a:p>
            <a:pPr marL="742950" lvl="1" indent="-285750"/>
            <a:r>
              <a:rPr lang="en-US" altLang="ko-KR" dirty="0" smtClean="0"/>
              <a:t>Device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 manager</a:t>
            </a:r>
            <a:r>
              <a:rPr lang="ko-KR" altLang="en-US" dirty="0" smtClean="0"/>
              <a:t>와의 통신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디바이스 정보 제공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데이터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2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 smtClean="0"/>
              <a:t>Security manger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720</Words>
  <Application>Microsoft Office PowerPoint</Application>
  <PresentationFormat>Widescreen</PresentationFormat>
  <Paragraphs>257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SnSDK Framework</vt:lpstr>
      <vt:lpstr>시스템 구성 v1</vt:lpstr>
      <vt:lpstr>SnSDK 프레임워크(Whereis) 요구사항 (논의중..)</vt:lpstr>
      <vt:lpstr>Structural Overview of the Framework v1.2</vt:lpstr>
      <vt:lpstr>Middleware 주요 기능</vt:lpstr>
      <vt:lpstr>Network Layer</vt:lpstr>
      <vt:lpstr>Device layer</vt:lpstr>
      <vt:lpstr>Application Layer</vt:lpstr>
      <vt:lpstr>Security Layer</vt:lpstr>
      <vt:lpstr>Data Flow Diagram</vt:lpstr>
      <vt:lpstr>Top level DFD</vt:lpstr>
      <vt:lpstr>level 0 SnSDK</vt:lpstr>
      <vt:lpstr>Diagram 1 Network Management</vt:lpstr>
      <vt:lpstr>Diagram 2 External Device Management</vt:lpstr>
      <vt:lpstr>Diagram 3 Application Management</vt:lpstr>
      <vt:lpstr>Diagram 1.1 Network Control</vt:lpstr>
      <vt:lpstr>Diagram 2.1 Device System Management</vt:lpstr>
      <vt:lpstr>Diagram 2.2 Device System Initialization</vt:lpstr>
      <vt:lpstr>Diagram 2.3 Device Information Management</vt:lpstr>
      <vt:lpstr>Diagram 2.4 Device Driver</vt:lpstr>
      <vt:lpstr>Schedule</vt:lpstr>
      <vt:lpstr>Updated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</dc:title>
  <dc:creator>snslab</dc:creator>
  <cp:lastModifiedBy>soobisooba</cp:lastModifiedBy>
  <cp:revision>72</cp:revision>
  <cp:lastPrinted>2015-02-04T13:16:38Z</cp:lastPrinted>
  <dcterms:created xsi:type="dcterms:W3CDTF">2015-01-19T05:59:39Z</dcterms:created>
  <dcterms:modified xsi:type="dcterms:W3CDTF">2015-02-04T13:39:36Z</dcterms:modified>
</cp:coreProperties>
</file>