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595" r:id="rId2"/>
    <p:sldId id="597" r:id="rId3"/>
    <p:sldId id="598" r:id="rId4"/>
    <p:sldId id="599" r:id="rId5"/>
    <p:sldId id="601" r:id="rId6"/>
    <p:sldId id="600" r:id="rId7"/>
    <p:sldId id="602" r:id="rId8"/>
    <p:sldId id="603" r:id="rId9"/>
    <p:sldId id="604" r:id="rId10"/>
    <p:sldId id="605" r:id="rId11"/>
    <p:sldId id="606" r:id="rId12"/>
    <p:sldId id="607" r:id="rId13"/>
    <p:sldId id="608" r:id="rId14"/>
    <p:sldId id="635" r:id="rId15"/>
    <p:sldId id="634" r:id="rId16"/>
    <p:sldId id="636" r:id="rId17"/>
    <p:sldId id="637" r:id="rId18"/>
    <p:sldId id="638" r:id="rId19"/>
    <p:sldId id="611" r:id="rId20"/>
    <p:sldId id="612" r:id="rId21"/>
    <p:sldId id="613" r:id="rId22"/>
    <p:sldId id="614" r:id="rId23"/>
    <p:sldId id="615" r:id="rId24"/>
    <p:sldId id="616" r:id="rId25"/>
    <p:sldId id="617" r:id="rId26"/>
    <p:sldId id="618" r:id="rId27"/>
    <p:sldId id="619" r:id="rId28"/>
    <p:sldId id="620" r:id="rId29"/>
    <p:sldId id="621" r:id="rId30"/>
    <p:sldId id="622" r:id="rId31"/>
    <p:sldId id="623" r:id="rId32"/>
    <p:sldId id="625" r:id="rId33"/>
    <p:sldId id="626" r:id="rId34"/>
    <p:sldId id="627" r:id="rId35"/>
    <p:sldId id="628" r:id="rId36"/>
    <p:sldId id="629" r:id="rId37"/>
    <p:sldId id="630" r:id="rId38"/>
    <p:sldId id="631" r:id="rId39"/>
    <p:sldId id="632" r:id="rId40"/>
    <p:sldId id="63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204688"/>
    <a:srgbClr val="2F5698"/>
    <a:srgbClr val="548235"/>
    <a:srgbClr val="385723"/>
    <a:srgbClr val="FFC000"/>
    <a:srgbClr val="A5A5A5"/>
    <a:srgbClr val="ED7D31"/>
    <a:srgbClr val="5B9BD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6192" autoAdjust="0"/>
  </p:normalViewPr>
  <p:slideViewPr>
    <p:cSldViewPr snapToGrid="0">
      <p:cViewPr varScale="1">
        <p:scale>
          <a:sx n="65" d="100"/>
          <a:sy n="65" d="100"/>
        </p:scale>
        <p:origin x="634" y="53"/>
      </p:cViewPr>
      <p:guideLst/>
    </p:cSldViewPr>
  </p:slideViewPr>
  <p:outlineViewPr>
    <p:cViewPr>
      <p:scale>
        <a:sx n="33" d="100"/>
        <a:sy n="33" d="100"/>
      </p:scale>
      <p:origin x="0" y="-27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6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64A35-CEA9-4D19-996B-CA690869F421}"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951066A7-5262-4D9E-BFB7-0CD082763482}">
      <dgm:prSet phldrT="[Text]"/>
      <dgm:spPr/>
      <dgm:t>
        <a:bodyPr/>
        <a:lstStyle/>
        <a:p>
          <a:r>
            <a:rPr lang="en-US" dirty="0" smtClean="0"/>
            <a:t>Thăm dò phiên</a:t>
          </a:r>
          <a:endParaRPr lang="en-US" dirty="0"/>
        </a:p>
      </dgm:t>
    </dgm:pt>
    <dgm:pt modelId="{65041447-47D2-4AB0-901C-E262AAD38BF5}" type="parTrans" cxnId="{BAC01C40-B70C-495F-809E-54117BC5C396}">
      <dgm:prSet/>
      <dgm:spPr/>
      <dgm:t>
        <a:bodyPr/>
        <a:lstStyle/>
        <a:p>
          <a:endParaRPr lang="en-US"/>
        </a:p>
      </dgm:t>
    </dgm:pt>
    <dgm:pt modelId="{F2A61BED-A5B1-4236-B7D6-BCBED74D8AF4}" type="sibTrans" cxnId="{BAC01C40-B70C-495F-809E-54117BC5C396}">
      <dgm:prSet/>
      <dgm:spPr/>
      <dgm:t>
        <a:bodyPr/>
        <a:lstStyle/>
        <a:p>
          <a:endParaRPr lang="en-US"/>
        </a:p>
      </dgm:t>
    </dgm:pt>
    <dgm:pt modelId="{A460D5C5-6821-4793-BCAB-8160774A1F4B}">
      <dgm:prSet phldrT="[Text]"/>
      <dgm:spPr/>
      <dgm:t>
        <a:bodyPr/>
        <a:lstStyle/>
        <a:p>
          <a:r>
            <a:rPr lang="en-US" dirty="0" smtClean="0"/>
            <a:t>Dự đoán Session Token</a:t>
          </a:r>
          <a:endParaRPr lang="en-US" dirty="0"/>
        </a:p>
      </dgm:t>
    </dgm:pt>
    <dgm:pt modelId="{DB43DF65-910B-482C-862F-4427E30F608B}" type="parTrans" cxnId="{C9F1A940-FCE5-4812-9786-A7DD0A732626}">
      <dgm:prSet/>
      <dgm:spPr/>
      <dgm:t>
        <a:bodyPr/>
        <a:lstStyle/>
        <a:p>
          <a:endParaRPr lang="en-US"/>
        </a:p>
      </dgm:t>
    </dgm:pt>
    <dgm:pt modelId="{C1444BF3-00F2-4F3C-BA55-FCDA8643F30D}" type="sibTrans" cxnId="{C9F1A940-FCE5-4812-9786-A7DD0A732626}">
      <dgm:prSet/>
      <dgm:spPr/>
      <dgm:t>
        <a:bodyPr/>
        <a:lstStyle/>
        <a:p>
          <a:endParaRPr lang="en-US"/>
        </a:p>
      </dgm:t>
    </dgm:pt>
    <dgm:pt modelId="{8B8366D8-FA4C-4021-8B68-CFAFDF4F127D}">
      <dgm:prSet phldrT="[Text]"/>
      <dgm:spPr/>
      <dgm:t>
        <a:bodyPr/>
        <a:lstStyle/>
        <a:p>
          <a:r>
            <a:rPr lang="en-US" dirty="0" smtClean="0"/>
            <a:t>Tấn công Man in the browser</a:t>
          </a:r>
          <a:endParaRPr lang="en-US" dirty="0"/>
        </a:p>
      </dgm:t>
    </dgm:pt>
    <dgm:pt modelId="{2107F4EC-1E16-4963-A7FC-CCC9B4B67BE5}" type="parTrans" cxnId="{96C60843-ECFE-4F6C-86D8-0E974B68C890}">
      <dgm:prSet/>
      <dgm:spPr/>
      <dgm:t>
        <a:bodyPr/>
        <a:lstStyle/>
        <a:p>
          <a:endParaRPr lang="en-US"/>
        </a:p>
      </dgm:t>
    </dgm:pt>
    <dgm:pt modelId="{51692CB4-2B3B-4F51-9553-5179EB758671}" type="sibTrans" cxnId="{96C60843-ECFE-4F6C-86D8-0E974B68C890}">
      <dgm:prSet/>
      <dgm:spPr/>
      <dgm:t>
        <a:bodyPr/>
        <a:lstStyle/>
        <a:p>
          <a:endParaRPr lang="en-US"/>
        </a:p>
      </dgm:t>
    </dgm:pt>
    <dgm:pt modelId="{F45DF3C5-E349-4F30-A3F2-87DA9B9972BB}">
      <dgm:prSet phldrT="[Text]"/>
      <dgm:spPr/>
      <dgm:t>
        <a:bodyPr/>
        <a:lstStyle/>
        <a:p>
          <a:r>
            <a:rPr lang="en-US" dirty="0" smtClean="0"/>
            <a:t>Tấn công Client side</a:t>
          </a:r>
          <a:endParaRPr lang="en-US" dirty="0"/>
        </a:p>
      </dgm:t>
    </dgm:pt>
    <dgm:pt modelId="{4B1FB49B-12E1-433F-83AE-C91DECDF8237}" type="parTrans" cxnId="{A0CB568E-D613-4059-AD37-44CC5525157F}">
      <dgm:prSet/>
      <dgm:spPr/>
      <dgm:t>
        <a:bodyPr/>
        <a:lstStyle/>
        <a:p>
          <a:endParaRPr lang="en-US"/>
        </a:p>
      </dgm:t>
    </dgm:pt>
    <dgm:pt modelId="{9D5352F6-90D9-489F-98AB-4AA5AF75AC68}" type="sibTrans" cxnId="{A0CB568E-D613-4059-AD37-44CC5525157F}">
      <dgm:prSet/>
      <dgm:spPr/>
      <dgm:t>
        <a:bodyPr/>
        <a:lstStyle/>
        <a:p>
          <a:endParaRPr lang="en-US"/>
        </a:p>
      </dgm:t>
    </dgm:pt>
    <dgm:pt modelId="{39635375-D943-4392-ADEF-E8715E2D5EDE}" type="pres">
      <dgm:prSet presAssocID="{56464A35-CEA9-4D19-996B-CA690869F421}" presName="matrix" presStyleCnt="0">
        <dgm:presLayoutVars>
          <dgm:chMax val="1"/>
          <dgm:dir/>
          <dgm:resizeHandles val="exact"/>
        </dgm:presLayoutVars>
      </dgm:prSet>
      <dgm:spPr/>
      <dgm:t>
        <a:bodyPr/>
        <a:lstStyle/>
        <a:p>
          <a:endParaRPr lang="en-US"/>
        </a:p>
      </dgm:t>
    </dgm:pt>
    <dgm:pt modelId="{C7BC20EA-A052-4F5B-A3A4-F4C60A97D59C}" type="pres">
      <dgm:prSet presAssocID="{56464A35-CEA9-4D19-996B-CA690869F421}" presName="diamond" presStyleLbl="bgShp" presStyleIdx="0" presStyleCnt="1"/>
      <dgm:spPr/>
    </dgm:pt>
    <dgm:pt modelId="{92144DE9-2422-4FC6-92A0-F2968227F440}" type="pres">
      <dgm:prSet presAssocID="{56464A35-CEA9-4D19-996B-CA690869F421}" presName="quad1" presStyleLbl="node1" presStyleIdx="0" presStyleCnt="4">
        <dgm:presLayoutVars>
          <dgm:chMax val="0"/>
          <dgm:chPref val="0"/>
          <dgm:bulletEnabled val="1"/>
        </dgm:presLayoutVars>
      </dgm:prSet>
      <dgm:spPr/>
      <dgm:t>
        <a:bodyPr/>
        <a:lstStyle/>
        <a:p>
          <a:endParaRPr lang="en-US"/>
        </a:p>
      </dgm:t>
    </dgm:pt>
    <dgm:pt modelId="{15883653-DB8B-45C2-A450-C9DD446A8C4F}" type="pres">
      <dgm:prSet presAssocID="{56464A35-CEA9-4D19-996B-CA690869F421}" presName="quad2" presStyleLbl="node1" presStyleIdx="1" presStyleCnt="4">
        <dgm:presLayoutVars>
          <dgm:chMax val="0"/>
          <dgm:chPref val="0"/>
          <dgm:bulletEnabled val="1"/>
        </dgm:presLayoutVars>
      </dgm:prSet>
      <dgm:spPr/>
      <dgm:t>
        <a:bodyPr/>
        <a:lstStyle/>
        <a:p>
          <a:endParaRPr lang="en-US"/>
        </a:p>
      </dgm:t>
    </dgm:pt>
    <dgm:pt modelId="{BD00185D-2732-4E8A-B006-945EB338DC45}" type="pres">
      <dgm:prSet presAssocID="{56464A35-CEA9-4D19-996B-CA690869F421}" presName="quad3" presStyleLbl="node1" presStyleIdx="2" presStyleCnt="4">
        <dgm:presLayoutVars>
          <dgm:chMax val="0"/>
          <dgm:chPref val="0"/>
          <dgm:bulletEnabled val="1"/>
        </dgm:presLayoutVars>
      </dgm:prSet>
      <dgm:spPr/>
      <dgm:t>
        <a:bodyPr/>
        <a:lstStyle/>
        <a:p>
          <a:endParaRPr lang="en-US"/>
        </a:p>
      </dgm:t>
    </dgm:pt>
    <dgm:pt modelId="{374A605E-6CF6-4812-910F-6F4DEC95A50F}" type="pres">
      <dgm:prSet presAssocID="{56464A35-CEA9-4D19-996B-CA690869F421}" presName="quad4" presStyleLbl="node1" presStyleIdx="3" presStyleCnt="4">
        <dgm:presLayoutVars>
          <dgm:chMax val="0"/>
          <dgm:chPref val="0"/>
          <dgm:bulletEnabled val="1"/>
        </dgm:presLayoutVars>
      </dgm:prSet>
      <dgm:spPr/>
      <dgm:t>
        <a:bodyPr/>
        <a:lstStyle/>
        <a:p>
          <a:endParaRPr lang="en-US"/>
        </a:p>
      </dgm:t>
    </dgm:pt>
  </dgm:ptLst>
  <dgm:cxnLst>
    <dgm:cxn modelId="{A0CB568E-D613-4059-AD37-44CC5525157F}" srcId="{56464A35-CEA9-4D19-996B-CA690869F421}" destId="{F45DF3C5-E349-4F30-A3F2-87DA9B9972BB}" srcOrd="3" destOrd="0" parTransId="{4B1FB49B-12E1-433F-83AE-C91DECDF8237}" sibTransId="{9D5352F6-90D9-489F-98AB-4AA5AF75AC68}"/>
    <dgm:cxn modelId="{BAC01C40-B70C-495F-809E-54117BC5C396}" srcId="{56464A35-CEA9-4D19-996B-CA690869F421}" destId="{951066A7-5262-4D9E-BFB7-0CD082763482}" srcOrd="0" destOrd="0" parTransId="{65041447-47D2-4AB0-901C-E262AAD38BF5}" sibTransId="{F2A61BED-A5B1-4236-B7D6-BCBED74D8AF4}"/>
    <dgm:cxn modelId="{9A752500-AB26-41ED-A49B-1AB1644D0FE0}" type="presOf" srcId="{951066A7-5262-4D9E-BFB7-0CD082763482}" destId="{92144DE9-2422-4FC6-92A0-F2968227F440}" srcOrd="0" destOrd="0" presId="urn:microsoft.com/office/officeart/2005/8/layout/matrix3"/>
    <dgm:cxn modelId="{B948217A-9F50-4171-985F-E68334A23ADE}" type="presOf" srcId="{56464A35-CEA9-4D19-996B-CA690869F421}" destId="{39635375-D943-4392-ADEF-E8715E2D5EDE}" srcOrd="0" destOrd="0" presId="urn:microsoft.com/office/officeart/2005/8/layout/matrix3"/>
    <dgm:cxn modelId="{C9F1A940-FCE5-4812-9786-A7DD0A732626}" srcId="{56464A35-CEA9-4D19-996B-CA690869F421}" destId="{A460D5C5-6821-4793-BCAB-8160774A1F4B}" srcOrd="1" destOrd="0" parTransId="{DB43DF65-910B-482C-862F-4427E30F608B}" sibTransId="{C1444BF3-00F2-4F3C-BA55-FCDA8643F30D}"/>
    <dgm:cxn modelId="{96C60843-ECFE-4F6C-86D8-0E974B68C890}" srcId="{56464A35-CEA9-4D19-996B-CA690869F421}" destId="{8B8366D8-FA4C-4021-8B68-CFAFDF4F127D}" srcOrd="2" destOrd="0" parTransId="{2107F4EC-1E16-4963-A7FC-CCC9B4B67BE5}" sibTransId="{51692CB4-2B3B-4F51-9553-5179EB758671}"/>
    <dgm:cxn modelId="{A5CB77AE-5EBF-420B-A22F-5FCB25EEA7D2}" type="presOf" srcId="{F45DF3C5-E349-4F30-A3F2-87DA9B9972BB}" destId="{374A605E-6CF6-4812-910F-6F4DEC95A50F}" srcOrd="0" destOrd="0" presId="urn:microsoft.com/office/officeart/2005/8/layout/matrix3"/>
    <dgm:cxn modelId="{60155C51-E3AA-4282-BA0E-221E530A11F3}" type="presOf" srcId="{8B8366D8-FA4C-4021-8B68-CFAFDF4F127D}" destId="{BD00185D-2732-4E8A-B006-945EB338DC45}" srcOrd="0" destOrd="0" presId="urn:microsoft.com/office/officeart/2005/8/layout/matrix3"/>
    <dgm:cxn modelId="{949BA8FB-915A-4D19-8B47-882EEDC0B0EE}" type="presOf" srcId="{A460D5C5-6821-4793-BCAB-8160774A1F4B}" destId="{15883653-DB8B-45C2-A450-C9DD446A8C4F}" srcOrd="0" destOrd="0" presId="urn:microsoft.com/office/officeart/2005/8/layout/matrix3"/>
    <dgm:cxn modelId="{566FF788-4C96-4C3E-B066-218A19421B7D}" type="presParOf" srcId="{39635375-D943-4392-ADEF-E8715E2D5EDE}" destId="{C7BC20EA-A052-4F5B-A3A4-F4C60A97D59C}" srcOrd="0" destOrd="0" presId="urn:microsoft.com/office/officeart/2005/8/layout/matrix3"/>
    <dgm:cxn modelId="{C2EECE17-B43C-45A2-B230-CF4DA092876F}" type="presParOf" srcId="{39635375-D943-4392-ADEF-E8715E2D5EDE}" destId="{92144DE9-2422-4FC6-92A0-F2968227F440}" srcOrd="1" destOrd="0" presId="urn:microsoft.com/office/officeart/2005/8/layout/matrix3"/>
    <dgm:cxn modelId="{4D9F5D21-B06D-4DA4-83F8-ED7D22D2CF16}" type="presParOf" srcId="{39635375-D943-4392-ADEF-E8715E2D5EDE}" destId="{15883653-DB8B-45C2-A450-C9DD446A8C4F}" srcOrd="2" destOrd="0" presId="urn:microsoft.com/office/officeart/2005/8/layout/matrix3"/>
    <dgm:cxn modelId="{DE89E1CE-EE9D-438F-87D8-5E2FB29A01D4}" type="presParOf" srcId="{39635375-D943-4392-ADEF-E8715E2D5EDE}" destId="{BD00185D-2732-4E8A-B006-945EB338DC45}" srcOrd="3" destOrd="0" presId="urn:microsoft.com/office/officeart/2005/8/layout/matrix3"/>
    <dgm:cxn modelId="{027BCD57-D772-492E-8963-D0FF87467B55}" type="presParOf" srcId="{39635375-D943-4392-ADEF-E8715E2D5EDE}" destId="{374A605E-6CF6-4812-910F-6F4DEC95A50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CEF1A52-8B71-4032-8F59-A5A38EBF8512}"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79A93776-6DC6-4EDD-BCDB-CD42AD97F64D}">
      <dgm:prSet phldrT="[Text]"/>
      <dgm:spPr/>
      <dgm:t>
        <a:bodyPr/>
        <a:lstStyle/>
        <a:p>
          <a:r>
            <a:rPr lang="en-US" dirty="0" smtClean="0"/>
            <a:t>Là  một loại của cuộc tấn công xen vào, trong đó các tập lệnh mã độc hại được xen vào các trang web.</a:t>
          </a:r>
          <a:endParaRPr lang="en-US" dirty="0"/>
        </a:p>
      </dgm:t>
    </dgm:pt>
    <dgm:pt modelId="{154197A6-FD39-4579-99E5-7550CE678D54}" type="parTrans" cxnId="{85B9B775-31E1-4BD1-8DCA-E0E73A93CDC4}">
      <dgm:prSet/>
      <dgm:spPr/>
      <dgm:t>
        <a:bodyPr/>
        <a:lstStyle/>
        <a:p>
          <a:endParaRPr lang="en-US"/>
        </a:p>
      </dgm:t>
    </dgm:pt>
    <dgm:pt modelId="{CB9D34AD-AEB8-4D28-A2CF-7676AF29D25E}" type="sibTrans" cxnId="{85B9B775-31E1-4BD1-8DCA-E0E73A93CDC4}">
      <dgm:prSet/>
      <dgm:spPr/>
      <dgm:t>
        <a:bodyPr/>
        <a:lstStyle/>
        <a:p>
          <a:endParaRPr lang="en-US"/>
        </a:p>
      </dgm:t>
    </dgm:pt>
    <dgm:pt modelId="{A474DC4E-ABB1-433E-9F8E-45E7C1BF4BC6}">
      <dgm:prSet phldrT="[Text]"/>
      <dgm:spPr/>
      <dgm:t>
        <a:bodyPr/>
        <a:lstStyle/>
        <a:p>
          <a:r>
            <a:rPr lang="en-US" dirty="0" smtClean="0"/>
            <a:t>Mã độc hại có thể được nhúng trong một trang web và không tạo ra bất kỳ loại cảnh báo nào khi trang được xem trong mọi trình duyệt.</a:t>
          </a:r>
          <a:endParaRPr lang="en-US" dirty="0"/>
        </a:p>
      </dgm:t>
    </dgm:pt>
    <dgm:pt modelId="{068A45D2-3BA7-4BE9-8DA7-3405AE91F969}" type="parTrans" cxnId="{C7A433DF-56A9-45CA-A02E-F037CB2D0AC0}">
      <dgm:prSet/>
      <dgm:spPr/>
      <dgm:t>
        <a:bodyPr/>
        <a:lstStyle/>
        <a:p>
          <a:endParaRPr lang="en-US"/>
        </a:p>
      </dgm:t>
    </dgm:pt>
    <dgm:pt modelId="{5C0C7664-8756-4D1F-BA46-0938DD4B1F9E}" type="sibTrans" cxnId="{C7A433DF-56A9-45CA-A02E-F037CB2D0AC0}">
      <dgm:prSet/>
      <dgm:spPr/>
      <dgm:t>
        <a:bodyPr/>
        <a:lstStyle/>
        <a:p>
          <a:endParaRPr lang="en-US"/>
        </a:p>
      </dgm:t>
    </dgm:pt>
    <dgm:pt modelId="{BFC5874A-9250-44FB-B8E0-9125D050425F}" type="pres">
      <dgm:prSet presAssocID="{DCEF1A52-8B71-4032-8F59-A5A38EBF8512}" presName="Name0" presStyleCnt="0">
        <dgm:presLayoutVars>
          <dgm:dir/>
          <dgm:resizeHandles val="exact"/>
        </dgm:presLayoutVars>
      </dgm:prSet>
      <dgm:spPr/>
      <dgm:t>
        <a:bodyPr/>
        <a:lstStyle/>
        <a:p>
          <a:endParaRPr lang="en-US"/>
        </a:p>
      </dgm:t>
    </dgm:pt>
    <dgm:pt modelId="{473CA15F-8B43-4757-8426-7179B880908E}" type="pres">
      <dgm:prSet presAssocID="{79A93776-6DC6-4EDD-BCDB-CD42AD97F64D}" presName="composite" presStyleCnt="0"/>
      <dgm:spPr/>
    </dgm:pt>
    <dgm:pt modelId="{FE9FEAF2-C3F5-4F86-8C96-C18FC17B4091}" type="pres">
      <dgm:prSet presAssocID="{79A93776-6DC6-4EDD-BCDB-CD42AD97F64D}" presName="rect1" presStyleLbl="trAlignAcc1" presStyleIdx="0" presStyleCnt="2">
        <dgm:presLayoutVars>
          <dgm:bulletEnabled val="1"/>
        </dgm:presLayoutVars>
      </dgm:prSet>
      <dgm:spPr/>
      <dgm:t>
        <a:bodyPr/>
        <a:lstStyle/>
        <a:p>
          <a:endParaRPr lang="en-US"/>
        </a:p>
      </dgm:t>
    </dgm:pt>
    <dgm:pt modelId="{9896F644-088F-41A1-A1D0-8268E14E92B9}" type="pres">
      <dgm:prSet presAssocID="{79A93776-6DC6-4EDD-BCDB-CD42AD97F64D}" presName="rect2" presStyleLbl="fgImgPlace1" presStyleIdx="0" presStyleCnt="2"/>
      <dgm:spPr/>
    </dgm:pt>
    <dgm:pt modelId="{11C2187D-18BC-4EE6-A09E-532AED7E7324}" type="pres">
      <dgm:prSet presAssocID="{CB9D34AD-AEB8-4D28-A2CF-7676AF29D25E}" presName="sibTrans" presStyleCnt="0"/>
      <dgm:spPr/>
    </dgm:pt>
    <dgm:pt modelId="{2B702ECB-0F11-4A52-8DC3-E6CE9C4CCE9B}" type="pres">
      <dgm:prSet presAssocID="{A474DC4E-ABB1-433E-9F8E-45E7C1BF4BC6}" presName="composite" presStyleCnt="0"/>
      <dgm:spPr/>
    </dgm:pt>
    <dgm:pt modelId="{E390DD3B-1AEC-4E12-A3CE-AB714326BBE3}" type="pres">
      <dgm:prSet presAssocID="{A474DC4E-ABB1-433E-9F8E-45E7C1BF4BC6}" presName="rect1" presStyleLbl="trAlignAcc1" presStyleIdx="1" presStyleCnt="2">
        <dgm:presLayoutVars>
          <dgm:bulletEnabled val="1"/>
        </dgm:presLayoutVars>
      </dgm:prSet>
      <dgm:spPr/>
      <dgm:t>
        <a:bodyPr/>
        <a:lstStyle/>
        <a:p>
          <a:endParaRPr lang="en-US"/>
        </a:p>
      </dgm:t>
    </dgm:pt>
    <dgm:pt modelId="{923DB70F-5BEE-4EAC-ACA8-5326AC84819B}" type="pres">
      <dgm:prSet presAssocID="{A474DC4E-ABB1-433E-9F8E-45E7C1BF4BC6}" presName="rect2" presStyleLbl="fgImgPlace1" presStyleIdx="1" presStyleCnt="2"/>
      <dgm:spPr/>
    </dgm:pt>
  </dgm:ptLst>
  <dgm:cxnLst>
    <dgm:cxn modelId="{5A2EF2D0-2EEB-4838-BF48-1F1943BCF624}" type="presOf" srcId="{79A93776-6DC6-4EDD-BCDB-CD42AD97F64D}" destId="{FE9FEAF2-C3F5-4F86-8C96-C18FC17B4091}" srcOrd="0" destOrd="0" presId="urn:microsoft.com/office/officeart/2008/layout/PictureStrips"/>
    <dgm:cxn modelId="{C7A433DF-56A9-45CA-A02E-F037CB2D0AC0}" srcId="{DCEF1A52-8B71-4032-8F59-A5A38EBF8512}" destId="{A474DC4E-ABB1-433E-9F8E-45E7C1BF4BC6}" srcOrd="1" destOrd="0" parTransId="{068A45D2-3BA7-4BE9-8DA7-3405AE91F969}" sibTransId="{5C0C7664-8756-4D1F-BA46-0938DD4B1F9E}"/>
    <dgm:cxn modelId="{64B0D0C5-0209-41E9-9067-5172339CFA5D}" type="presOf" srcId="{DCEF1A52-8B71-4032-8F59-A5A38EBF8512}" destId="{BFC5874A-9250-44FB-B8E0-9125D050425F}" srcOrd="0" destOrd="0" presId="urn:microsoft.com/office/officeart/2008/layout/PictureStrips"/>
    <dgm:cxn modelId="{85B9B775-31E1-4BD1-8DCA-E0E73A93CDC4}" srcId="{DCEF1A52-8B71-4032-8F59-A5A38EBF8512}" destId="{79A93776-6DC6-4EDD-BCDB-CD42AD97F64D}" srcOrd="0" destOrd="0" parTransId="{154197A6-FD39-4579-99E5-7550CE678D54}" sibTransId="{CB9D34AD-AEB8-4D28-A2CF-7676AF29D25E}"/>
    <dgm:cxn modelId="{E60B3ED9-56AA-4E9C-9878-51D1A8B6D2E2}" type="presOf" srcId="{A474DC4E-ABB1-433E-9F8E-45E7C1BF4BC6}" destId="{E390DD3B-1AEC-4E12-A3CE-AB714326BBE3}" srcOrd="0" destOrd="0" presId="urn:microsoft.com/office/officeart/2008/layout/PictureStrips"/>
    <dgm:cxn modelId="{803578D4-62C4-459C-B0C7-493F9F74493C}" type="presParOf" srcId="{BFC5874A-9250-44FB-B8E0-9125D050425F}" destId="{473CA15F-8B43-4757-8426-7179B880908E}" srcOrd="0" destOrd="0" presId="urn:microsoft.com/office/officeart/2008/layout/PictureStrips"/>
    <dgm:cxn modelId="{73BF4F65-5EB1-4422-ABDC-02CF747C074E}" type="presParOf" srcId="{473CA15F-8B43-4757-8426-7179B880908E}" destId="{FE9FEAF2-C3F5-4F86-8C96-C18FC17B4091}" srcOrd="0" destOrd="0" presId="urn:microsoft.com/office/officeart/2008/layout/PictureStrips"/>
    <dgm:cxn modelId="{EA378455-EE25-42E1-8F43-16C6C6BF4D5F}" type="presParOf" srcId="{473CA15F-8B43-4757-8426-7179B880908E}" destId="{9896F644-088F-41A1-A1D0-8268E14E92B9}" srcOrd="1" destOrd="0" presId="urn:microsoft.com/office/officeart/2008/layout/PictureStrips"/>
    <dgm:cxn modelId="{153C10C7-FD8F-4213-B726-80BD57E3C8BB}" type="presParOf" srcId="{BFC5874A-9250-44FB-B8E0-9125D050425F}" destId="{11C2187D-18BC-4EE6-A09E-532AED7E7324}" srcOrd="1" destOrd="0" presId="urn:microsoft.com/office/officeart/2008/layout/PictureStrips"/>
    <dgm:cxn modelId="{2BB95BC9-60E0-4FFE-96E2-85B535F4AB34}" type="presParOf" srcId="{BFC5874A-9250-44FB-B8E0-9125D050425F}" destId="{2B702ECB-0F11-4A52-8DC3-E6CE9C4CCE9B}" srcOrd="2" destOrd="0" presId="urn:microsoft.com/office/officeart/2008/layout/PictureStrips"/>
    <dgm:cxn modelId="{F38E4466-3FFD-489E-A275-6D69E91C9EC5}" type="presParOf" srcId="{2B702ECB-0F11-4A52-8DC3-E6CE9C4CCE9B}" destId="{E390DD3B-1AEC-4E12-A3CE-AB714326BBE3}" srcOrd="0" destOrd="0" presId="urn:microsoft.com/office/officeart/2008/layout/PictureStrips"/>
    <dgm:cxn modelId="{AA11CE43-3BBD-411E-B71B-B647E4E9FD89}" type="presParOf" srcId="{2B702ECB-0F11-4A52-8DC3-E6CE9C4CCE9B}" destId="{923DB70F-5BEE-4EAC-ACA8-5326AC84819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3FF4297-8DFA-4AA6-A8E4-75F6F1F8C4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72FD869-4CEA-4191-B6D6-5A88855E4963}">
      <dgm:prSet phldrT="[Text]"/>
      <dgm:spPr/>
      <dgm:t>
        <a:bodyPr/>
        <a:lstStyle/>
        <a:p>
          <a:r>
            <a:rPr lang="en-US" dirty="0" smtClean="0"/>
            <a:t>Tấn công mức mạng được thực hiện trên dữ liệu của giao thức chia sẻ bởi tất cả các ứng dụng web.</a:t>
          </a:r>
          <a:endParaRPr lang="en-US" dirty="0"/>
        </a:p>
      </dgm:t>
    </dgm:pt>
    <dgm:pt modelId="{67DC007F-3588-4F7A-88C1-1858DF518FA2}" type="parTrans" cxnId="{C8C17C40-B519-4646-995B-7781EE9C30EF}">
      <dgm:prSet/>
      <dgm:spPr/>
      <dgm:t>
        <a:bodyPr/>
        <a:lstStyle/>
        <a:p>
          <a:endParaRPr lang="en-US"/>
        </a:p>
      </dgm:t>
    </dgm:pt>
    <dgm:pt modelId="{66595653-5A7A-4386-B898-866DF8BA4EF3}" type="sibTrans" cxnId="{C8C17C40-B519-4646-995B-7781EE9C30EF}">
      <dgm:prSet/>
      <dgm:spPr/>
      <dgm:t>
        <a:bodyPr/>
        <a:lstStyle/>
        <a:p>
          <a:endParaRPr lang="en-US"/>
        </a:p>
      </dgm:t>
    </dgm:pt>
    <dgm:pt modelId="{7DF68112-30BB-43FE-9699-7DD4BF9935D5}">
      <dgm:prSet phldrT="[Text]"/>
      <dgm:spPr/>
      <dgm:t>
        <a:bodyPr/>
        <a:lstStyle/>
        <a:p>
          <a:r>
            <a:rPr lang="en-US" dirty="0" smtClean="0"/>
            <a:t>Bằng cách tấn công các phiên mức mạng, kẻ tấn công tập hợp một số thông tin quan trọng được sử dụng để tấn công các phiên mức ứng dụng.</a:t>
          </a:r>
          <a:endParaRPr lang="en-US" dirty="0"/>
        </a:p>
      </dgm:t>
    </dgm:pt>
    <dgm:pt modelId="{BE6F0992-B2A8-4ACC-B3AD-5B381E8423E0}" type="parTrans" cxnId="{01AF7353-83A3-48D6-BA21-DEFF64A63DC9}">
      <dgm:prSet/>
      <dgm:spPr/>
      <dgm:t>
        <a:bodyPr/>
        <a:lstStyle/>
        <a:p>
          <a:endParaRPr lang="en-US"/>
        </a:p>
      </dgm:t>
    </dgm:pt>
    <dgm:pt modelId="{A1B60153-F0AC-427B-889F-E4046B8D4613}" type="sibTrans" cxnId="{01AF7353-83A3-48D6-BA21-DEFF64A63DC9}">
      <dgm:prSet/>
      <dgm:spPr/>
      <dgm:t>
        <a:bodyPr/>
        <a:lstStyle/>
        <a:p>
          <a:endParaRPr lang="en-US"/>
        </a:p>
      </dgm:t>
    </dgm:pt>
    <dgm:pt modelId="{3125A0A5-EF4E-4BED-A818-B20FC59628CA}" type="pres">
      <dgm:prSet presAssocID="{F3FF4297-8DFA-4AA6-A8E4-75F6F1F8C488}" presName="linear" presStyleCnt="0">
        <dgm:presLayoutVars>
          <dgm:animLvl val="lvl"/>
          <dgm:resizeHandles val="exact"/>
        </dgm:presLayoutVars>
      </dgm:prSet>
      <dgm:spPr/>
      <dgm:t>
        <a:bodyPr/>
        <a:lstStyle/>
        <a:p>
          <a:endParaRPr lang="en-US"/>
        </a:p>
      </dgm:t>
    </dgm:pt>
    <dgm:pt modelId="{0D9419EB-78BC-46FC-8CAB-2950952D4ECF}" type="pres">
      <dgm:prSet presAssocID="{572FD869-4CEA-4191-B6D6-5A88855E4963}" presName="parentText" presStyleLbl="node1" presStyleIdx="0" presStyleCnt="2">
        <dgm:presLayoutVars>
          <dgm:chMax val="0"/>
          <dgm:bulletEnabled val="1"/>
        </dgm:presLayoutVars>
      </dgm:prSet>
      <dgm:spPr/>
      <dgm:t>
        <a:bodyPr/>
        <a:lstStyle/>
        <a:p>
          <a:endParaRPr lang="en-US"/>
        </a:p>
      </dgm:t>
    </dgm:pt>
    <dgm:pt modelId="{27B87DCA-077D-47E4-9959-576FAFC1D1DF}" type="pres">
      <dgm:prSet presAssocID="{66595653-5A7A-4386-B898-866DF8BA4EF3}" presName="spacer" presStyleCnt="0"/>
      <dgm:spPr/>
    </dgm:pt>
    <dgm:pt modelId="{7545E772-07CD-422A-9E70-91C534150C3A}" type="pres">
      <dgm:prSet presAssocID="{7DF68112-30BB-43FE-9699-7DD4BF9935D5}" presName="parentText" presStyleLbl="node1" presStyleIdx="1" presStyleCnt="2">
        <dgm:presLayoutVars>
          <dgm:chMax val="0"/>
          <dgm:bulletEnabled val="1"/>
        </dgm:presLayoutVars>
      </dgm:prSet>
      <dgm:spPr/>
      <dgm:t>
        <a:bodyPr/>
        <a:lstStyle/>
        <a:p>
          <a:endParaRPr lang="en-US"/>
        </a:p>
      </dgm:t>
    </dgm:pt>
  </dgm:ptLst>
  <dgm:cxnLst>
    <dgm:cxn modelId="{01AF7353-83A3-48D6-BA21-DEFF64A63DC9}" srcId="{F3FF4297-8DFA-4AA6-A8E4-75F6F1F8C488}" destId="{7DF68112-30BB-43FE-9699-7DD4BF9935D5}" srcOrd="1" destOrd="0" parTransId="{BE6F0992-B2A8-4ACC-B3AD-5B381E8423E0}" sibTransId="{A1B60153-F0AC-427B-889F-E4046B8D4613}"/>
    <dgm:cxn modelId="{8FE30E13-AA5C-4852-9060-82EC655F1F49}" type="presOf" srcId="{F3FF4297-8DFA-4AA6-A8E4-75F6F1F8C488}" destId="{3125A0A5-EF4E-4BED-A818-B20FC59628CA}" srcOrd="0" destOrd="0" presId="urn:microsoft.com/office/officeart/2005/8/layout/vList2"/>
    <dgm:cxn modelId="{C8C17C40-B519-4646-995B-7781EE9C30EF}" srcId="{F3FF4297-8DFA-4AA6-A8E4-75F6F1F8C488}" destId="{572FD869-4CEA-4191-B6D6-5A88855E4963}" srcOrd="0" destOrd="0" parTransId="{67DC007F-3588-4F7A-88C1-1858DF518FA2}" sibTransId="{66595653-5A7A-4386-B898-866DF8BA4EF3}"/>
    <dgm:cxn modelId="{73B8E227-64FA-4BC1-98C6-24B03884D243}" type="presOf" srcId="{572FD869-4CEA-4191-B6D6-5A88855E4963}" destId="{0D9419EB-78BC-46FC-8CAB-2950952D4ECF}" srcOrd="0" destOrd="0" presId="urn:microsoft.com/office/officeart/2005/8/layout/vList2"/>
    <dgm:cxn modelId="{C9BDB588-9AEB-48E6-A9B0-426ECD3F8245}" type="presOf" srcId="{7DF68112-30BB-43FE-9699-7DD4BF9935D5}" destId="{7545E772-07CD-422A-9E70-91C534150C3A}" srcOrd="0" destOrd="0" presId="urn:microsoft.com/office/officeart/2005/8/layout/vList2"/>
    <dgm:cxn modelId="{B2F45550-B4C2-437A-8ABF-78D0AE6BB8EE}" type="presParOf" srcId="{3125A0A5-EF4E-4BED-A818-B20FC59628CA}" destId="{0D9419EB-78BC-46FC-8CAB-2950952D4ECF}" srcOrd="0" destOrd="0" presId="urn:microsoft.com/office/officeart/2005/8/layout/vList2"/>
    <dgm:cxn modelId="{AB064D91-AC95-4D25-9E32-05AE156EA35C}" type="presParOf" srcId="{3125A0A5-EF4E-4BED-A818-B20FC59628CA}" destId="{27B87DCA-077D-47E4-9959-576FAFC1D1DF}" srcOrd="1" destOrd="0" presId="urn:microsoft.com/office/officeart/2005/8/layout/vList2"/>
    <dgm:cxn modelId="{C3B4B3D4-8F7E-49EF-A4FD-E1444545066F}" type="presParOf" srcId="{3125A0A5-EF4E-4BED-A818-B20FC59628CA}" destId="{7545E772-07CD-422A-9E70-91C534150C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DE2BF7-4819-4DDB-848E-B511635789F3}"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EEEA42A6-465F-41D7-8DF6-FB15E6F990A9}">
      <dgm:prSet phldrT="[Text]"/>
      <dgm:spPr/>
      <dgm:t>
        <a:bodyPr/>
        <a:lstStyle/>
        <a:p>
          <a:r>
            <a:rPr lang="en-US" dirty="0" smtClean="0"/>
            <a:t>1</a:t>
          </a:r>
          <a:endParaRPr lang="en-US" dirty="0"/>
        </a:p>
      </dgm:t>
    </dgm:pt>
    <dgm:pt modelId="{07367571-EEC5-4E8D-AE29-6E8EEB081C17}" type="parTrans" cxnId="{2489193F-0F3B-4877-8CD2-DE6D32750FB8}">
      <dgm:prSet/>
      <dgm:spPr/>
      <dgm:t>
        <a:bodyPr/>
        <a:lstStyle/>
        <a:p>
          <a:endParaRPr lang="en-US"/>
        </a:p>
      </dgm:t>
    </dgm:pt>
    <dgm:pt modelId="{5D92224A-F65C-4867-A418-A95680ED6D33}" type="sibTrans" cxnId="{2489193F-0F3B-4877-8CD2-DE6D32750FB8}">
      <dgm:prSet/>
      <dgm:spPr/>
      <dgm:t>
        <a:bodyPr/>
        <a:lstStyle/>
        <a:p>
          <a:endParaRPr lang="en-US"/>
        </a:p>
      </dgm:t>
    </dgm:pt>
    <dgm:pt modelId="{E4FAC7F8-BF54-4E2B-8B5D-8B0C1E0EA913}">
      <dgm:prSet phldrT="[Text]" phldr="1"/>
      <dgm:spPr/>
      <dgm:t>
        <a:bodyPr/>
        <a:lstStyle/>
        <a:p>
          <a:endParaRPr lang="en-US" dirty="0"/>
        </a:p>
      </dgm:t>
    </dgm:pt>
    <dgm:pt modelId="{F175EA3A-C6C2-4401-84DF-D7BB2FD8174A}" type="parTrans" cxnId="{AB1E3173-4C7A-4566-94FE-13DD0A6ECD9C}">
      <dgm:prSet/>
      <dgm:spPr/>
      <dgm:t>
        <a:bodyPr/>
        <a:lstStyle/>
        <a:p>
          <a:endParaRPr lang="en-US"/>
        </a:p>
      </dgm:t>
    </dgm:pt>
    <dgm:pt modelId="{AD153CCA-55EE-4DB6-A928-2CD7E77152D2}" type="sibTrans" cxnId="{AB1E3173-4C7A-4566-94FE-13DD0A6ECD9C}">
      <dgm:prSet/>
      <dgm:spPr/>
      <dgm:t>
        <a:bodyPr/>
        <a:lstStyle/>
        <a:p>
          <a:endParaRPr lang="en-US"/>
        </a:p>
      </dgm:t>
    </dgm:pt>
    <dgm:pt modelId="{7012422C-6612-402B-B16C-815245D8ECDF}">
      <dgm:prSet phldrT="[Text]" custT="1"/>
      <dgm:spPr/>
      <dgm:t>
        <a:bodyPr/>
        <a:lstStyle/>
        <a:p>
          <a:r>
            <a:rPr lang="en-US" sz="2400" dirty="0" smtClean="0"/>
            <a:t>Tấn công TCP/IP là một kỹ thuật tấn công sử dụng các gói tin giả mạo để tiếp nhận một kết nối giữa một nạn nhân và một máy mục tiêu.</a:t>
          </a:r>
          <a:endParaRPr lang="en-US" sz="2400" dirty="0"/>
        </a:p>
      </dgm:t>
    </dgm:pt>
    <dgm:pt modelId="{8129AAA0-B32A-4B10-AFC1-CEACB0A71872}" type="parTrans" cxnId="{B10EA497-F44D-49B5-A748-61C78B4D0AC4}">
      <dgm:prSet/>
      <dgm:spPr/>
      <dgm:t>
        <a:bodyPr/>
        <a:lstStyle/>
        <a:p>
          <a:endParaRPr lang="en-US"/>
        </a:p>
      </dgm:t>
    </dgm:pt>
    <dgm:pt modelId="{C8D4F4EA-73D0-434A-9423-F920E1D305EC}" type="sibTrans" cxnId="{B10EA497-F44D-49B5-A748-61C78B4D0AC4}">
      <dgm:prSet/>
      <dgm:spPr/>
      <dgm:t>
        <a:bodyPr/>
        <a:lstStyle/>
        <a:p>
          <a:endParaRPr lang="en-US"/>
        </a:p>
      </dgm:t>
    </dgm:pt>
    <dgm:pt modelId="{1FFD7FFF-6009-401E-8FA3-59A5CD8D4B68}">
      <dgm:prSet phldrT="[Text]"/>
      <dgm:spPr/>
      <dgm:t>
        <a:bodyPr/>
        <a:lstStyle/>
        <a:p>
          <a:r>
            <a:rPr lang="en-US" dirty="0" smtClean="0"/>
            <a:t>2</a:t>
          </a:r>
          <a:endParaRPr lang="en-US" dirty="0"/>
        </a:p>
      </dgm:t>
    </dgm:pt>
    <dgm:pt modelId="{0BA1CAB6-9704-4967-93A8-1A084F512AD6}" type="parTrans" cxnId="{FD5090B8-BBEA-42A6-A8FB-7EB5DBCBCEE3}">
      <dgm:prSet/>
      <dgm:spPr/>
      <dgm:t>
        <a:bodyPr/>
        <a:lstStyle/>
        <a:p>
          <a:endParaRPr lang="en-US"/>
        </a:p>
      </dgm:t>
    </dgm:pt>
    <dgm:pt modelId="{942E1C0C-F86A-48FC-B432-B201E9679CED}" type="sibTrans" cxnId="{FD5090B8-BBEA-42A6-A8FB-7EB5DBCBCEE3}">
      <dgm:prSet/>
      <dgm:spPr/>
      <dgm:t>
        <a:bodyPr/>
        <a:lstStyle/>
        <a:p>
          <a:endParaRPr lang="en-US"/>
        </a:p>
      </dgm:t>
    </dgm:pt>
    <dgm:pt modelId="{E36E7D97-1ECC-4F04-940D-69DBBE5AF069}">
      <dgm:prSet phldrT="[Text]" phldr="1"/>
      <dgm:spPr/>
      <dgm:t>
        <a:bodyPr/>
        <a:lstStyle/>
        <a:p>
          <a:endParaRPr lang="en-US" dirty="0"/>
        </a:p>
      </dgm:t>
    </dgm:pt>
    <dgm:pt modelId="{ADDE00D3-7382-4CF5-BEFE-E2F0C34FE670}" type="parTrans" cxnId="{036A0D3F-4E5A-443E-9E99-5AF147FC41BD}">
      <dgm:prSet/>
      <dgm:spPr/>
      <dgm:t>
        <a:bodyPr/>
        <a:lstStyle/>
        <a:p>
          <a:endParaRPr lang="en-US"/>
        </a:p>
      </dgm:t>
    </dgm:pt>
    <dgm:pt modelId="{3FBBF210-5D8C-4068-A04D-05C2161EA928}" type="sibTrans" cxnId="{036A0D3F-4E5A-443E-9E99-5AF147FC41BD}">
      <dgm:prSet/>
      <dgm:spPr/>
      <dgm:t>
        <a:bodyPr/>
        <a:lstStyle/>
        <a:p>
          <a:endParaRPr lang="en-US"/>
        </a:p>
      </dgm:t>
    </dgm:pt>
    <dgm:pt modelId="{A192E951-9D75-45DA-92C2-23E4B84AB57A}">
      <dgm:prSet phldrT="[Text]"/>
      <dgm:spPr/>
      <dgm:t>
        <a:bodyPr/>
        <a:lstStyle/>
        <a:p>
          <a:r>
            <a:rPr lang="en-US" dirty="0" smtClean="0"/>
            <a:t>Trong cuộc tấn công, máy chủ tưởng rằng đang liên lạc với một khách hàng hợp lệ, nhưng thực tế là máy chủ đang liên lạc với một kẻ tấn công đã lấy được TCP.</a:t>
          </a:r>
          <a:endParaRPr lang="en-US" dirty="0"/>
        </a:p>
      </dgm:t>
    </dgm:pt>
    <dgm:pt modelId="{401B856E-4A88-4234-8C78-5191EB542595}" type="parTrans" cxnId="{90B76087-D95C-40E2-8CC8-2C250AA789BD}">
      <dgm:prSet/>
      <dgm:spPr/>
      <dgm:t>
        <a:bodyPr/>
        <a:lstStyle/>
        <a:p>
          <a:endParaRPr lang="en-US"/>
        </a:p>
      </dgm:t>
    </dgm:pt>
    <dgm:pt modelId="{071F35A6-5527-428C-9B7B-ADC8BD823B48}" type="sibTrans" cxnId="{90B76087-D95C-40E2-8CC8-2C250AA789BD}">
      <dgm:prSet/>
      <dgm:spPr/>
      <dgm:t>
        <a:bodyPr/>
        <a:lstStyle/>
        <a:p>
          <a:endParaRPr lang="en-US"/>
        </a:p>
      </dgm:t>
    </dgm:pt>
    <dgm:pt modelId="{9BBFAAC7-314D-404E-9507-F15AC626479D}">
      <dgm:prSet phldrT="[Text]"/>
      <dgm:spPr/>
      <dgm:t>
        <a:bodyPr/>
        <a:lstStyle/>
        <a:p>
          <a:r>
            <a:rPr lang="en-US" dirty="0" smtClean="0"/>
            <a:t>3</a:t>
          </a:r>
          <a:endParaRPr lang="en-US" dirty="0"/>
        </a:p>
      </dgm:t>
    </dgm:pt>
    <dgm:pt modelId="{018B9E61-4D63-433C-970A-FA915B1FAFF2}" type="parTrans" cxnId="{1F45BBA0-86EB-4484-AAB3-1FA081881B3B}">
      <dgm:prSet/>
      <dgm:spPr/>
      <dgm:t>
        <a:bodyPr/>
        <a:lstStyle/>
        <a:p>
          <a:endParaRPr lang="en-US"/>
        </a:p>
      </dgm:t>
    </dgm:pt>
    <dgm:pt modelId="{1DA32684-8759-4AFA-941C-E78AAAE54BD9}" type="sibTrans" cxnId="{1F45BBA0-86EB-4484-AAB3-1FA081881B3B}">
      <dgm:prSet/>
      <dgm:spPr/>
      <dgm:t>
        <a:bodyPr/>
        <a:lstStyle/>
        <a:p>
          <a:endParaRPr lang="en-US"/>
        </a:p>
      </dgm:t>
    </dgm:pt>
    <dgm:pt modelId="{DC506E2B-9F84-44BC-9E04-71C8AAF83E07}">
      <dgm:prSet phldrT="[Text]" phldr="1"/>
      <dgm:spPr/>
      <dgm:t>
        <a:bodyPr/>
        <a:lstStyle/>
        <a:p>
          <a:endParaRPr lang="en-US" dirty="0"/>
        </a:p>
      </dgm:t>
    </dgm:pt>
    <dgm:pt modelId="{BF1190A1-F699-495C-9BAE-DADEF1F3D266}" type="parTrans" cxnId="{8BAAA1E3-3354-4DF1-951C-48D6018B5ED1}">
      <dgm:prSet/>
      <dgm:spPr/>
      <dgm:t>
        <a:bodyPr/>
        <a:lstStyle/>
        <a:p>
          <a:endParaRPr lang="en-US"/>
        </a:p>
      </dgm:t>
    </dgm:pt>
    <dgm:pt modelId="{9A9B18F9-8346-4DDC-A5B5-CCFFFF51BCFF}" type="sibTrans" cxnId="{8BAAA1E3-3354-4DF1-951C-48D6018B5ED1}">
      <dgm:prSet/>
      <dgm:spPr/>
      <dgm:t>
        <a:bodyPr/>
        <a:lstStyle/>
        <a:p>
          <a:endParaRPr lang="en-US"/>
        </a:p>
      </dgm:t>
    </dgm:pt>
    <dgm:pt modelId="{28385EC2-8584-46DF-A728-D5620C1F0500}">
      <dgm:prSet phldrT="[Text]"/>
      <dgm:spPr/>
      <dgm:t>
        <a:bodyPr/>
        <a:lstStyle/>
        <a:p>
          <a:r>
            <a:rPr lang="en-US" dirty="0" smtClean="0"/>
            <a:t>Để thực hiện tấn công chiếm TCP/IP, hacker và nạn nhân phải cùng mạng.</a:t>
          </a:r>
          <a:endParaRPr lang="en-US" dirty="0"/>
        </a:p>
      </dgm:t>
    </dgm:pt>
    <dgm:pt modelId="{5EA03BFD-B2FE-47D5-AACA-9FDDB6F3DBD7}" type="parTrans" cxnId="{15C038D6-0FD8-4860-914F-07BAB70EE9EE}">
      <dgm:prSet/>
      <dgm:spPr/>
      <dgm:t>
        <a:bodyPr/>
        <a:lstStyle/>
        <a:p>
          <a:endParaRPr lang="en-US"/>
        </a:p>
      </dgm:t>
    </dgm:pt>
    <dgm:pt modelId="{FD275391-F788-4FB4-9CA8-9DA07989145E}" type="sibTrans" cxnId="{15C038D6-0FD8-4860-914F-07BAB70EE9EE}">
      <dgm:prSet/>
      <dgm:spPr/>
      <dgm:t>
        <a:bodyPr/>
        <a:lstStyle/>
        <a:p>
          <a:endParaRPr lang="en-US"/>
        </a:p>
      </dgm:t>
    </dgm:pt>
    <dgm:pt modelId="{D70C2809-51E5-4F17-B01A-8F89B7738C1B}" type="pres">
      <dgm:prSet presAssocID="{A4DE2BF7-4819-4DDB-848E-B511635789F3}" presName="Name0" presStyleCnt="0">
        <dgm:presLayoutVars>
          <dgm:chMax/>
          <dgm:chPref val="3"/>
          <dgm:dir/>
          <dgm:animOne val="branch"/>
          <dgm:animLvl val="lvl"/>
        </dgm:presLayoutVars>
      </dgm:prSet>
      <dgm:spPr/>
      <dgm:t>
        <a:bodyPr/>
        <a:lstStyle/>
        <a:p>
          <a:endParaRPr lang="en-US"/>
        </a:p>
      </dgm:t>
    </dgm:pt>
    <dgm:pt modelId="{C9F2388F-B981-45FB-BBB1-D6B10BA3D407}" type="pres">
      <dgm:prSet presAssocID="{EEEA42A6-465F-41D7-8DF6-FB15E6F990A9}" presName="composite" presStyleCnt="0"/>
      <dgm:spPr/>
    </dgm:pt>
    <dgm:pt modelId="{884B5141-10F6-4572-9204-B2D4341D4D48}" type="pres">
      <dgm:prSet presAssocID="{EEEA42A6-465F-41D7-8DF6-FB15E6F990A9}" presName="FirstChild" presStyleLbl="revTx" presStyleIdx="0" presStyleCnt="6">
        <dgm:presLayoutVars>
          <dgm:chMax val="0"/>
          <dgm:chPref val="0"/>
          <dgm:bulletEnabled val="1"/>
        </dgm:presLayoutVars>
      </dgm:prSet>
      <dgm:spPr/>
      <dgm:t>
        <a:bodyPr/>
        <a:lstStyle/>
        <a:p>
          <a:endParaRPr lang="en-US"/>
        </a:p>
      </dgm:t>
    </dgm:pt>
    <dgm:pt modelId="{A90F07B4-DA21-4412-9076-820A5FB1043C}" type="pres">
      <dgm:prSet presAssocID="{EEEA42A6-465F-41D7-8DF6-FB15E6F990A9}" presName="Parent" presStyleLbl="alignNode1" presStyleIdx="0" presStyleCnt="3">
        <dgm:presLayoutVars>
          <dgm:chMax val="3"/>
          <dgm:chPref val="3"/>
          <dgm:bulletEnabled val="1"/>
        </dgm:presLayoutVars>
      </dgm:prSet>
      <dgm:spPr/>
      <dgm:t>
        <a:bodyPr/>
        <a:lstStyle/>
        <a:p>
          <a:endParaRPr lang="en-US"/>
        </a:p>
      </dgm:t>
    </dgm:pt>
    <dgm:pt modelId="{DC3ED3E0-EB5B-4A15-8310-BC2D8D1DBBF3}" type="pres">
      <dgm:prSet presAssocID="{EEEA42A6-465F-41D7-8DF6-FB15E6F990A9}" presName="Accent" presStyleLbl="parChTrans1D1" presStyleIdx="0" presStyleCnt="3"/>
      <dgm:spPr/>
    </dgm:pt>
    <dgm:pt modelId="{C6A696A0-2A69-44CA-B8B5-2C50B5F614EF}" type="pres">
      <dgm:prSet presAssocID="{EEEA42A6-465F-41D7-8DF6-FB15E6F990A9}" presName="Child" presStyleLbl="revTx" presStyleIdx="1" presStyleCnt="6">
        <dgm:presLayoutVars>
          <dgm:chMax val="0"/>
          <dgm:chPref val="0"/>
          <dgm:bulletEnabled val="1"/>
        </dgm:presLayoutVars>
      </dgm:prSet>
      <dgm:spPr/>
      <dgm:t>
        <a:bodyPr/>
        <a:lstStyle/>
        <a:p>
          <a:endParaRPr lang="en-US"/>
        </a:p>
      </dgm:t>
    </dgm:pt>
    <dgm:pt modelId="{6D2FD7BB-2A1E-49EF-ABC9-7AB03ACE6EAF}" type="pres">
      <dgm:prSet presAssocID="{5D92224A-F65C-4867-A418-A95680ED6D33}" presName="sibTrans" presStyleCnt="0"/>
      <dgm:spPr/>
    </dgm:pt>
    <dgm:pt modelId="{41A40C87-B16A-4B39-AE15-5344ACA0244B}" type="pres">
      <dgm:prSet presAssocID="{1FFD7FFF-6009-401E-8FA3-59A5CD8D4B68}" presName="composite" presStyleCnt="0"/>
      <dgm:spPr/>
    </dgm:pt>
    <dgm:pt modelId="{44B64CC6-A373-4244-BEC2-0728A634A097}" type="pres">
      <dgm:prSet presAssocID="{1FFD7FFF-6009-401E-8FA3-59A5CD8D4B68}" presName="FirstChild" presStyleLbl="revTx" presStyleIdx="2" presStyleCnt="6">
        <dgm:presLayoutVars>
          <dgm:chMax val="0"/>
          <dgm:chPref val="0"/>
          <dgm:bulletEnabled val="1"/>
        </dgm:presLayoutVars>
      </dgm:prSet>
      <dgm:spPr/>
      <dgm:t>
        <a:bodyPr/>
        <a:lstStyle/>
        <a:p>
          <a:endParaRPr lang="en-US"/>
        </a:p>
      </dgm:t>
    </dgm:pt>
    <dgm:pt modelId="{2A5636C3-DB0A-4828-A473-6CF639C393D6}" type="pres">
      <dgm:prSet presAssocID="{1FFD7FFF-6009-401E-8FA3-59A5CD8D4B68}" presName="Parent" presStyleLbl="alignNode1" presStyleIdx="1" presStyleCnt="3">
        <dgm:presLayoutVars>
          <dgm:chMax val="3"/>
          <dgm:chPref val="3"/>
          <dgm:bulletEnabled val="1"/>
        </dgm:presLayoutVars>
      </dgm:prSet>
      <dgm:spPr/>
      <dgm:t>
        <a:bodyPr/>
        <a:lstStyle/>
        <a:p>
          <a:endParaRPr lang="en-US"/>
        </a:p>
      </dgm:t>
    </dgm:pt>
    <dgm:pt modelId="{66701551-0A22-4FB2-901E-64A9F0E2979C}" type="pres">
      <dgm:prSet presAssocID="{1FFD7FFF-6009-401E-8FA3-59A5CD8D4B68}" presName="Accent" presStyleLbl="parChTrans1D1" presStyleIdx="1" presStyleCnt="3"/>
      <dgm:spPr/>
    </dgm:pt>
    <dgm:pt modelId="{BE73C997-356C-48C1-B50B-12E2E72FDEE5}" type="pres">
      <dgm:prSet presAssocID="{1FFD7FFF-6009-401E-8FA3-59A5CD8D4B68}" presName="Child" presStyleLbl="revTx" presStyleIdx="3" presStyleCnt="6">
        <dgm:presLayoutVars>
          <dgm:chMax val="0"/>
          <dgm:chPref val="0"/>
          <dgm:bulletEnabled val="1"/>
        </dgm:presLayoutVars>
      </dgm:prSet>
      <dgm:spPr/>
      <dgm:t>
        <a:bodyPr/>
        <a:lstStyle/>
        <a:p>
          <a:endParaRPr lang="en-US"/>
        </a:p>
      </dgm:t>
    </dgm:pt>
    <dgm:pt modelId="{68843451-8394-4333-B98D-0A84E25834FF}" type="pres">
      <dgm:prSet presAssocID="{942E1C0C-F86A-48FC-B432-B201E9679CED}" presName="sibTrans" presStyleCnt="0"/>
      <dgm:spPr/>
    </dgm:pt>
    <dgm:pt modelId="{98C45BEA-669E-43B9-AEBA-1002A304AE08}" type="pres">
      <dgm:prSet presAssocID="{9BBFAAC7-314D-404E-9507-F15AC626479D}" presName="composite" presStyleCnt="0"/>
      <dgm:spPr/>
    </dgm:pt>
    <dgm:pt modelId="{59D38818-26F9-43B6-BBC9-3FF6F8402A0E}" type="pres">
      <dgm:prSet presAssocID="{9BBFAAC7-314D-404E-9507-F15AC626479D}" presName="FirstChild" presStyleLbl="revTx" presStyleIdx="4" presStyleCnt="6">
        <dgm:presLayoutVars>
          <dgm:chMax val="0"/>
          <dgm:chPref val="0"/>
          <dgm:bulletEnabled val="1"/>
        </dgm:presLayoutVars>
      </dgm:prSet>
      <dgm:spPr/>
      <dgm:t>
        <a:bodyPr/>
        <a:lstStyle/>
        <a:p>
          <a:endParaRPr lang="en-US"/>
        </a:p>
      </dgm:t>
    </dgm:pt>
    <dgm:pt modelId="{5D7A7818-E1D0-4AC5-9014-41F83BE54170}" type="pres">
      <dgm:prSet presAssocID="{9BBFAAC7-314D-404E-9507-F15AC626479D}" presName="Parent" presStyleLbl="alignNode1" presStyleIdx="2" presStyleCnt="3">
        <dgm:presLayoutVars>
          <dgm:chMax val="3"/>
          <dgm:chPref val="3"/>
          <dgm:bulletEnabled val="1"/>
        </dgm:presLayoutVars>
      </dgm:prSet>
      <dgm:spPr/>
      <dgm:t>
        <a:bodyPr/>
        <a:lstStyle/>
        <a:p>
          <a:endParaRPr lang="en-US"/>
        </a:p>
      </dgm:t>
    </dgm:pt>
    <dgm:pt modelId="{2B28728E-E4E0-4073-AD0C-5A481ACA149D}" type="pres">
      <dgm:prSet presAssocID="{9BBFAAC7-314D-404E-9507-F15AC626479D}" presName="Accent" presStyleLbl="parChTrans1D1" presStyleIdx="2" presStyleCnt="3"/>
      <dgm:spPr/>
    </dgm:pt>
    <dgm:pt modelId="{C654CFD5-7459-4529-AE3B-4BE6B4A134FC}" type="pres">
      <dgm:prSet presAssocID="{9BBFAAC7-314D-404E-9507-F15AC626479D}" presName="Child" presStyleLbl="revTx" presStyleIdx="5" presStyleCnt="6">
        <dgm:presLayoutVars>
          <dgm:chMax val="0"/>
          <dgm:chPref val="0"/>
          <dgm:bulletEnabled val="1"/>
        </dgm:presLayoutVars>
      </dgm:prSet>
      <dgm:spPr/>
      <dgm:t>
        <a:bodyPr/>
        <a:lstStyle/>
        <a:p>
          <a:endParaRPr lang="en-US"/>
        </a:p>
      </dgm:t>
    </dgm:pt>
  </dgm:ptLst>
  <dgm:cxnLst>
    <dgm:cxn modelId="{036A0D3F-4E5A-443E-9E99-5AF147FC41BD}" srcId="{1FFD7FFF-6009-401E-8FA3-59A5CD8D4B68}" destId="{E36E7D97-1ECC-4F04-940D-69DBBE5AF069}" srcOrd="0" destOrd="0" parTransId="{ADDE00D3-7382-4CF5-BEFE-E2F0C34FE670}" sibTransId="{3FBBF210-5D8C-4068-A04D-05C2161EA928}"/>
    <dgm:cxn modelId="{B10EA497-F44D-49B5-A748-61C78B4D0AC4}" srcId="{EEEA42A6-465F-41D7-8DF6-FB15E6F990A9}" destId="{7012422C-6612-402B-B16C-815245D8ECDF}" srcOrd="1" destOrd="0" parTransId="{8129AAA0-B32A-4B10-AFC1-CEACB0A71872}" sibTransId="{C8D4F4EA-73D0-434A-9423-F920E1D305EC}"/>
    <dgm:cxn modelId="{2416B73F-A897-4BA4-9C29-F9B9D8729E0D}" type="presOf" srcId="{1FFD7FFF-6009-401E-8FA3-59A5CD8D4B68}" destId="{2A5636C3-DB0A-4828-A473-6CF639C393D6}" srcOrd="0" destOrd="0" presId="urn:microsoft.com/office/officeart/2011/layout/TabList"/>
    <dgm:cxn modelId="{15C038D6-0FD8-4860-914F-07BAB70EE9EE}" srcId="{9BBFAAC7-314D-404E-9507-F15AC626479D}" destId="{28385EC2-8584-46DF-A728-D5620C1F0500}" srcOrd="1" destOrd="0" parTransId="{5EA03BFD-B2FE-47D5-AACA-9FDDB6F3DBD7}" sibTransId="{FD275391-F788-4FB4-9CA8-9DA07989145E}"/>
    <dgm:cxn modelId="{2489193F-0F3B-4877-8CD2-DE6D32750FB8}" srcId="{A4DE2BF7-4819-4DDB-848E-B511635789F3}" destId="{EEEA42A6-465F-41D7-8DF6-FB15E6F990A9}" srcOrd="0" destOrd="0" parTransId="{07367571-EEC5-4E8D-AE29-6E8EEB081C17}" sibTransId="{5D92224A-F65C-4867-A418-A95680ED6D33}"/>
    <dgm:cxn modelId="{AB1E3173-4C7A-4566-94FE-13DD0A6ECD9C}" srcId="{EEEA42A6-465F-41D7-8DF6-FB15E6F990A9}" destId="{E4FAC7F8-BF54-4E2B-8B5D-8B0C1E0EA913}" srcOrd="0" destOrd="0" parTransId="{F175EA3A-C6C2-4401-84DF-D7BB2FD8174A}" sibTransId="{AD153CCA-55EE-4DB6-A928-2CD7E77152D2}"/>
    <dgm:cxn modelId="{0372CD01-47F4-47F4-9592-C450A8D7F4EC}" type="presOf" srcId="{EEEA42A6-465F-41D7-8DF6-FB15E6F990A9}" destId="{A90F07B4-DA21-4412-9076-820A5FB1043C}" srcOrd="0" destOrd="0" presId="urn:microsoft.com/office/officeart/2011/layout/TabList"/>
    <dgm:cxn modelId="{635C528C-896A-4217-B2E5-BE049C5C9E78}" type="presOf" srcId="{E4FAC7F8-BF54-4E2B-8B5D-8B0C1E0EA913}" destId="{884B5141-10F6-4572-9204-B2D4341D4D48}" srcOrd="0" destOrd="0" presId="urn:microsoft.com/office/officeart/2011/layout/TabList"/>
    <dgm:cxn modelId="{1A8778C1-16A9-4DCB-BFD3-FCE00ED47360}" type="presOf" srcId="{7012422C-6612-402B-B16C-815245D8ECDF}" destId="{C6A696A0-2A69-44CA-B8B5-2C50B5F614EF}" srcOrd="0" destOrd="0" presId="urn:microsoft.com/office/officeart/2011/layout/TabList"/>
    <dgm:cxn modelId="{FD92DC65-F48C-4026-BB6E-25AFCD36F0BA}" type="presOf" srcId="{A192E951-9D75-45DA-92C2-23E4B84AB57A}" destId="{BE73C997-356C-48C1-B50B-12E2E72FDEE5}" srcOrd="0" destOrd="0" presId="urn:microsoft.com/office/officeart/2011/layout/TabList"/>
    <dgm:cxn modelId="{9FF66023-08DE-412A-91BB-8E2695814ABC}" type="presOf" srcId="{E36E7D97-1ECC-4F04-940D-69DBBE5AF069}" destId="{44B64CC6-A373-4244-BEC2-0728A634A097}" srcOrd="0" destOrd="0" presId="urn:microsoft.com/office/officeart/2011/layout/TabList"/>
    <dgm:cxn modelId="{1F45BBA0-86EB-4484-AAB3-1FA081881B3B}" srcId="{A4DE2BF7-4819-4DDB-848E-B511635789F3}" destId="{9BBFAAC7-314D-404E-9507-F15AC626479D}" srcOrd="2" destOrd="0" parTransId="{018B9E61-4D63-433C-970A-FA915B1FAFF2}" sibTransId="{1DA32684-8759-4AFA-941C-E78AAAE54BD9}"/>
    <dgm:cxn modelId="{8BAAA1E3-3354-4DF1-951C-48D6018B5ED1}" srcId="{9BBFAAC7-314D-404E-9507-F15AC626479D}" destId="{DC506E2B-9F84-44BC-9E04-71C8AAF83E07}" srcOrd="0" destOrd="0" parTransId="{BF1190A1-F699-495C-9BAE-DADEF1F3D266}" sibTransId="{9A9B18F9-8346-4DDC-A5B5-CCFFFF51BCFF}"/>
    <dgm:cxn modelId="{16FA1F82-86FF-47A8-B5B3-78DD1C2F1605}" type="presOf" srcId="{9BBFAAC7-314D-404E-9507-F15AC626479D}" destId="{5D7A7818-E1D0-4AC5-9014-41F83BE54170}" srcOrd="0" destOrd="0" presId="urn:microsoft.com/office/officeart/2011/layout/TabList"/>
    <dgm:cxn modelId="{AE51650C-D6D0-4D30-9794-1ADF0E1643D0}" type="presOf" srcId="{DC506E2B-9F84-44BC-9E04-71C8AAF83E07}" destId="{59D38818-26F9-43B6-BBC9-3FF6F8402A0E}" srcOrd="0" destOrd="0" presId="urn:microsoft.com/office/officeart/2011/layout/TabList"/>
    <dgm:cxn modelId="{90B76087-D95C-40E2-8CC8-2C250AA789BD}" srcId="{1FFD7FFF-6009-401E-8FA3-59A5CD8D4B68}" destId="{A192E951-9D75-45DA-92C2-23E4B84AB57A}" srcOrd="1" destOrd="0" parTransId="{401B856E-4A88-4234-8C78-5191EB542595}" sibTransId="{071F35A6-5527-428C-9B7B-ADC8BD823B48}"/>
    <dgm:cxn modelId="{12AD9483-EF81-4DF4-9B19-8586108AA7AA}" type="presOf" srcId="{A4DE2BF7-4819-4DDB-848E-B511635789F3}" destId="{D70C2809-51E5-4F17-B01A-8F89B7738C1B}" srcOrd="0" destOrd="0" presId="urn:microsoft.com/office/officeart/2011/layout/TabList"/>
    <dgm:cxn modelId="{2F09D0EE-0179-4631-A77D-319F66B61E50}" type="presOf" srcId="{28385EC2-8584-46DF-A728-D5620C1F0500}" destId="{C654CFD5-7459-4529-AE3B-4BE6B4A134FC}" srcOrd="0" destOrd="0" presId="urn:microsoft.com/office/officeart/2011/layout/TabList"/>
    <dgm:cxn modelId="{FD5090B8-BBEA-42A6-A8FB-7EB5DBCBCEE3}" srcId="{A4DE2BF7-4819-4DDB-848E-B511635789F3}" destId="{1FFD7FFF-6009-401E-8FA3-59A5CD8D4B68}" srcOrd="1" destOrd="0" parTransId="{0BA1CAB6-9704-4967-93A8-1A084F512AD6}" sibTransId="{942E1C0C-F86A-48FC-B432-B201E9679CED}"/>
    <dgm:cxn modelId="{3422E7CD-10C3-4C0D-81D1-7A8A895F6A4B}" type="presParOf" srcId="{D70C2809-51E5-4F17-B01A-8F89B7738C1B}" destId="{C9F2388F-B981-45FB-BBB1-D6B10BA3D407}" srcOrd="0" destOrd="0" presId="urn:microsoft.com/office/officeart/2011/layout/TabList"/>
    <dgm:cxn modelId="{F52A5ADA-AFF0-4D9E-8345-0678E67D287B}" type="presParOf" srcId="{C9F2388F-B981-45FB-BBB1-D6B10BA3D407}" destId="{884B5141-10F6-4572-9204-B2D4341D4D48}" srcOrd="0" destOrd="0" presId="urn:microsoft.com/office/officeart/2011/layout/TabList"/>
    <dgm:cxn modelId="{020220E6-0B44-422A-B3C4-B23AD40F06A6}" type="presParOf" srcId="{C9F2388F-B981-45FB-BBB1-D6B10BA3D407}" destId="{A90F07B4-DA21-4412-9076-820A5FB1043C}" srcOrd="1" destOrd="0" presId="urn:microsoft.com/office/officeart/2011/layout/TabList"/>
    <dgm:cxn modelId="{B66AE6BF-E4CE-49B4-9446-0AD023A49AEA}" type="presParOf" srcId="{C9F2388F-B981-45FB-BBB1-D6B10BA3D407}" destId="{DC3ED3E0-EB5B-4A15-8310-BC2D8D1DBBF3}" srcOrd="2" destOrd="0" presId="urn:microsoft.com/office/officeart/2011/layout/TabList"/>
    <dgm:cxn modelId="{4C46A45E-0401-47F2-A2B6-94D23B927E7F}" type="presParOf" srcId="{D70C2809-51E5-4F17-B01A-8F89B7738C1B}" destId="{C6A696A0-2A69-44CA-B8B5-2C50B5F614EF}" srcOrd="1" destOrd="0" presId="urn:microsoft.com/office/officeart/2011/layout/TabList"/>
    <dgm:cxn modelId="{6BCEBE8E-4FD3-4387-9138-B4D62F2C3708}" type="presParOf" srcId="{D70C2809-51E5-4F17-B01A-8F89B7738C1B}" destId="{6D2FD7BB-2A1E-49EF-ABC9-7AB03ACE6EAF}" srcOrd="2" destOrd="0" presId="urn:microsoft.com/office/officeart/2011/layout/TabList"/>
    <dgm:cxn modelId="{9CEAB79B-9E02-42BD-B501-F900D716C1C0}" type="presParOf" srcId="{D70C2809-51E5-4F17-B01A-8F89B7738C1B}" destId="{41A40C87-B16A-4B39-AE15-5344ACA0244B}" srcOrd="3" destOrd="0" presId="urn:microsoft.com/office/officeart/2011/layout/TabList"/>
    <dgm:cxn modelId="{E872E202-CE3F-4D72-9174-B8BC33519306}" type="presParOf" srcId="{41A40C87-B16A-4B39-AE15-5344ACA0244B}" destId="{44B64CC6-A373-4244-BEC2-0728A634A097}" srcOrd="0" destOrd="0" presId="urn:microsoft.com/office/officeart/2011/layout/TabList"/>
    <dgm:cxn modelId="{1783243B-3FBC-46E9-9D4E-7FA4781064CD}" type="presParOf" srcId="{41A40C87-B16A-4B39-AE15-5344ACA0244B}" destId="{2A5636C3-DB0A-4828-A473-6CF639C393D6}" srcOrd="1" destOrd="0" presId="urn:microsoft.com/office/officeart/2011/layout/TabList"/>
    <dgm:cxn modelId="{8818D0F9-CF29-4C95-B023-177697A47277}" type="presParOf" srcId="{41A40C87-B16A-4B39-AE15-5344ACA0244B}" destId="{66701551-0A22-4FB2-901E-64A9F0E2979C}" srcOrd="2" destOrd="0" presId="urn:microsoft.com/office/officeart/2011/layout/TabList"/>
    <dgm:cxn modelId="{CCEEA744-2F0D-4F78-AC2F-9D99B95CD6CF}" type="presParOf" srcId="{D70C2809-51E5-4F17-B01A-8F89B7738C1B}" destId="{BE73C997-356C-48C1-B50B-12E2E72FDEE5}" srcOrd="4" destOrd="0" presId="urn:microsoft.com/office/officeart/2011/layout/TabList"/>
    <dgm:cxn modelId="{300EB238-C2EE-4E92-817C-8F79A6A8914F}" type="presParOf" srcId="{D70C2809-51E5-4F17-B01A-8F89B7738C1B}" destId="{68843451-8394-4333-B98D-0A84E25834FF}" srcOrd="5" destOrd="0" presId="urn:microsoft.com/office/officeart/2011/layout/TabList"/>
    <dgm:cxn modelId="{800AF301-3DCB-4102-9450-BD5722CD5BA3}" type="presParOf" srcId="{D70C2809-51E5-4F17-B01A-8F89B7738C1B}" destId="{98C45BEA-669E-43B9-AEBA-1002A304AE08}" srcOrd="6" destOrd="0" presId="urn:microsoft.com/office/officeart/2011/layout/TabList"/>
    <dgm:cxn modelId="{6172D729-ACF3-4D47-AB29-41894D4F1774}" type="presParOf" srcId="{98C45BEA-669E-43B9-AEBA-1002A304AE08}" destId="{59D38818-26F9-43B6-BBC9-3FF6F8402A0E}" srcOrd="0" destOrd="0" presId="urn:microsoft.com/office/officeart/2011/layout/TabList"/>
    <dgm:cxn modelId="{3AF3455A-B66A-4C83-8BFB-6CB42483729A}" type="presParOf" srcId="{98C45BEA-669E-43B9-AEBA-1002A304AE08}" destId="{5D7A7818-E1D0-4AC5-9014-41F83BE54170}" srcOrd="1" destOrd="0" presId="urn:microsoft.com/office/officeart/2011/layout/TabList"/>
    <dgm:cxn modelId="{7C15BA5F-CA19-4647-9043-C267F23E3AEA}" type="presParOf" srcId="{98C45BEA-669E-43B9-AEBA-1002A304AE08}" destId="{2B28728E-E4E0-4073-AD0C-5A481ACA149D}" srcOrd="2" destOrd="0" presId="urn:microsoft.com/office/officeart/2011/layout/TabList"/>
    <dgm:cxn modelId="{0E0ABFB4-318D-4422-9198-0630A6B956BD}" type="presParOf" srcId="{D70C2809-51E5-4F17-B01A-8F89B7738C1B}" destId="{C654CFD5-7459-4529-AE3B-4BE6B4A134FC}"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3C49D5-2F38-4B6A-A9C6-1028EE91457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D29103-3563-4D1D-BE53-61EDFC1A8BF4}">
      <dgm:prSet phldrT="[Text]"/>
      <dgm:spPr/>
      <dgm:t>
        <a:bodyPr/>
        <a:lstStyle/>
        <a:p>
          <a:r>
            <a:rPr lang="en-US" dirty="0" smtClean="0"/>
            <a:t>1</a:t>
          </a:r>
          <a:endParaRPr lang="en-US" dirty="0"/>
        </a:p>
      </dgm:t>
    </dgm:pt>
    <dgm:pt modelId="{D34999D7-DDCB-427F-BFD0-BAFF0F19AA50}" type="parTrans" cxnId="{34664DFA-992E-4DF2-80F9-74004BB2B7EA}">
      <dgm:prSet/>
      <dgm:spPr/>
      <dgm:t>
        <a:bodyPr/>
        <a:lstStyle/>
        <a:p>
          <a:endParaRPr lang="en-US"/>
        </a:p>
      </dgm:t>
    </dgm:pt>
    <dgm:pt modelId="{81C9BD16-F4DC-4C16-AFA2-1633E303B0D9}" type="sibTrans" cxnId="{34664DFA-992E-4DF2-80F9-74004BB2B7EA}">
      <dgm:prSet/>
      <dgm:spPr/>
      <dgm:t>
        <a:bodyPr/>
        <a:lstStyle/>
        <a:p>
          <a:endParaRPr lang="en-US"/>
        </a:p>
      </dgm:t>
    </dgm:pt>
    <dgm:pt modelId="{48DF119D-5406-4CC5-A266-0832A94704FE}">
      <dgm:prSet phldrT="[Text]"/>
      <dgm:spPr/>
      <dgm:t>
        <a:bodyPr/>
        <a:lstStyle/>
        <a:p>
          <a:r>
            <a:rPr lang="en-US" dirty="0" smtClean="0"/>
            <a:t>Kẻ tấn công thăm dò kết nối của nạn nhân và sử dụng IP của nạn nhân để gửi một gói giả mạo với chuỗi số dự đoán.</a:t>
          </a:r>
          <a:endParaRPr lang="en-US" dirty="0"/>
        </a:p>
      </dgm:t>
    </dgm:pt>
    <dgm:pt modelId="{4FB3FD3F-B938-40BF-87DA-79F897813376}" type="parTrans" cxnId="{7586681D-0286-48F9-91E6-3CFC3C11942B}">
      <dgm:prSet/>
      <dgm:spPr/>
      <dgm:t>
        <a:bodyPr/>
        <a:lstStyle/>
        <a:p>
          <a:endParaRPr lang="en-US"/>
        </a:p>
      </dgm:t>
    </dgm:pt>
    <dgm:pt modelId="{FD322A06-66D2-44CE-96BA-3CCFF22B7A1A}" type="sibTrans" cxnId="{7586681D-0286-48F9-91E6-3CFC3C11942B}">
      <dgm:prSet/>
      <dgm:spPr/>
      <dgm:t>
        <a:bodyPr/>
        <a:lstStyle/>
        <a:p>
          <a:endParaRPr lang="en-US"/>
        </a:p>
      </dgm:t>
    </dgm:pt>
    <dgm:pt modelId="{086AFCE4-001A-47BA-B7BF-FAFCE7F71F76}">
      <dgm:prSet phldrT="[Text]"/>
      <dgm:spPr/>
      <dgm:t>
        <a:bodyPr/>
        <a:lstStyle/>
        <a:p>
          <a:r>
            <a:rPr lang="en-US" dirty="0" smtClean="0"/>
            <a:t>2</a:t>
          </a:r>
          <a:endParaRPr lang="en-US" dirty="0"/>
        </a:p>
      </dgm:t>
    </dgm:pt>
    <dgm:pt modelId="{6B681C88-F89F-491E-B798-2ACD3A0B356E}" type="parTrans" cxnId="{F451C0BD-7B32-4E8C-BD6B-827B28F1DC75}">
      <dgm:prSet/>
      <dgm:spPr/>
      <dgm:t>
        <a:bodyPr/>
        <a:lstStyle/>
        <a:p>
          <a:endParaRPr lang="en-US"/>
        </a:p>
      </dgm:t>
    </dgm:pt>
    <dgm:pt modelId="{C36D7617-E5B6-4D4F-9BE3-DA48404778D9}" type="sibTrans" cxnId="{F451C0BD-7B32-4E8C-BD6B-827B28F1DC75}">
      <dgm:prSet/>
      <dgm:spPr/>
      <dgm:t>
        <a:bodyPr/>
        <a:lstStyle/>
        <a:p>
          <a:endParaRPr lang="en-US"/>
        </a:p>
      </dgm:t>
    </dgm:pt>
    <dgm:pt modelId="{7D2BD484-5193-4FB4-A6D4-C7BCD649A168}">
      <dgm:prSet phldrT="[Text]"/>
      <dgm:spPr/>
      <dgm:t>
        <a:bodyPr/>
        <a:lstStyle/>
        <a:p>
          <a:r>
            <a:rPr lang="en-US" dirty="0" smtClean="0"/>
            <a:t>Host xử lí các gói tin giả mạo, gửi xác nhận đến địa chỉ IP của nạn nhân.</a:t>
          </a:r>
          <a:endParaRPr lang="en-US" dirty="0"/>
        </a:p>
      </dgm:t>
    </dgm:pt>
    <dgm:pt modelId="{23611566-057B-4F30-8326-57BD7F41717B}" type="parTrans" cxnId="{C6BE02F5-3320-4823-9FDD-F82ADA1E6D50}">
      <dgm:prSet/>
      <dgm:spPr/>
      <dgm:t>
        <a:bodyPr/>
        <a:lstStyle/>
        <a:p>
          <a:endParaRPr lang="en-US"/>
        </a:p>
      </dgm:t>
    </dgm:pt>
    <dgm:pt modelId="{EDB1DC3C-DBB6-426B-B7AD-5AD1EFED3959}" type="sibTrans" cxnId="{C6BE02F5-3320-4823-9FDD-F82ADA1E6D50}">
      <dgm:prSet/>
      <dgm:spPr/>
      <dgm:t>
        <a:bodyPr/>
        <a:lstStyle/>
        <a:p>
          <a:endParaRPr lang="en-US"/>
        </a:p>
      </dgm:t>
    </dgm:pt>
    <dgm:pt modelId="{E3DF2960-FF9E-45C6-B10B-78D0EB9B0599}">
      <dgm:prSet phldrT="[Text]"/>
      <dgm:spPr/>
      <dgm:t>
        <a:bodyPr/>
        <a:lstStyle/>
        <a:p>
          <a:r>
            <a:rPr lang="en-US" dirty="0" smtClean="0"/>
            <a:t>3</a:t>
          </a:r>
          <a:endParaRPr lang="en-US" dirty="0"/>
        </a:p>
      </dgm:t>
    </dgm:pt>
    <dgm:pt modelId="{7C79BF87-8DB1-4023-9280-5D99D95AB14D}" type="parTrans" cxnId="{BF166602-421E-4481-AE09-3548434204A1}">
      <dgm:prSet/>
      <dgm:spPr/>
      <dgm:t>
        <a:bodyPr/>
        <a:lstStyle/>
        <a:p>
          <a:endParaRPr lang="en-US"/>
        </a:p>
      </dgm:t>
    </dgm:pt>
    <dgm:pt modelId="{27D2FA6B-899D-4D99-BEE9-3C4DD5517021}" type="sibTrans" cxnId="{BF166602-421E-4481-AE09-3548434204A1}">
      <dgm:prSet/>
      <dgm:spPr/>
      <dgm:t>
        <a:bodyPr/>
        <a:lstStyle/>
        <a:p>
          <a:endParaRPr lang="en-US"/>
        </a:p>
      </dgm:t>
    </dgm:pt>
    <dgm:pt modelId="{F34E3336-CA84-4E6B-A331-CB23EE0F6FEB}">
      <dgm:prSet phldrT="[Text]"/>
      <dgm:spPr/>
      <dgm:t>
        <a:bodyPr/>
        <a:lstStyle/>
        <a:p>
          <a:r>
            <a:rPr lang="en-US" dirty="0" smtClean="0"/>
            <a:t>Máy tính nạn nhân sẽ không biết về các gói tin giả mạo. Vì vậy, máy chủ nhận được gói dữ liệu không chính xác.</a:t>
          </a:r>
          <a:endParaRPr lang="en-US" dirty="0"/>
        </a:p>
      </dgm:t>
    </dgm:pt>
    <dgm:pt modelId="{D5137304-9187-4AED-BBF5-523CB2B96F86}" type="parTrans" cxnId="{37573271-79A1-4676-B2B5-C9CE8B9D49E8}">
      <dgm:prSet/>
      <dgm:spPr/>
      <dgm:t>
        <a:bodyPr/>
        <a:lstStyle/>
        <a:p>
          <a:endParaRPr lang="en-US"/>
        </a:p>
      </dgm:t>
    </dgm:pt>
    <dgm:pt modelId="{D4E9E4A9-77E4-4E1C-86C3-DDE26F7F548D}" type="sibTrans" cxnId="{37573271-79A1-4676-B2B5-C9CE8B9D49E8}">
      <dgm:prSet/>
      <dgm:spPr/>
      <dgm:t>
        <a:bodyPr/>
        <a:lstStyle/>
        <a:p>
          <a:endParaRPr lang="en-US"/>
        </a:p>
      </dgm:t>
    </dgm:pt>
    <dgm:pt modelId="{979FB7AE-AD2B-4994-AFB6-75535577233A}" type="pres">
      <dgm:prSet presAssocID="{913C49D5-2F38-4B6A-A9C6-1028EE914576}" presName="linearFlow" presStyleCnt="0">
        <dgm:presLayoutVars>
          <dgm:dir/>
          <dgm:animLvl val="lvl"/>
          <dgm:resizeHandles val="exact"/>
        </dgm:presLayoutVars>
      </dgm:prSet>
      <dgm:spPr/>
      <dgm:t>
        <a:bodyPr/>
        <a:lstStyle/>
        <a:p>
          <a:endParaRPr lang="en-US"/>
        </a:p>
      </dgm:t>
    </dgm:pt>
    <dgm:pt modelId="{04D6BB2E-4F7F-402D-9887-3465701BC66D}" type="pres">
      <dgm:prSet presAssocID="{13D29103-3563-4D1D-BE53-61EDFC1A8BF4}" presName="composite" presStyleCnt="0"/>
      <dgm:spPr/>
    </dgm:pt>
    <dgm:pt modelId="{51B8A631-1BD0-4A61-9ACA-1AEC2EB217DC}" type="pres">
      <dgm:prSet presAssocID="{13D29103-3563-4D1D-BE53-61EDFC1A8BF4}" presName="parentText" presStyleLbl="alignNode1" presStyleIdx="0" presStyleCnt="3">
        <dgm:presLayoutVars>
          <dgm:chMax val="1"/>
          <dgm:bulletEnabled val="1"/>
        </dgm:presLayoutVars>
      </dgm:prSet>
      <dgm:spPr/>
      <dgm:t>
        <a:bodyPr/>
        <a:lstStyle/>
        <a:p>
          <a:endParaRPr lang="en-US"/>
        </a:p>
      </dgm:t>
    </dgm:pt>
    <dgm:pt modelId="{5FB84995-2E51-4F4A-82E2-AFEE47F37F51}" type="pres">
      <dgm:prSet presAssocID="{13D29103-3563-4D1D-BE53-61EDFC1A8BF4}" presName="descendantText" presStyleLbl="alignAcc1" presStyleIdx="0" presStyleCnt="3">
        <dgm:presLayoutVars>
          <dgm:bulletEnabled val="1"/>
        </dgm:presLayoutVars>
      </dgm:prSet>
      <dgm:spPr/>
      <dgm:t>
        <a:bodyPr/>
        <a:lstStyle/>
        <a:p>
          <a:endParaRPr lang="en-US"/>
        </a:p>
      </dgm:t>
    </dgm:pt>
    <dgm:pt modelId="{0E32647E-053B-4011-885E-F2A0BF47821A}" type="pres">
      <dgm:prSet presAssocID="{81C9BD16-F4DC-4C16-AFA2-1633E303B0D9}" presName="sp" presStyleCnt="0"/>
      <dgm:spPr/>
    </dgm:pt>
    <dgm:pt modelId="{51A1AF9C-7581-4186-8D14-5D26740F56E8}" type="pres">
      <dgm:prSet presAssocID="{086AFCE4-001A-47BA-B7BF-FAFCE7F71F76}" presName="composite" presStyleCnt="0"/>
      <dgm:spPr/>
    </dgm:pt>
    <dgm:pt modelId="{130B4E1F-6F30-4AF3-BDE5-78D47F68F1C9}" type="pres">
      <dgm:prSet presAssocID="{086AFCE4-001A-47BA-B7BF-FAFCE7F71F76}" presName="parentText" presStyleLbl="alignNode1" presStyleIdx="1" presStyleCnt="3">
        <dgm:presLayoutVars>
          <dgm:chMax val="1"/>
          <dgm:bulletEnabled val="1"/>
        </dgm:presLayoutVars>
      </dgm:prSet>
      <dgm:spPr/>
      <dgm:t>
        <a:bodyPr/>
        <a:lstStyle/>
        <a:p>
          <a:endParaRPr lang="en-US"/>
        </a:p>
      </dgm:t>
    </dgm:pt>
    <dgm:pt modelId="{0CD4A404-044D-4A75-AF7F-4CC47F74047F}" type="pres">
      <dgm:prSet presAssocID="{086AFCE4-001A-47BA-B7BF-FAFCE7F71F76}" presName="descendantText" presStyleLbl="alignAcc1" presStyleIdx="1" presStyleCnt="3">
        <dgm:presLayoutVars>
          <dgm:bulletEnabled val="1"/>
        </dgm:presLayoutVars>
      </dgm:prSet>
      <dgm:spPr/>
      <dgm:t>
        <a:bodyPr/>
        <a:lstStyle/>
        <a:p>
          <a:endParaRPr lang="en-US"/>
        </a:p>
      </dgm:t>
    </dgm:pt>
    <dgm:pt modelId="{24FF72A8-3258-40D9-8ED4-6EBA86624C4B}" type="pres">
      <dgm:prSet presAssocID="{C36D7617-E5B6-4D4F-9BE3-DA48404778D9}" presName="sp" presStyleCnt="0"/>
      <dgm:spPr/>
    </dgm:pt>
    <dgm:pt modelId="{8CF43A34-0F1C-42AA-B7B3-447F9712FEEA}" type="pres">
      <dgm:prSet presAssocID="{E3DF2960-FF9E-45C6-B10B-78D0EB9B0599}" presName="composite" presStyleCnt="0"/>
      <dgm:spPr/>
    </dgm:pt>
    <dgm:pt modelId="{D0B31A2D-B2C6-4C6A-B7B8-33DBFBF64E98}" type="pres">
      <dgm:prSet presAssocID="{E3DF2960-FF9E-45C6-B10B-78D0EB9B0599}" presName="parentText" presStyleLbl="alignNode1" presStyleIdx="2" presStyleCnt="3">
        <dgm:presLayoutVars>
          <dgm:chMax val="1"/>
          <dgm:bulletEnabled val="1"/>
        </dgm:presLayoutVars>
      </dgm:prSet>
      <dgm:spPr/>
      <dgm:t>
        <a:bodyPr/>
        <a:lstStyle/>
        <a:p>
          <a:endParaRPr lang="en-US"/>
        </a:p>
      </dgm:t>
    </dgm:pt>
    <dgm:pt modelId="{C6801527-89D4-4E92-8ACA-BB3736FD7318}" type="pres">
      <dgm:prSet presAssocID="{E3DF2960-FF9E-45C6-B10B-78D0EB9B0599}" presName="descendantText" presStyleLbl="alignAcc1" presStyleIdx="2" presStyleCnt="3">
        <dgm:presLayoutVars>
          <dgm:bulletEnabled val="1"/>
        </dgm:presLayoutVars>
      </dgm:prSet>
      <dgm:spPr/>
      <dgm:t>
        <a:bodyPr/>
        <a:lstStyle/>
        <a:p>
          <a:endParaRPr lang="en-US"/>
        </a:p>
      </dgm:t>
    </dgm:pt>
  </dgm:ptLst>
  <dgm:cxnLst>
    <dgm:cxn modelId="{34664DFA-992E-4DF2-80F9-74004BB2B7EA}" srcId="{913C49D5-2F38-4B6A-A9C6-1028EE914576}" destId="{13D29103-3563-4D1D-BE53-61EDFC1A8BF4}" srcOrd="0" destOrd="0" parTransId="{D34999D7-DDCB-427F-BFD0-BAFF0F19AA50}" sibTransId="{81C9BD16-F4DC-4C16-AFA2-1633E303B0D9}"/>
    <dgm:cxn modelId="{721BE53E-E43D-408B-BB43-0717D1D36ACE}" type="presOf" srcId="{E3DF2960-FF9E-45C6-B10B-78D0EB9B0599}" destId="{D0B31A2D-B2C6-4C6A-B7B8-33DBFBF64E98}" srcOrd="0" destOrd="0" presId="urn:microsoft.com/office/officeart/2005/8/layout/chevron2"/>
    <dgm:cxn modelId="{37573271-79A1-4676-B2B5-C9CE8B9D49E8}" srcId="{E3DF2960-FF9E-45C6-B10B-78D0EB9B0599}" destId="{F34E3336-CA84-4E6B-A331-CB23EE0F6FEB}" srcOrd="0" destOrd="0" parTransId="{D5137304-9187-4AED-BBF5-523CB2B96F86}" sibTransId="{D4E9E4A9-77E4-4E1C-86C3-DDE26F7F548D}"/>
    <dgm:cxn modelId="{1F598EBB-F548-4F3B-99DE-9F6D61AEC5E4}" type="presOf" srcId="{F34E3336-CA84-4E6B-A331-CB23EE0F6FEB}" destId="{C6801527-89D4-4E92-8ACA-BB3736FD7318}" srcOrd="0" destOrd="0" presId="urn:microsoft.com/office/officeart/2005/8/layout/chevron2"/>
    <dgm:cxn modelId="{73739FC2-2EBC-46DA-B88B-CE534F4160B9}" type="presOf" srcId="{913C49D5-2F38-4B6A-A9C6-1028EE914576}" destId="{979FB7AE-AD2B-4994-AFB6-75535577233A}" srcOrd="0" destOrd="0" presId="urn:microsoft.com/office/officeart/2005/8/layout/chevron2"/>
    <dgm:cxn modelId="{C6BE02F5-3320-4823-9FDD-F82ADA1E6D50}" srcId="{086AFCE4-001A-47BA-B7BF-FAFCE7F71F76}" destId="{7D2BD484-5193-4FB4-A6D4-C7BCD649A168}" srcOrd="0" destOrd="0" parTransId="{23611566-057B-4F30-8326-57BD7F41717B}" sibTransId="{EDB1DC3C-DBB6-426B-B7AD-5AD1EFED3959}"/>
    <dgm:cxn modelId="{7586681D-0286-48F9-91E6-3CFC3C11942B}" srcId="{13D29103-3563-4D1D-BE53-61EDFC1A8BF4}" destId="{48DF119D-5406-4CC5-A266-0832A94704FE}" srcOrd="0" destOrd="0" parTransId="{4FB3FD3F-B938-40BF-87DA-79F897813376}" sibTransId="{FD322A06-66D2-44CE-96BA-3CCFF22B7A1A}"/>
    <dgm:cxn modelId="{ED17849D-6647-4492-AA62-4F5E3F7DBCF5}" type="presOf" srcId="{7D2BD484-5193-4FB4-A6D4-C7BCD649A168}" destId="{0CD4A404-044D-4A75-AF7F-4CC47F74047F}" srcOrd="0" destOrd="0" presId="urn:microsoft.com/office/officeart/2005/8/layout/chevron2"/>
    <dgm:cxn modelId="{8826227E-2044-4ECF-9114-0F6B15D632D0}" type="presOf" srcId="{086AFCE4-001A-47BA-B7BF-FAFCE7F71F76}" destId="{130B4E1F-6F30-4AF3-BDE5-78D47F68F1C9}" srcOrd="0" destOrd="0" presId="urn:microsoft.com/office/officeart/2005/8/layout/chevron2"/>
    <dgm:cxn modelId="{F451C0BD-7B32-4E8C-BD6B-827B28F1DC75}" srcId="{913C49D5-2F38-4B6A-A9C6-1028EE914576}" destId="{086AFCE4-001A-47BA-B7BF-FAFCE7F71F76}" srcOrd="1" destOrd="0" parTransId="{6B681C88-F89F-491E-B798-2ACD3A0B356E}" sibTransId="{C36D7617-E5B6-4D4F-9BE3-DA48404778D9}"/>
    <dgm:cxn modelId="{577B71C7-0896-4661-B707-55C1D5445F19}" type="presOf" srcId="{48DF119D-5406-4CC5-A266-0832A94704FE}" destId="{5FB84995-2E51-4F4A-82E2-AFEE47F37F51}" srcOrd="0" destOrd="0" presId="urn:microsoft.com/office/officeart/2005/8/layout/chevron2"/>
    <dgm:cxn modelId="{9A492DC8-64C8-4164-8BE9-280B2306513E}" type="presOf" srcId="{13D29103-3563-4D1D-BE53-61EDFC1A8BF4}" destId="{51B8A631-1BD0-4A61-9ACA-1AEC2EB217DC}" srcOrd="0" destOrd="0" presId="urn:microsoft.com/office/officeart/2005/8/layout/chevron2"/>
    <dgm:cxn modelId="{BF166602-421E-4481-AE09-3548434204A1}" srcId="{913C49D5-2F38-4B6A-A9C6-1028EE914576}" destId="{E3DF2960-FF9E-45C6-B10B-78D0EB9B0599}" srcOrd="2" destOrd="0" parTransId="{7C79BF87-8DB1-4023-9280-5D99D95AB14D}" sibTransId="{27D2FA6B-899D-4D99-BEE9-3C4DD5517021}"/>
    <dgm:cxn modelId="{A385B9CD-F729-477F-9643-D972801F7B98}" type="presParOf" srcId="{979FB7AE-AD2B-4994-AFB6-75535577233A}" destId="{04D6BB2E-4F7F-402D-9887-3465701BC66D}" srcOrd="0" destOrd="0" presId="urn:microsoft.com/office/officeart/2005/8/layout/chevron2"/>
    <dgm:cxn modelId="{6FAC243F-EDC7-4CD5-93EB-E9B162E28F0E}" type="presParOf" srcId="{04D6BB2E-4F7F-402D-9887-3465701BC66D}" destId="{51B8A631-1BD0-4A61-9ACA-1AEC2EB217DC}" srcOrd="0" destOrd="0" presId="urn:microsoft.com/office/officeart/2005/8/layout/chevron2"/>
    <dgm:cxn modelId="{A835F6B2-EDC9-4FBB-86E5-5A74E895C0E0}" type="presParOf" srcId="{04D6BB2E-4F7F-402D-9887-3465701BC66D}" destId="{5FB84995-2E51-4F4A-82E2-AFEE47F37F51}" srcOrd="1" destOrd="0" presId="urn:microsoft.com/office/officeart/2005/8/layout/chevron2"/>
    <dgm:cxn modelId="{3F4E6A2C-82D3-404A-B999-780AB7004103}" type="presParOf" srcId="{979FB7AE-AD2B-4994-AFB6-75535577233A}" destId="{0E32647E-053B-4011-885E-F2A0BF47821A}" srcOrd="1" destOrd="0" presId="urn:microsoft.com/office/officeart/2005/8/layout/chevron2"/>
    <dgm:cxn modelId="{025BBA2E-1E82-4A14-A024-52165675ABF7}" type="presParOf" srcId="{979FB7AE-AD2B-4994-AFB6-75535577233A}" destId="{51A1AF9C-7581-4186-8D14-5D26740F56E8}" srcOrd="2" destOrd="0" presId="urn:microsoft.com/office/officeart/2005/8/layout/chevron2"/>
    <dgm:cxn modelId="{4F8B6DAB-2C8B-496F-9F3E-308BD2C89D41}" type="presParOf" srcId="{51A1AF9C-7581-4186-8D14-5D26740F56E8}" destId="{130B4E1F-6F30-4AF3-BDE5-78D47F68F1C9}" srcOrd="0" destOrd="0" presId="urn:microsoft.com/office/officeart/2005/8/layout/chevron2"/>
    <dgm:cxn modelId="{FA35F484-6375-4F15-9DF0-922A813433AA}" type="presParOf" srcId="{51A1AF9C-7581-4186-8D14-5D26740F56E8}" destId="{0CD4A404-044D-4A75-AF7F-4CC47F74047F}" srcOrd="1" destOrd="0" presId="urn:microsoft.com/office/officeart/2005/8/layout/chevron2"/>
    <dgm:cxn modelId="{EEBE3877-D067-49D2-AA00-9DFDC4A3956B}" type="presParOf" srcId="{979FB7AE-AD2B-4994-AFB6-75535577233A}" destId="{24FF72A8-3258-40D9-8ED4-6EBA86624C4B}" srcOrd="3" destOrd="0" presId="urn:microsoft.com/office/officeart/2005/8/layout/chevron2"/>
    <dgm:cxn modelId="{55B1D565-C020-4DAB-A957-C1893E57C208}" type="presParOf" srcId="{979FB7AE-AD2B-4994-AFB6-75535577233A}" destId="{8CF43A34-0F1C-42AA-B7B3-447F9712FEEA}" srcOrd="4" destOrd="0" presId="urn:microsoft.com/office/officeart/2005/8/layout/chevron2"/>
    <dgm:cxn modelId="{32EAAD70-2693-4AF3-B11B-FB4D87353D49}" type="presParOf" srcId="{8CF43A34-0F1C-42AA-B7B3-447F9712FEEA}" destId="{D0B31A2D-B2C6-4C6A-B7B8-33DBFBF64E98}" srcOrd="0" destOrd="0" presId="urn:microsoft.com/office/officeart/2005/8/layout/chevron2"/>
    <dgm:cxn modelId="{2D3F4C15-76AC-4613-B8B2-CC00BA36E193}" type="presParOf" srcId="{8CF43A34-0F1C-42AA-B7B3-447F9712FEEA}" destId="{C6801527-89D4-4E92-8ACA-BB3736FD731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13C49D5-2F38-4B6A-A9C6-1028EE91457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D29103-3563-4D1D-BE53-61EDFC1A8BF4}">
      <dgm:prSet phldrT="[Text]"/>
      <dgm:spPr/>
      <dgm:t>
        <a:bodyPr/>
        <a:lstStyle/>
        <a:p>
          <a:r>
            <a:rPr lang="en-US" dirty="0" smtClean="0"/>
            <a:t>4</a:t>
          </a:r>
          <a:endParaRPr lang="en-US" dirty="0"/>
        </a:p>
      </dgm:t>
    </dgm:pt>
    <dgm:pt modelId="{D34999D7-DDCB-427F-BFD0-BAFF0F19AA50}" type="parTrans" cxnId="{34664DFA-992E-4DF2-80F9-74004BB2B7EA}">
      <dgm:prSet/>
      <dgm:spPr/>
      <dgm:t>
        <a:bodyPr/>
        <a:lstStyle/>
        <a:p>
          <a:endParaRPr lang="en-US"/>
        </a:p>
      </dgm:t>
    </dgm:pt>
    <dgm:pt modelId="{81C9BD16-F4DC-4C16-AFA2-1633E303B0D9}" type="sibTrans" cxnId="{34664DFA-992E-4DF2-80F9-74004BB2B7EA}">
      <dgm:prSet/>
      <dgm:spPr/>
      <dgm:t>
        <a:bodyPr/>
        <a:lstStyle/>
        <a:p>
          <a:endParaRPr lang="en-US"/>
        </a:p>
      </dgm:t>
    </dgm:pt>
    <dgm:pt modelId="{48DF119D-5406-4CC5-A266-0832A94704FE}">
      <dgm:prSet phldrT="[Text]"/>
      <dgm:spPr/>
      <dgm:t>
        <a:bodyPr/>
        <a:lstStyle/>
        <a:p>
          <a:r>
            <a:rPr lang="en-US" dirty="0" smtClean="0"/>
            <a:t>Kẻ tấn công đánh dấu kết nối của nạn nhân với máy chủ vào trạng thái desynchoronized</a:t>
          </a:r>
          <a:endParaRPr lang="en-US" dirty="0"/>
        </a:p>
      </dgm:t>
    </dgm:pt>
    <dgm:pt modelId="{4FB3FD3F-B938-40BF-87DA-79F897813376}" type="parTrans" cxnId="{7586681D-0286-48F9-91E6-3CFC3C11942B}">
      <dgm:prSet/>
      <dgm:spPr/>
      <dgm:t>
        <a:bodyPr/>
        <a:lstStyle/>
        <a:p>
          <a:endParaRPr lang="en-US"/>
        </a:p>
      </dgm:t>
    </dgm:pt>
    <dgm:pt modelId="{FD322A06-66D2-44CE-96BA-3CCFF22B7A1A}" type="sibTrans" cxnId="{7586681D-0286-48F9-91E6-3CFC3C11942B}">
      <dgm:prSet/>
      <dgm:spPr/>
      <dgm:t>
        <a:bodyPr/>
        <a:lstStyle/>
        <a:p>
          <a:endParaRPr lang="en-US"/>
        </a:p>
      </dgm:t>
    </dgm:pt>
    <dgm:pt modelId="{086AFCE4-001A-47BA-B7BF-FAFCE7F71F76}">
      <dgm:prSet phldrT="[Text]"/>
      <dgm:spPr/>
      <dgm:t>
        <a:bodyPr/>
        <a:lstStyle/>
        <a:p>
          <a:r>
            <a:rPr lang="en-US" dirty="0" smtClean="0"/>
            <a:t>5</a:t>
          </a:r>
          <a:endParaRPr lang="en-US" dirty="0"/>
        </a:p>
      </dgm:t>
    </dgm:pt>
    <dgm:pt modelId="{6B681C88-F89F-491E-B798-2ACD3A0B356E}" type="parTrans" cxnId="{F451C0BD-7B32-4E8C-BD6B-827B28F1DC75}">
      <dgm:prSet/>
      <dgm:spPr/>
      <dgm:t>
        <a:bodyPr/>
        <a:lstStyle/>
        <a:p>
          <a:endParaRPr lang="en-US"/>
        </a:p>
      </dgm:t>
    </dgm:pt>
    <dgm:pt modelId="{C36D7617-E5B6-4D4F-9BE3-DA48404778D9}" type="sibTrans" cxnId="{F451C0BD-7B32-4E8C-BD6B-827B28F1DC75}">
      <dgm:prSet/>
      <dgm:spPr/>
      <dgm:t>
        <a:bodyPr/>
        <a:lstStyle/>
        <a:p>
          <a:endParaRPr lang="en-US"/>
        </a:p>
      </dgm:t>
    </dgm:pt>
    <dgm:pt modelId="{7D2BD484-5193-4FB4-A6D4-C7BCD649A168}">
      <dgm:prSet phldrT="[Text]"/>
      <dgm:spPr/>
      <dgm:t>
        <a:bodyPr/>
        <a:lstStyle/>
        <a:p>
          <a:r>
            <a:rPr lang="en-US" dirty="0" smtClean="0">
              <a:latin typeface="Times New Roman" panose="02020603050405020304" pitchFamily="18" charset="0"/>
              <a:cs typeface="Times New Roman" panose="02020603050405020304" pitchFamily="18" charset="0"/>
            </a:rPr>
            <a:t>Kẻ tấn công theo dõi các chuỗi số và liên tục gửi các gói tin giả mạo đến từ IP của nạn nhân.</a:t>
          </a:r>
          <a:endParaRPr lang="en-US" dirty="0">
            <a:latin typeface="Times New Roman" panose="02020603050405020304" pitchFamily="18" charset="0"/>
            <a:cs typeface="Times New Roman" panose="02020603050405020304" pitchFamily="18" charset="0"/>
          </a:endParaRPr>
        </a:p>
      </dgm:t>
    </dgm:pt>
    <dgm:pt modelId="{23611566-057B-4F30-8326-57BD7F41717B}" type="parTrans" cxnId="{C6BE02F5-3320-4823-9FDD-F82ADA1E6D50}">
      <dgm:prSet/>
      <dgm:spPr/>
      <dgm:t>
        <a:bodyPr/>
        <a:lstStyle/>
        <a:p>
          <a:endParaRPr lang="en-US"/>
        </a:p>
      </dgm:t>
    </dgm:pt>
    <dgm:pt modelId="{EDB1DC3C-DBB6-426B-B7AD-5AD1EFED3959}" type="sibTrans" cxnId="{C6BE02F5-3320-4823-9FDD-F82ADA1E6D50}">
      <dgm:prSet/>
      <dgm:spPr/>
      <dgm:t>
        <a:bodyPr/>
        <a:lstStyle/>
        <a:p>
          <a:endParaRPr lang="en-US"/>
        </a:p>
      </dgm:t>
    </dgm:pt>
    <dgm:pt modelId="{E3DF2960-FF9E-45C6-B10B-78D0EB9B0599}">
      <dgm:prSet phldrT="[Text]"/>
      <dgm:spPr/>
      <dgm:t>
        <a:bodyPr/>
        <a:lstStyle/>
        <a:p>
          <a:r>
            <a:rPr lang="en-US" dirty="0" smtClean="0"/>
            <a:t>6</a:t>
          </a:r>
          <a:endParaRPr lang="en-US" dirty="0"/>
        </a:p>
      </dgm:t>
    </dgm:pt>
    <dgm:pt modelId="{7C79BF87-8DB1-4023-9280-5D99D95AB14D}" type="parTrans" cxnId="{BF166602-421E-4481-AE09-3548434204A1}">
      <dgm:prSet/>
      <dgm:spPr/>
      <dgm:t>
        <a:bodyPr/>
        <a:lstStyle/>
        <a:p>
          <a:endParaRPr lang="en-US"/>
        </a:p>
      </dgm:t>
    </dgm:pt>
    <dgm:pt modelId="{27D2FA6B-899D-4D99-BEE9-3C4DD5517021}" type="sibTrans" cxnId="{BF166602-421E-4481-AE09-3548434204A1}">
      <dgm:prSet/>
      <dgm:spPr/>
      <dgm:t>
        <a:bodyPr/>
        <a:lstStyle/>
        <a:p>
          <a:endParaRPr lang="en-US"/>
        </a:p>
      </dgm:t>
    </dgm:pt>
    <dgm:pt modelId="{F34E3336-CA84-4E6B-A331-CB23EE0F6FEB}">
      <dgm:prSet phldrT="[Text]"/>
      <dgm:spPr/>
      <dgm:t>
        <a:bodyPr/>
        <a:lstStyle/>
        <a:p>
          <a:r>
            <a:rPr lang="en-US" dirty="0" smtClean="0"/>
            <a:t>Kẻ tấn công tiếp tục giao tiếp với máy chủ trong khi kết nối của nạn nhân bị treo.</a:t>
          </a:r>
          <a:endParaRPr lang="en-US" dirty="0"/>
        </a:p>
      </dgm:t>
    </dgm:pt>
    <dgm:pt modelId="{D5137304-9187-4AED-BBF5-523CB2B96F86}" type="parTrans" cxnId="{37573271-79A1-4676-B2B5-C9CE8B9D49E8}">
      <dgm:prSet/>
      <dgm:spPr/>
      <dgm:t>
        <a:bodyPr/>
        <a:lstStyle/>
        <a:p>
          <a:endParaRPr lang="en-US"/>
        </a:p>
      </dgm:t>
    </dgm:pt>
    <dgm:pt modelId="{D4E9E4A9-77E4-4E1C-86C3-DDE26F7F548D}" type="sibTrans" cxnId="{37573271-79A1-4676-B2B5-C9CE8B9D49E8}">
      <dgm:prSet/>
      <dgm:spPr/>
      <dgm:t>
        <a:bodyPr/>
        <a:lstStyle/>
        <a:p>
          <a:endParaRPr lang="en-US"/>
        </a:p>
      </dgm:t>
    </dgm:pt>
    <dgm:pt modelId="{979FB7AE-AD2B-4994-AFB6-75535577233A}" type="pres">
      <dgm:prSet presAssocID="{913C49D5-2F38-4B6A-A9C6-1028EE914576}" presName="linearFlow" presStyleCnt="0">
        <dgm:presLayoutVars>
          <dgm:dir/>
          <dgm:animLvl val="lvl"/>
          <dgm:resizeHandles val="exact"/>
        </dgm:presLayoutVars>
      </dgm:prSet>
      <dgm:spPr/>
      <dgm:t>
        <a:bodyPr/>
        <a:lstStyle/>
        <a:p>
          <a:endParaRPr lang="en-US"/>
        </a:p>
      </dgm:t>
    </dgm:pt>
    <dgm:pt modelId="{04D6BB2E-4F7F-402D-9887-3465701BC66D}" type="pres">
      <dgm:prSet presAssocID="{13D29103-3563-4D1D-BE53-61EDFC1A8BF4}" presName="composite" presStyleCnt="0"/>
      <dgm:spPr/>
    </dgm:pt>
    <dgm:pt modelId="{51B8A631-1BD0-4A61-9ACA-1AEC2EB217DC}" type="pres">
      <dgm:prSet presAssocID="{13D29103-3563-4D1D-BE53-61EDFC1A8BF4}" presName="parentText" presStyleLbl="alignNode1" presStyleIdx="0" presStyleCnt="3">
        <dgm:presLayoutVars>
          <dgm:chMax val="1"/>
          <dgm:bulletEnabled val="1"/>
        </dgm:presLayoutVars>
      </dgm:prSet>
      <dgm:spPr/>
      <dgm:t>
        <a:bodyPr/>
        <a:lstStyle/>
        <a:p>
          <a:endParaRPr lang="en-US"/>
        </a:p>
      </dgm:t>
    </dgm:pt>
    <dgm:pt modelId="{5FB84995-2E51-4F4A-82E2-AFEE47F37F51}" type="pres">
      <dgm:prSet presAssocID="{13D29103-3563-4D1D-BE53-61EDFC1A8BF4}" presName="descendantText" presStyleLbl="alignAcc1" presStyleIdx="0" presStyleCnt="3">
        <dgm:presLayoutVars>
          <dgm:bulletEnabled val="1"/>
        </dgm:presLayoutVars>
      </dgm:prSet>
      <dgm:spPr/>
      <dgm:t>
        <a:bodyPr/>
        <a:lstStyle/>
        <a:p>
          <a:endParaRPr lang="en-US"/>
        </a:p>
      </dgm:t>
    </dgm:pt>
    <dgm:pt modelId="{0E32647E-053B-4011-885E-F2A0BF47821A}" type="pres">
      <dgm:prSet presAssocID="{81C9BD16-F4DC-4C16-AFA2-1633E303B0D9}" presName="sp" presStyleCnt="0"/>
      <dgm:spPr/>
    </dgm:pt>
    <dgm:pt modelId="{51A1AF9C-7581-4186-8D14-5D26740F56E8}" type="pres">
      <dgm:prSet presAssocID="{086AFCE4-001A-47BA-B7BF-FAFCE7F71F76}" presName="composite" presStyleCnt="0"/>
      <dgm:spPr/>
    </dgm:pt>
    <dgm:pt modelId="{130B4E1F-6F30-4AF3-BDE5-78D47F68F1C9}" type="pres">
      <dgm:prSet presAssocID="{086AFCE4-001A-47BA-B7BF-FAFCE7F71F76}" presName="parentText" presStyleLbl="alignNode1" presStyleIdx="1" presStyleCnt="3">
        <dgm:presLayoutVars>
          <dgm:chMax val="1"/>
          <dgm:bulletEnabled val="1"/>
        </dgm:presLayoutVars>
      </dgm:prSet>
      <dgm:spPr/>
      <dgm:t>
        <a:bodyPr/>
        <a:lstStyle/>
        <a:p>
          <a:endParaRPr lang="en-US"/>
        </a:p>
      </dgm:t>
    </dgm:pt>
    <dgm:pt modelId="{0CD4A404-044D-4A75-AF7F-4CC47F74047F}" type="pres">
      <dgm:prSet presAssocID="{086AFCE4-001A-47BA-B7BF-FAFCE7F71F76}" presName="descendantText" presStyleLbl="alignAcc1" presStyleIdx="1" presStyleCnt="3">
        <dgm:presLayoutVars>
          <dgm:bulletEnabled val="1"/>
        </dgm:presLayoutVars>
      </dgm:prSet>
      <dgm:spPr/>
      <dgm:t>
        <a:bodyPr/>
        <a:lstStyle/>
        <a:p>
          <a:endParaRPr lang="en-US"/>
        </a:p>
      </dgm:t>
    </dgm:pt>
    <dgm:pt modelId="{24FF72A8-3258-40D9-8ED4-6EBA86624C4B}" type="pres">
      <dgm:prSet presAssocID="{C36D7617-E5B6-4D4F-9BE3-DA48404778D9}" presName="sp" presStyleCnt="0"/>
      <dgm:spPr/>
    </dgm:pt>
    <dgm:pt modelId="{8CF43A34-0F1C-42AA-B7B3-447F9712FEEA}" type="pres">
      <dgm:prSet presAssocID="{E3DF2960-FF9E-45C6-B10B-78D0EB9B0599}" presName="composite" presStyleCnt="0"/>
      <dgm:spPr/>
    </dgm:pt>
    <dgm:pt modelId="{D0B31A2D-B2C6-4C6A-B7B8-33DBFBF64E98}" type="pres">
      <dgm:prSet presAssocID="{E3DF2960-FF9E-45C6-B10B-78D0EB9B0599}" presName="parentText" presStyleLbl="alignNode1" presStyleIdx="2" presStyleCnt="3">
        <dgm:presLayoutVars>
          <dgm:chMax val="1"/>
          <dgm:bulletEnabled val="1"/>
        </dgm:presLayoutVars>
      </dgm:prSet>
      <dgm:spPr/>
      <dgm:t>
        <a:bodyPr/>
        <a:lstStyle/>
        <a:p>
          <a:endParaRPr lang="en-US"/>
        </a:p>
      </dgm:t>
    </dgm:pt>
    <dgm:pt modelId="{C6801527-89D4-4E92-8ACA-BB3736FD7318}" type="pres">
      <dgm:prSet presAssocID="{E3DF2960-FF9E-45C6-B10B-78D0EB9B0599}" presName="descendantText" presStyleLbl="alignAcc1" presStyleIdx="2" presStyleCnt="3">
        <dgm:presLayoutVars>
          <dgm:bulletEnabled val="1"/>
        </dgm:presLayoutVars>
      </dgm:prSet>
      <dgm:spPr/>
      <dgm:t>
        <a:bodyPr/>
        <a:lstStyle/>
        <a:p>
          <a:endParaRPr lang="en-US"/>
        </a:p>
      </dgm:t>
    </dgm:pt>
  </dgm:ptLst>
  <dgm:cxnLst>
    <dgm:cxn modelId="{34664DFA-992E-4DF2-80F9-74004BB2B7EA}" srcId="{913C49D5-2F38-4B6A-A9C6-1028EE914576}" destId="{13D29103-3563-4D1D-BE53-61EDFC1A8BF4}" srcOrd="0" destOrd="0" parTransId="{D34999D7-DDCB-427F-BFD0-BAFF0F19AA50}" sibTransId="{81C9BD16-F4DC-4C16-AFA2-1633E303B0D9}"/>
    <dgm:cxn modelId="{721BE53E-E43D-408B-BB43-0717D1D36ACE}" type="presOf" srcId="{E3DF2960-FF9E-45C6-B10B-78D0EB9B0599}" destId="{D0B31A2D-B2C6-4C6A-B7B8-33DBFBF64E98}" srcOrd="0" destOrd="0" presId="urn:microsoft.com/office/officeart/2005/8/layout/chevron2"/>
    <dgm:cxn modelId="{37573271-79A1-4676-B2B5-C9CE8B9D49E8}" srcId="{E3DF2960-FF9E-45C6-B10B-78D0EB9B0599}" destId="{F34E3336-CA84-4E6B-A331-CB23EE0F6FEB}" srcOrd="0" destOrd="0" parTransId="{D5137304-9187-4AED-BBF5-523CB2B96F86}" sibTransId="{D4E9E4A9-77E4-4E1C-86C3-DDE26F7F548D}"/>
    <dgm:cxn modelId="{1F598EBB-F548-4F3B-99DE-9F6D61AEC5E4}" type="presOf" srcId="{F34E3336-CA84-4E6B-A331-CB23EE0F6FEB}" destId="{C6801527-89D4-4E92-8ACA-BB3736FD7318}" srcOrd="0" destOrd="0" presId="urn:microsoft.com/office/officeart/2005/8/layout/chevron2"/>
    <dgm:cxn modelId="{73739FC2-2EBC-46DA-B88B-CE534F4160B9}" type="presOf" srcId="{913C49D5-2F38-4B6A-A9C6-1028EE914576}" destId="{979FB7AE-AD2B-4994-AFB6-75535577233A}" srcOrd="0" destOrd="0" presId="urn:microsoft.com/office/officeart/2005/8/layout/chevron2"/>
    <dgm:cxn modelId="{C6BE02F5-3320-4823-9FDD-F82ADA1E6D50}" srcId="{086AFCE4-001A-47BA-B7BF-FAFCE7F71F76}" destId="{7D2BD484-5193-4FB4-A6D4-C7BCD649A168}" srcOrd="0" destOrd="0" parTransId="{23611566-057B-4F30-8326-57BD7F41717B}" sibTransId="{EDB1DC3C-DBB6-426B-B7AD-5AD1EFED3959}"/>
    <dgm:cxn modelId="{7586681D-0286-48F9-91E6-3CFC3C11942B}" srcId="{13D29103-3563-4D1D-BE53-61EDFC1A8BF4}" destId="{48DF119D-5406-4CC5-A266-0832A94704FE}" srcOrd="0" destOrd="0" parTransId="{4FB3FD3F-B938-40BF-87DA-79F897813376}" sibTransId="{FD322A06-66D2-44CE-96BA-3CCFF22B7A1A}"/>
    <dgm:cxn modelId="{ED17849D-6647-4492-AA62-4F5E3F7DBCF5}" type="presOf" srcId="{7D2BD484-5193-4FB4-A6D4-C7BCD649A168}" destId="{0CD4A404-044D-4A75-AF7F-4CC47F74047F}" srcOrd="0" destOrd="0" presId="urn:microsoft.com/office/officeart/2005/8/layout/chevron2"/>
    <dgm:cxn modelId="{8826227E-2044-4ECF-9114-0F6B15D632D0}" type="presOf" srcId="{086AFCE4-001A-47BA-B7BF-FAFCE7F71F76}" destId="{130B4E1F-6F30-4AF3-BDE5-78D47F68F1C9}" srcOrd="0" destOrd="0" presId="urn:microsoft.com/office/officeart/2005/8/layout/chevron2"/>
    <dgm:cxn modelId="{F451C0BD-7B32-4E8C-BD6B-827B28F1DC75}" srcId="{913C49D5-2F38-4B6A-A9C6-1028EE914576}" destId="{086AFCE4-001A-47BA-B7BF-FAFCE7F71F76}" srcOrd="1" destOrd="0" parTransId="{6B681C88-F89F-491E-B798-2ACD3A0B356E}" sibTransId="{C36D7617-E5B6-4D4F-9BE3-DA48404778D9}"/>
    <dgm:cxn modelId="{577B71C7-0896-4661-B707-55C1D5445F19}" type="presOf" srcId="{48DF119D-5406-4CC5-A266-0832A94704FE}" destId="{5FB84995-2E51-4F4A-82E2-AFEE47F37F51}" srcOrd="0" destOrd="0" presId="urn:microsoft.com/office/officeart/2005/8/layout/chevron2"/>
    <dgm:cxn modelId="{9A492DC8-64C8-4164-8BE9-280B2306513E}" type="presOf" srcId="{13D29103-3563-4D1D-BE53-61EDFC1A8BF4}" destId="{51B8A631-1BD0-4A61-9ACA-1AEC2EB217DC}" srcOrd="0" destOrd="0" presId="urn:microsoft.com/office/officeart/2005/8/layout/chevron2"/>
    <dgm:cxn modelId="{BF166602-421E-4481-AE09-3548434204A1}" srcId="{913C49D5-2F38-4B6A-A9C6-1028EE914576}" destId="{E3DF2960-FF9E-45C6-B10B-78D0EB9B0599}" srcOrd="2" destOrd="0" parTransId="{7C79BF87-8DB1-4023-9280-5D99D95AB14D}" sibTransId="{27D2FA6B-899D-4D99-BEE9-3C4DD5517021}"/>
    <dgm:cxn modelId="{A385B9CD-F729-477F-9643-D972801F7B98}" type="presParOf" srcId="{979FB7AE-AD2B-4994-AFB6-75535577233A}" destId="{04D6BB2E-4F7F-402D-9887-3465701BC66D}" srcOrd="0" destOrd="0" presId="urn:microsoft.com/office/officeart/2005/8/layout/chevron2"/>
    <dgm:cxn modelId="{6FAC243F-EDC7-4CD5-93EB-E9B162E28F0E}" type="presParOf" srcId="{04D6BB2E-4F7F-402D-9887-3465701BC66D}" destId="{51B8A631-1BD0-4A61-9ACA-1AEC2EB217DC}" srcOrd="0" destOrd="0" presId="urn:microsoft.com/office/officeart/2005/8/layout/chevron2"/>
    <dgm:cxn modelId="{A835F6B2-EDC9-4FBB-86E5-5A74E895C0E0}" type="presParOf" srcId="{04D6BB2E-4F7F-402D-9887-3465701BC66D}" destId="{5FB84995-2E51-4F4A-82E2-AFEE47F37F51}" srcOrd="1" destOrd="0" presId="urn:microsoft.com/office/officeart/2005/8/layout/chevron2"/>
    <dgm:cxn modelId="{3F4E6A2C-82D3-404A-B999-780AB7004103}" type="presParOf" srcId="{979FB7AE-AD2B-4994-AFB6-75535577233A}" destId="{0E32647E-053B-4011-885E-F2A0BF47821A}" srcOrd="1" destOrd="0" presId="urn:microsoft.com/office/officeart/2005/8/layout/chevron2"/>
    <dgm:cxn modelId="{025BBA2E-1E82-4A14-A024-52165675ABF7}" type="presParOf" srcId="{979FB7AE-AD2B-4994-AFB6-75535577233A}" destId="{51A1AF9C-7581-4186-8D14-5D26740F56E8}" srcOrd="2" destOrd="0" presId="urn:microsoft.com/office/officeart/2005/8/layout/chevron2"/>
    <dgm:cxn modelId="{4F8B6DAB-2C8B-496F-9F3E-308BD2C89D41}" type="presParOf" srcId="{51A1AF9C-7581-4186-8D14-5D26740F56E8}" destId="{130B4E1F-6F30-4AF3-BDE5-78D47F68F1C9}" srcOrd="0" destOrd="0" presId="urn:microsoft.com/office/officeart/2005/8/layout/chevron2"/>
    <dgm:cxn modelId="{FA35F484-6375-4F15-9DF0-922A813433AA}" type="presParOf" srcId="{51A1AF9C-7581-4186-8D14-5D26740F56E8}" destId="{0CD4A404-044D-4A75-AF7F-4CC47F74047F}" srcOrd="1" destOrd="0" presId="urn:microsoft.com/office/officeart/2005/8/layout/chevron2"/>
    <dgm:cxn modelId="{EEBE3877-D067-49D2-AA00-9DFDC4A3956B}" type="presParOf" srcId="{979FB7AE-AD2B-4994-AFB6-75535577233A}" destId="{24FF72A8-3258-40D9-8ED4-6EBA86624C4B}" srcOrd="3" destOrd="0" presId="urn:microsoft.com/office/officeart/2005/8/layout/chevron2"/>
    <dgm:cxn modelId="{55B1D565-C020-4DAB-A957-C1893E57C208}" type="presParOf" srcId="{979FB7AE-AD2B-4994-AFB6-75535577233A}" destId="{8CF43A34-0F1C-42AA-B7B3-447F9712FEEA}" srcOrd="4" destOrd="0" presId="urn:microsoft.com/office/officeart/2005/8/layout/chevron2"/>
    <dgm:cxn modelId="{32EAAD70-2693-4AF3-B11B-FB4D87353D49}" type="presParOf" srcId="{8CF43A34-0F1C-42AA-B7B3-447F9712FEEA}" destId="{D0B31A2D-B2C6-4C6A-B7B8-33DBFBF64E98}" srcOrd="0" destOrd="0" presId="urn:microsoft.com/office/officeart/2005/8/layout/chevron2"/>
    <dgm:cxn modelId="{2D3F4C15-76AC-4613-B8B2-CC00BA36E193}" type="presParOf" srcId="{8CF43A34-0F1C-42AA-B7B3-447F9712FEEA}" destId="{C6801527-89D4-4E92-8ACA-BB3736FD731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ABBC75-4EC9-4E18-A666-80BF119A63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3AC1FC-FB81-40C4-B2B8-8E566CD2AD78}">
      <dgm:prSet phldrT="[Text]"/>
      <dgm:spPr/>
      <dgm:t>
        <a:bodyPr/>
        <a:lstStyle/>
        <a:p>
          <a:r>
            <a:rPr lang="en-US" dirty="0" smtClean="0"/>
            <a:t>Kiểu tấn công man-in-the-middle là dùng để xâm nhập vào một kết nối hiện tại giữa các hệ thống và chặn các tin nhắn được trao đổi.</a:t>
          </a:r>
          <a:endParaRPr lang="en-US" dirty="0"/>
        </a:p>
      </dgm:t>
    </dgm:pt>
    <dgm:pt modelId="{8CF1F5CE-9A15-42D3-A2CB-C0A93512B373}" type="parTrans" cxnId="{BD9795CF-0F18-40B1-8B80-488BA5B910A7}">
      <dgm:prSet/>
      <dgm:spPr/>
      <dgm:t>
        <a:bodyPr/>
        <a:lstStyle/>
        <a:p>
          <a:endParaRPr lang="en-US"/>
        </a:p>
      </dgm:t>
    </dgm:pt>
    <dgm:pt modelId="{7A4222F8-9C63-4AF6-861E-6C97FDC21B24}" type="sibTrans" cxnId="{BD9795CF-0F18-40B1-8B80-488BA5B910A7}">
      <dgm:prSet/>
      <dgm:spPr/>
      <dgm:t>
        <a:bodyPr/>
        <a:lstStyle/>
        <a:p>
          <a:endParaRPr lang="en-US"/>
        </a:p>
      </dgm:t>
    </dgm:pt>
    <dgm:pt modelId="{BA2E1B56-DBBF-4DCD-B7D8-D67AABC1F869}">
      <dgm:prSet phldrT="[Text]"/>
      <dgm:spPr/>
      <dgm:t>
        <a:bodyPr/>
        <a:lstStyle/>
        <a:p>
          <a:r>
            <a:rPr lang="en-US" dirty="0" smtClean="0"/>
            <a:t>MITM giống như một kẻ nghe trộm. MITM hoạt động bằng cách thiết lập các kết nối đến máy tính nạn nhân và chuyển tiếp dữ liệu giữa chúng.</a:t>
          </a:r>
          <a:endParaRPr lang="en-US" dirty="0"/>
        </a:p>
      </dgm:t>
    </dgm:pt>
    <dgm:pt modelId="{4F570513-54CD-4905-B643-F3CA8BE282CB}" type="parTrans" cxnId="{812E336A-110F-408B-A95E-4B635287DAFF}">
      <dgm:prSet/>
      <dgm:spPr/>
      <dgm:t>
        <a:bodyPr/>
        <a:lstStyle/>
        <a:p>
          <a:endParaRPr lang="en-US"/>
        </a:p>
      </dgm:t>
    </dgm:pt>
    <dgm:pt modelId="{AA86634A-C7FF-4735-AC73-D2E387B57641}" type="sibTrans" cxnId="{812E336A-110F-408B-A95E-4B635287DAFF}">
      <dgm:prSet/>
      <dgm:spPr/>
      <dgm:t>
        <a:bodyPr/>
        <a:lstStyle/>
        <a:p>
          <a:endParaRPr lang="en-US"/>
        </a:p>
      </dgm:t>
    </dgm:pt>
    <dgm:pt modelId="{D6FC9CF8-EADA-41D3-9B77-550DC3B62D34}" type="pres">
      <dgm:prSet presAssocID="{24ABBC75-4EC9-4E18-A666-80BF119A63FF}" presName="linear" presStyleCnt="0">
        <dgm:presLayoutVars>
          <dgm:animLvl val="lvl"/>
          <dgm:resizeHandles val="exact"/>
        </dgm:presLayoutVars>
      </dgm:prSet>
      <dgm:spPr/>
      <dgm:t>
        <a:bodyPr/>
        <a:lstStyle/>
        <a:p>
          <a:endParaRPr lang="en-US"/>
        </a:p>
      </dgm:t>
    </dgm:pt>
    <dgm:pt modelId="{EBD385E3-DF90-44C3-A3C3-6D674A58855C}" type="pres">
      <dgm:prSet presAssocID="{D03AC1FC-FB81-40C4-B2B8-8E566CD2AD78}" presName="parentText" presStyleLbl="node1" presStyleIdx="0" presStyleCnt="2">
        <dgm:presLayoutVars>
          <dgm:chMax val="0"/>
          <dgm:bulletEnabled val="1"/>
        </dgm:presLayoutVars>
      </dgm:prSet>
      <dgm:spPr/>
      <dgm:t>
        <a:bodyPr/>
        <a:lstStyle/>
        <a:p>
          <a:endParaRPr lang="en-US"/>
        </a:p>
      </dgm:t>
    </dgm:pt>
    <dgm:pt modelId="{0DEA89B7-39BC-4EF1-956D-27BD23EB1579}" type="pres">
      <dgm:prSet presAssocID="{7A4222F8-9C63-4AF6-861E-6C97FDC21B24}" presName="spacer" presStyleCnt="0"/>
      <dgm:spPr/>
    </dgm:pt>
    <dgm:pt modelId="{401AE927-F9A8-4259-8879-B9D6608756BC}" type="pres">
      <dgm:prSet presAssocID="{BA2E1B56-DBBF-4DCD-B7D8-D67AABC1F869}" presName="parentText" presStyleLbl="node1" presStyleIdx="1" presStyleCnt="2">
        <dgm:presLayoutVars>
          <dgm:chMax val="0"/>
          <dgm:bulletEnabled val="1"/>
        </dgm:presLayoutVars>
      </dgm:prSet>
      <dgm:spPr/>
      <dgm:t>
        <a:bodyPr/>
        <a:lstStyle/>
        <a:p>
          <a:endParaRPr lang="en-US"/>
        </a:p>
      </dgm:t>
    </dgm:pt>
  </dgm:ptLst>
  <dgm:cxnLst>
    <dgm:cxn modelId="{7C26B350-1BCE-4691-9621-B7B509440000}" type="presOf" srcId="{D03AC1FC-FB81-40C4-B2B8-8E566CD2AD78}" destId="{EBD385E3-DF90-44C3-A3C3-6D674A58855C}" srcOrd="0" destOrd="0" presId="urn:microsoft.com/office/officeart/2005/8/layout/vList2"/>
    <dgm:cxn modelId="{AE2596A9-B51B-40BF-BADF-D699A32230AB}" type="presOf" srcId="{24ABBC75-4EC9-4E18-A666-80BF119A63FF}" destId="{D6FC9CF8-EADA-41D3-9B77-550DC3B62D34}" srcOrd="0" destOrd="0" presId="urn:microsoft.com/office/officeart/2005/8/layout/vList2"/>
    <dgm:cxn modelId="{812E336A-110F-408B-A95E-4B635287DAFF}" srcId="{24ABBC75-4EC9-4E18-A666-80BF119A63FF}" destId="{BA2E1B56-DBBF-4DCD-B7D8-D67AABC1F869}" srcOrd="1" destOrd="0" parTransId="{4F570513-54CD-4905-B643-F3CA8BE282CB}" sibTransId="{AA86634A-C7FF-4735-AC73-D2E387B57641}"/>
    <dgm:cxn modelId="{D1DBF234-B2CA-4196-B77D-EC249F5240EB}" type="presOf" srcId="{BA2E1B56-DBBF-4DCD-B7D8-D67AABC1F869}" destId="{401AE927-F9A8-4259-8879-B9D6608756BC}" srcOrd="0" destOrd="0" presId="urn:microsoft.com/office/officeart/2005/8/layout/vList2"/>
    <dgm:cxn modelId="{BD9795CF-0F18-40B1-8B80-488BA5B910A7}" srcId="{24ABBC75-4EC9-4E18-A666-80BF119A63FF}" destId="{D03AC1FC-FB81-40C4-B2B8-8E566CD2AD78}" srcOrd="0" destOrd="0" parTransId="{8CF1F5CE-9A15-42D3-A2CB-C0A93512B373}" sibTransId="{7A4222F8-9C63-4AF6-861E-6C97FDC21B24}"/>
    <dgm:cxn modelId="{55922858-40A4-40F0-AE66-D5C83FFAF5E9}" type="presParOf" srcId="{D6FC9CF8-EADA-41D3-9B77-550DC3B62D34}" destId="{EBD385E3-DF90-44C3-A3C3-6D674A58855C}" srcOrd="0" destOrd="0" presId="urn:microsoft.com/office/officeart/2005/8/layout/vList2"/>
    <dgm:cxn modelId="{65B811BB-B870-4331-8BF7-7C4265B9E28B}" type="presParOf" srcId="{D6FC9CF8-EADA-41D3-9B77-550DC3B62D34}" destId="{0DEA89B7-39BC-4EF1-956D-27BD23EB1579}" srcOrd="1" destOrd="0" presId="urn:microsoft.com/office/officeart/2005/8/layout/vList2"/>
    <dgm:cxn modelId="{B8E00593-A4C3-4561-BBBC-E8AF712D68DC}" type="presParOf" srcId="{D6FC9CF8-EADA-41D3-9B77-550DC3B62D34}" destId="{401AE927-F9A8-4259-8879-B9D6608756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4ABBC75-4EC9-4E18-A666-80BF119A63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3AC1FC-FB81-40C4-B2B8-8E566CD2AD78}">
      <dgm:prSet phldrT="[Text]"/>
      <dgm:spPr/>
      <dgm:t>
        <a:bodyPr/>
        <a:lstStyle/>
        <a:p>
          <a:r>
            <a:rPr lang="en-US" dirty="0" smtClean="0"/>
            <a:t>Kẻ tấn công sử dụng các kĩ thuật khác nhau để chia kết nối thành 2 phần</a:t>
          </a:r>
          <a:endParaRPr lang="en-US" dirty="0"/>
        </a:p>
      </dgm:t>
    </dgm:pt>
    <dgm:pt modelId="{8CF1F5CE-9A15-42D3-A2CB-C0A93512B373}" type="parTrans" cxnId="{BD9795CF-0F18-40B1-8B80-488BA5B910A7}">
      <dgm:prSet/>
      <dgm:spPr/>
      <dgm:t>
        <a:bodyPr/>
        <a:lstStyle/>
        <a:p>
          <a:endParaRPr lang="en-US"/>
        </a:p>
      </dgm:t>
    </dgm:pt>
    <dgm:pt modelId="{7A4222F8-9C63-4AF6-861E-6C97FDC21B24}" type="sibTrans" cxnId="{BD9795CF-0F18-40B1-8B80-488BA5B910A7}">
      <dgm:prSet/>
      <dgm:spPr/>
      <dgm:t>
        <a:bodyPr/>
        <a:lstStyle/>
        <a:p>
          <a:endParaRPr lang="en-US"/>
        </a:p>
      </dgm:t>
    </dgm:pt>
    <dgm:pt modelId="{3DD0F69E-EB67-4782-82FA-DD9F6E145C79}">
      <dgm:prSet phldrT="[Text]"/>
      <dgm:spPr/>
      <dgm:t>
        <a:bodyPr/>
        <a:lstStyle/>
        <a:p>
          <a:r>
            <a:rPr lang="en-US" dirty="0" smtClean="0"/>
            <a:t>Nạn nhân đến Hacker</a:t>
          </a:r>
          <a:endParaRPr lang="en-US" dirty="0"/>
        </a:p>
      </dgm:t>
    </dgm:pt>
    <dgm:pt modelId="{1A65D274-3A0C-4047-8034-E8C28EDE7EE3}" type="parTrans" cxnId="{0AD7BF35-D03F-4586-B102-090BB4D45FE7}">
      <dgm:prSet/>
      <dgm:spPr/>
      <dgm:t>
        <a:bodyPr/>
        <a:lstStyle/>
        <a:p>
          <a:endParaRPr lang="en-US"/>
        </a:p>
      </dgm:t>
    </dgm:pt>
    <dgm:pt modelId="{9C5A0116-9D07-42BD-A75D-BE8D4645BD5D}" type="sibTrans" cxnId="{0AD7BF35-D03F-4586-B102-090BB4D45FE7}">
      <dgm:prSet/>
      <dgm:spPr/>
      <dgm:t>
        <a:bodyPr/>
        <a:lstStyle/>
        <a:p>
          <a:endParaRPr lang="en-US"/>
        </a:p>
      </dgm:t>
    </dgm:pt>
    <dgm:pt modelId="{BA2E1B56-DBBF-4DCD-B7D8-D67AABC1F869}">
      <dgm:prSet phldrT="[Text]"/>
      <dgm:spPr/>
      <dgm:t>
        <a:bodyPr/>
        <a:lstStyle/>
        <a:p>
          <a:r>
            <a:rPr lang="en-US" dirty="0" smtClean="0"/>
            <a:t>Trong trường hợp bị tấn công, nạn nhân tưởng là họ đang giao tiếp một cách trực tiếp với máy chủ, nhưng sự thực thì các luồng giao tiếp lại bị trung gian qua máy của kẻ tấn công. Hacker có thể đọc, sửa, chèn dữ liệu vào các giao tiếp giữa máy chủ và nạn nhân</a:t>
          </a:r>
          <a:endParaRPr lang="en-US" dirty="0"/>
        </a:p>
      </dgm:t>
    </dgm:pt>
    <dgm:pt modelId="{4F570513-54CD-4905-B643-F3CA8BE282CB}" type="parTrans" cxnId="{812E336A-110F-408B-A95E-4B635287DAFF}">
      <dgm:prSet/>
      <dgm:spPr/>
      <dgm:t>
        <a:bodyPr/>
        <a:lstStyle/>
        <a:p>
          <a:endParaRPr lang="en-US"/>
        </a:p>
      </dgm:t>
    </dgm:pt>
    <dgm:pt modelId="{AA86634A-C7FF-4735-AC73-D2E387B57641}" type="sibTrans" cxnId="{812E336A-110F-408B-A95E-4B635287DAFF}">
      <dgm:prSet/>
      <dgm:spPr/>
      <dgm:t>
        <a:bodyPr/>
        <a:lstStyle/>
        <a:p>
          <a:endParaRPr lang="en-US"/>
        </a:p>
      </dgm:t>
    </dgm:pt>
    <dgm:pt modelId="{BACAE1F6-721F-4A56-A895-FBCC8566D15E}">
      <dgm:prSet phldrT="[Text]"/>
      <dgm:spPr/>
      <dgm:t>
        <a:bodyPr/>
        <a:lstStyle/>
        <a:p>
          <a:r>
            <a:rPr lang="en-US" dirty="0" smtClean="0"/>
            <a:t>Hacker đến máy chủ</a:t>
          </a:r>
          <a:endParaRPr lang="en-US" dirty="0"/>
        </a:p>
      </dgm:t>
    </dgm:pt>
    <dgm:pt modelId="{9FFF68AC-907B-434E-A829-1E9C337043B7}" type="parTrans" cxnId="{59432608-9165-4DC2-8173-A14052525DAD}">
      <dgm:prSet/>
      <dgm:spPr/>
      <dgm:t>
        <a:bodyPr/>
        <a:lstStyle/>
        <a:p>
          <a:endParaRPr lang="en-US"/>
        </a:p>
      </dgm:t>
    </dgm:pt>
    <dgm:pt modelId="{7B9080AC-25C8-4F0C-A560-CE4E55B8BAF5}" type="sibTrans" cxnId="{59432608-9165-4DC2-8173-A14052525DAD}">
      <dgm:prSet/>
      <dgm:spPr/>
      <dgm:t>
        <a:bodyPr/>
        <a:lstStyle/>
        <a:p>
          <a:endParaRPr lang="en-US"/>
        </a:p>
      </dgm:t>
    </dgm:pt>
    <dgm:pt modelId="{D6FC9CF8-EADA-41D3-9B77-550DC3B62D34}" type="pres">
      <dgm:prSet presAssocID="{24ABBC75-4EC9-4E18-A666-80BF119A63FF}" presName="linear" presStyleCnt="0">
        <dgm:presLayoutVars>
          <dgm:animLvl val="lvl"/>
          <dgm:resizeHandles val="exact"/>
        </dgm:presLayoutVars>
      </dgm:prSet>
      <dgm:spPr/>
      <dgm:t>
        <a:bodyPr/>
        <a:lstStyle/>
        <a:p>
          <a:endParaRPr lang="en-US"/>
        </a:p>
      </dgm:t>
    </dgm:pt>
    <dgm:pt modelId="{EBD385E3-DF90-44C3-A3C3-6D674A58855C}" type="pres">
      <dgm:prSet presAssocID="{D03AC1FC-FB81-40C4-B2B8-8E566CD2AD78}" presName="parentText" presStyleLbl="node1" presStyleIdx="0" presStyleCnt="2" custScaleY="55509">
        <dgm:presLayoutVars>
          <dgm:chMax val="0"/>
          <dgm:bulletEnabled val="1"/>
        </dgm:presLayoutVars>
      </dgm:prSet>
      <dgm:spPr/>
      <dgm:t>
        <a:bodyPr/>
        <a:lstStyle/>
        <a:p>
          <a:endParaRPr lang="en-US"/>
        </a:p>
      </dgm:t>
    </dgm:pt>
    <dgm:pt modelId="{94860EBE-827B-4F08-951D-93CB8312CAA4}" type="pres">
      <dgm:prSet presAssocID="{D03AC1FC-FB81-40C4-B2B8-8E566CD2AD78}" presName="childText" presStyleLbl="revTx" presStyleIdx="0" presStyleCnt="1">
        <dgm:presLayoutVars>
          <dgm:bulletEnabled val="1"/>
        </dgm:presLayoutVars>
      </dgm:prSet>
      <dgm:spPr/>
      <dgm:t>
        <a:bodyPr/>
        <a:lstStyle/>
        <a:p>
          <a:endParaRPr lang="en-US"/>
        </a:p>
      </dgm:t>
    </dgm:pt>
    <dgm:pt modelId="{401AE927-F9A8-4259-8879-B9D6608756BC}" type="pres">
      <dgm:prSet presAssocID="{BA2E1B56-DBBF-4DCD-B7D8-D67AABC1F869}" presName="parentText" presStyleLbl="node1" presStyleIdx="1" presStyleCnt="2">
        <dgm:presLayoutVars>
          <dgm:chMax val="0"/>
          <dgm:bulletEnabled val="1"/>
        </dgm:presLayoutVars>
      </dgm:prSet>
      <dgm:spPr/>
      <dgm:t>
        <a:bodyPr/>
        <a:lstStyle/>
        <a:p>
          <a:endParaRPr lang="en-US"/>
        </a:p>
      </dgm:t>
    </dgm:pt>
  </dgm:ptLst>
  <dgm:cxnLst>
    <dgm:cxn modelId="{D1DBF234-B2CA-4196-B77D-EC249F5240EB}" type="presOf" srcId="{BA2E1B56-DBBF-4DCD-B7D8-D67AABC1F869}" destId="{401AE927-F9A8-4259-8879-B9D6608756BC}" srcOrd="0" destOrd="0" presId="urn:microsoft.com/office/officeart/2005/8/layout/vList2"/>
    <dgm:cxn modelId="{B8391B6A-4C81-4278-B0E6-14919FB3A673}" type="presOf" srcId="{3DD0F69E-EB67-4782-82FA-DD9F6E145C79}" destId="{94860EBE-827B-4F08-951D-93CB8312CAA4}" srcOrd="0" destOrd="0" presId="urn:microsoft.com/office/officeart/2005/8/layout/vList2"/>
    <dgm:cxn modelId="{812E336A-110F-408B-A95E-4B635287DAFF}" srcId="{24ABBC75-4EC9-4E18-A666-80BF119A63FF}" destId="{BA2E1B56-DBBF-4DCD-B7D8-D67AABC1F869}" srcOrd="1" destOrd="0" parTransId="{4F570513-54CD-4905-B643-F3CA8BE282CB}" sibTransId="{AA86634A-C7FF-4735-AC73-D2E387B57641}"/>
    <dgm:cxn modelId="{0AD7BF35-D03F-4586-B102-090BB4D45FE7}" srcId="{D03AC1FC-FB81-40C4-B2B8-8E566CD2AD78}" destId="{3DD0F69E-EB67-4782-82FA-DD9F6E145C79}" srcOrd="0" destOrd="0" parTransId="{1A65D274-3A0C-4047-8034-E8C28EDE7EE3}" sibTransId="{9C5A0116-9D07-42BD-A75D-BE8D4645BD5D}"/>
    <dgm:cxn modelId="{60A13F85-D6AD-4C68-8FA6-C8BBF64EB1B2}" type="presOf" srcId="{BACAE1F6-721F-4A56-A895-FBCC8566D15E}" destId="{94860EBE-827B-4F08-951D-93CB8312CAA4}" srcOrd="0" destOrd="1" presId="urn:microsoft.com/office/officeart/2005/8/layout/vList2"/>
    <dgm:cxn modelId="{7C26B350-1BCE-4691-9621-B7B509440000}" type="presOf" srcId="{D03AC1FC-FB81-40C4-B2B8-8E566CD2AD78}" destId="{EBD385E3-DF90-44C3-A3C3-6D674A58855C}" srcOrd="0" destOrd="0" presId="urn:microsoft.com/office/officeart/2005/8/layout/vList2"/>
    <dgm:cxn modelId="{AE2596A9-B51B-40BF-BADF-D699A32230AB}" type="presOf" srcId="{24ABBC75-4EC9-4E18-A666-80BF119A63FF}" destId="{D6FC9CF8-EADA-41D3-9B77-550DC3B62D34}" srcOrd="0" destOrd="0" presId="urn:microsoft.com/office/officeart/2005/8/layout/vList2"/>
    <dgm:cxn modelId="{59432608-9165-4DC2-8173-A14052525DAD}" srcId="{D03AC1FC-FB81-40C4-B2B8-8E566CD2AD78}" destId="{BACAE1F6-721F-4A56-A895-FBCC8566D15E}" srcOrd="1" destOrd="0" parTransId="{9FFF68AC-907B-434E-A829-1E9C337043B7}" sibTransId="{7B9080AC-25C8-4F0C-A560-CE4E55B8BAF5}"/>
    <dgm:cxn modelId="{BD9795CF-0F18-40B1-8B80-488BA5B910A7}" srcId="{24ABBC75-4EC9-4E18-A666-80BF119A63FF}" destId="{D03AC1FC-FB81-40C4-B2B8-8E566CD2AD78}" srcOrd="0" destOrd="0" parTransId="{8CF1F5CE-9A15-42D3-A2CB-C0A93512B373}" sibTransId="{7A4222F8-9C63-4AF6-861E-6C97FDC21B24}"/>
    <dgm:cxn modelId="{55922858-40A4-40F0-AE66-D5C83FFAF5E9}" type="presParOf" srcId="{D6FC9CF8-EADA-41D3-9B77-550DC3B62D34}" destId="{EBD385E3-DF90-44C3-A3C3-6D674A58855C}" srcOrd="0" destOrd="0" presId="urn:microsoft.com/office/officeart/2005/8/layout/vList2"/>
    <dgm:cxn modelId="{73EAC001-5993-4CF2-9B10-1FC4D4405380}" type="presParOf" srcId="{D6FC9CF8-EADA-41D3-9B77-550DC3B62D34}" destId="{94860EBE-827B-4F08-951D-93CB8312CAA4}" srcOrd="1" destOrd="0" presId="urn:microsoft.com/office/officeart/2005/8/layout/vList2"/>
    <dgm:cxn modelId="{B8E00593-A4C3-4561-BBBC-E8AF712D68DC}" type="presParOf" srcId="{D6FC9CF8-EADA-41D3-9B77-550DC3B62D34}" destId="{401AE927-F9A8-4259-8879-B9D6608756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640E7A4-35F3-4E84-80AA-3E0A11525BA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9E0E41B-DB1C-4217-B300-F2C9B340D54E}">
      <dgm:prSet phldrT="[Text]"/>
      <dgm:spPr/>
      <dgm:t>
        <a:bodyPr/>
        <a:lstStyle/>
        <a:p>
          <a:r>
            <a:rPr lang="en-US" dirty="0" smtClean="0"/>
            <a:t>Một số hình thức tấn công MITM hay được sử dụng</a:t>
          </a:r>
          <a:endParaRPr lang="en-US" dirty="0"/>
        </a:p>
      </dgm:t>
    </dgm:pt>
    <dgm:pt modelId="{D10776E4-F911-4358-852A-1B4BACFD07F3}" type="parTrans" cxnId="{C68E2589-A3EF-4DE0-AD62-E7D5C7441CB2}">
      <dgm:prSet/>
      <dgm:spPr/>
      <dgm:t>
        <a:bodyPr/>
        <a:lstStyle/>
        <a:p>
          <a:endParaRPr lang="en-US"/>
        </a:p>
      </dgm:t>
    </dgm:pt>
    <dgm:pt modelId="{2405DDCC-41A8-4E5B-A9B6-253DEF901F74}" type="sibTrans" cxnId="{C68E2589-A3EF-4DE0-AD62-E7D5C7441CB2}">
      <dgm:prSet/>
      <dgm:spPr/>
      <dgm:t>
        <a:bodyPr/>
        <a:lstStyle/>
        <a:p>
          <a:endParaRPr lang="en-US"/>
        </a:p>
      </dgm:t>
    </dgm:pt>
    <dgm:pt modelId="{A953C992-1437-4934-A247-01F91DF3275B}">
      <dgm:prSet phldrT="[Text]"/>
      <dgm:spPr/>
      <dgm:t>
        <a:bodyPr/>
        <a:lstStyle/>
        <a:p>
          <a:r>
            <a:rPr lang="en-US" dirty="0" smtClean="0"/>
            <a:t>Tấn công giả mạo ARP Cache</a:t>
          </a:r>
          <a:endParaRPr lang="en-US" dirty="0"/>
        </a:p>
      </dgm:t>
    </dgm:pt>
    <dgm:pt modelId="{9C857888-4935-4EFB-AD6D-77D2C6DA5838}" type="parTrans" cxnId="{B21D2F59-8A41-4A07-807F-F96097932A97}">
      <dgm:prSet/>
      <dgm:spPr/>
      <dgm:t>
        <a:bodyPr/>
        <a:lstStyle/>
        <a:p>
          <a:endParaRPr lang="en-US"/>
        </a:p>
      </dgm:t>
    </dgm:pt>
    <dgm:pt modelId="{AD6DFBBC-324C-4EC2-A093-13B96C16E9E6}" type="sibTrans" cxnId="{B21D2F59-8A41-4A07-807F-F96097932A97}">
      <dgm:prSet/>
      <dgm:spPr/>
      <dgm:t>
        <a:bodyPr/>
        <a:lstStyle/>
        <a:p>
          <a:endParaRPr lang="en-US"/>
        </a:p>
      </dgm:t>
    </dgm:pt>
    <dgm:pt modelId="{01671193-A528-434D-A0A5-DE2EDFFC72DA}">
      <dgm:prSet phldrT="[Text]"/>
      <dgm:spPr/>
      <dgm:t>
        <a:bodyPr/>
        <a:lstStyle/>
        <a:p>
          <a:r>
            <a:rPr lang="en-US" dirty="0" smtClean="0"/>
            <a:t>DNS Spoofing</a:t>
          </a:r>
          <a:endParaRPr lang="en-US" dirty="0"/>
        </a:p>
      </dgm:t>
    </dgm:pt>
    <dgm:pt modelId="{E7BAD5E7-1599-468B-B527-9A0BA1A83C7E}" type="parTrans" cxnId="{4DDF784A-3748-403D-8B55-0425A16D0C52}">
      <dgm:prSet/>
      <dgm:spPr/>
      <dgm:t>
        <a:bodyPr/>
        <a:lstStyle/>
        <a:p>
          <a:endParaRPr lang="en-US"/>
        </a:p>
      </dgm:t>
    </dgm:pt>
    <dgm:pt modelId="{A68822CB-97C8-437C-80CA-046B8BCA68E1}" type="sibTrans" cxnId="{4DDF784A-3748-403D-8B55-0425A16D0C52}">
      <dgm:prSet/>
      <dgm:spPr/>
      <dgm:t>
        <a:bodyPr/>
        <a:lstStyle/>
        <a:p>
          <a:endParaRPr lang="en-US"/>
        </a:p>
      </dgm:t>
    </dgm:pt>
    <dgm:pt modelId="{116D50C1-01C1-4082-BDF1-F6A1E2AE8EFA}">
      <dgm:prSet phldrT="[Text]"/>
      <dgm:spPr/>
      <dgm:t>
        <a:bodyPr/>
        <a:lstStyle/>
        <a:p>
          <a:r>
            <a:rPr lang="en-US" dirty="0" smtClean="0"/>
            <a:t>HTTP Session</a:t>
          </a:r>
          <a:endParaRPr lang="en-US" dirty="0"/>
        </a:p>
      </dgm:t>
    </dgm:pt>
    <dgm:pt modelId="{5D038D1D-AD42-4682-9C83-EEA2D25DE489}" type="parTrans" cxnId="{33624450-37EF-41DC-8B0E-487E21965F9A}">
      <dgm:prSet/>
      <dgm:spPr/>
      <dgm:t>
        <a:bodyPr/>
        <a:lstStyle/>
        <a:p>
          <a:endParaRPr lang="en-US"/>
        </a:p>
      </dgm:t>
    </dgm:pt>
    <dgm:pt modelId="{D16582E3-5CE5-4FA4-B253-FBE553F8A133}" type="sibTrans" cxnId="{33624450-37EF-41DC-8B0E-487E21965F9A}">
      <dgm:prSet/>
      <dgm:spPr/>
      <dgm:t>
        <a:bodyPr/>
        <a:lstStyle/>
        <a:p>
          <a:endParaRPr lang="en-US"/>
        </a:p>
      </dgm:t>
    </dgm:pt>
    <dgm:pt modelId="{5B46F350-20DB-45C7-B936-845838A1800D}" type="pres">
      <dgm:prSet presAssocID="{8640E7A4-35F3-4E84-80AA-3E0A11525BA6}" presName="vert0" presStyleCnt="0">
        <dgm:presLayoutVars>
          <dgm:dir/>
          <dgm:animOne val="branch"/>
          <dgm:animLvl val="lvl"/>
        </dgm:presLayoutVars>
      </dgm:prSet>
      <dgm:spPr/>
      <dgm:t>
        <a:bodyPr/>
        <a:lstStyle/>
        <a:p>
          <a:endParaRPr lang="en-US"/>
        </a:p>
      </dgm:t>
    </dgm:pt>
    <dgm:pt modelId="{828AB50F-2C52-4AF6-8EC4-8CD5EDB46639}" type="pres">
      <dgm:prSet presAssocID="{79E0E41B-DB1C-4217-B300-F2C9B340D54E}" presName="thickLine" presStyleLbl="alignNode1" presStyleIdx="0" presStyleCnt="1"/>
      <dgm:spPr/>
    </dgm:pt>
    <dgm:pt modelId="{5271F811-F5B3-442B-9D3E-FDCE2B67D1F2}" type="pres">
      <dgm:prSet presAssocID="{79E0E41B-DB1C-4217-B300-F2C9B340D54E}" presName="horz1" presStyleCnt="0"/>
      <dgm:spPr/>
    </dgm:pt>
    <dgm:pt modelId="{0B99A760-E3F3-4A9D-BB70-C4CD753F5C56}" type="pres">
      <dgm:prSet presAssocID="{79E0E41B-DB1C-4217-B300-F2C9B340D54E}" presName="tx1" presStyleLbl="revTx" presStyleIdx="0" presStyleCnt="4"/>
      <dgm:spPr/>
      <dgm:t>
        <a:bodyPr/>
        <a:lstStyle/>
        <a:p>
          <a:endParaRPr lang="en-US"/>
        </a:p>
      </dgm:t>
    </dgm:pt>
    <dgm:pt modelId="{9DE52DC7-F331-404C-939E-4C5CCFF94A28}" type="pres">
      <dgm:prSet presAssocID="{79E0E41B-DB1C-4217-B300-F2C9B340D54E}" presName="vert1" presStyleCnt="0"/>
      <dgm:spPr/>
    </dgm:pt>
    <dgm:pt modelId="{0C714152-97F4-49CB-A8EC-DC0B7BA3E6C4}" type="pres">
      <dgm:prSet presAssocID="{A953C992-1437-4934-A247-01F91DF3275B}" presName="vertSpace2a" presStyleCnt="0"/>
      <dgm:spPr/>
    </dgm:pt>
    <dgm:pt modelId="{FDE1B419-C279-43F1-BBDA-A5AED169C03B}" type="pres">
      <dgm:prSet presAssocID="{A953C992-1437-4934-A247-01F91DF3275B}" presName="horz2" presStyleCnt="0"/>
      <dgm:spPr/>
    </dgm:pt>
    <dgm:pt modelId="{3186C392-537B-4C47-9352-58E785C596AC}" type="pres">
      <dgm:prSet presAssocID="{A953C992-1437-4934-A247-01F91DF3275B}" presName="horzSpace2" presStyleCnt="0"/>
      <dgm:spPr/>
    </dgm:pt>
    <dgm:pt modelId="{4D8FD031-D09B-4DE2-BB51-EC9811C2F3AE}" type="pres">
      <dgm:prSet presAssocID="{A953C992-1437-4934-A247-01F91DF3275B}" presName="tx2" presStyleLbl="revTx" presStyleIdx="1" presStyleCnt="4"/>
      <dgm:spPr/>
      <dgm:t>
        <a:bodyPr/>
        <a:lstStyle/>
        <a:p>
          <a:endParaRPr lang="en-US"/>
        </a:p>
      </dgm:t>
    </dgm:pt>
    <dgm:pt modelId="{561D4301-2DFA-49DE-B106-1C9A7EAA0DA7}" type="pres">
      <dgm:prSet presAssocID="{A953C992-1437-4934-A247-01F91DF3275B}" presName="vert2" presStyleCnt="0"/>
      <dgm:spPr/>
    </dgm:pt>
    <dgm:pt modelId="{E8EE6A2C-971D-4856-A80E-E4D3EE73DFBC}" type="pres">
      <dgm:prSet presAssocID="{A953C992-1437-4934-A247-01F91DF3275B}" presName="thinLine2b" presStyleLbl="callout" presStyleIdx="0" presStyleCnt="3"/>
      <dgm:spPr/>
    </dgm:pt>
    <dgm:pt modelId="{4BADC869-C914-47B2-989F-E9EBBEFADB9E}" type="pres">
      <dgm:prSet presAssocID="{A953C992-1437-4934-A247-01F91DF3275B}" presName="vertSpace2b" presStyleCnt="0"/>
      <dgm:spPr/>
    </dgm:pt>
    <dgm:pt modelId="{01321C20-778E-4717-AD7F-03C716002C34}" type="pres">
      <dgm:prSet presAssocID="{01671193-A528-434D-A0A5-DE2EDFFC72DA}" presName="horz2" presStyleCnt="0"/>
      <dgm:spPr/>
    </dgm:pt>
    <dgm:pt modelId="{71BE2A62-AF62-4912-9F06-D93D01B7D28E}" type="pres">
      <dgm:prSet presAssocID="{01671193-A528-434D-A0A5-DE2EDFFC72DA}" presName="horzSpace2" presStyleCnt="0"/>
      <dgm:spPr/>
    </dgm:pt>
    <dgm:pt modelId="{178D1E0A-B35A-4058-B86D-2E6FD78ECB07}" type="pres">
      <dgm:prSet presAssocID="{01671193-A528-434D-A0A5-DE2EDFFC72DA}" presName="tx2" presStyleLbl="revTx" presStyleIdx="2" presStyleCnt="4"/>
      <dgm:spPr/>
      <dgm:t>
        <a:bodyPr/>
        <a:lstStyle/>
        <a:p>
          <a:endParaRPr lang="en-US"/>
        </a:p>
      </dgm:t>
    </dgm:pt>
    <dgm:pt modelId="{54DC5164-EB4C-43A0-BB23-BB7DE7D459AE}" type="pres">
      <dgm:prSet presAssocID="{01671193-A528-434D-A0A5-DE2EDFFC72DA}" presName="vert2" presStyleCnt="0"/>
      <dgm:spPr/>
    </dgm:pt>
    <dgm:pt modelId="{55036CE7-B71E-4BA0-8016-DB2E3FAD3E33}" type="pres">
      <dgm:prSet presAssocID="{01671193-A528-434D-A0A5-DE2EDFFC72DA}" presName="thinLine2b" presStyleLbl="callout" presStyleIdx="1" presStyleCnt="3"/>
      <dgm:spPr/>
    </dgm:pt>
    <dgm:pt modelId="{33378F7A-D5E3-4B2E-B784-F9E798484F89}" type="pres">
      <dgm:prSet presAssocID="{01671193-A528-434D-A0A5-DE2EDFFC72DA}" presName="vertSpace2b" presStyleCnt="0"/>
      <dgm:spPr/>
    </dgm:pt>
    <dgm:pt modelId="{E3F6353D-4BFA-421D-929E-B4813B53B9AD}" type="pres">
      <dgm:prSet presAssocID="{116D50C1-01C1-4082-BDF1-F6A1E2AE8EFA}" presName="horz2" presStyleCnt="0"/>
      <dgm:spPr/>
    </dgm:pt>
    <dgm:pt modelId="{BC5EF050-030F-4298-B423-263DAA36F57A}" type="pres">
      <dgm:prSet presAssocID="{116D50C1-01C1-4082-BDF1-F6A1E2AE8EFA}" presName="horzSpace2" presStyleCnt="0"/>
      <dgm:spPr/>
    </dgm:pt>
    <dgm:pt modelId="{A3A6DDCE-F609-43AC-838C-6217FBCE0D00}" type="pres">
      <dgm:prSet presAssocID="{116D50C1-01C1-4082-BDF1-F6A1E2AE8EFA}" presName="tx2" presStyleLbl="revTx" presStyleIdx="3" presStyleCnt="4"/>
      <dgm:spPr/>
      <dgm:t>
        <a:bodyPr/>
        <a:lstStyle/>
        <a:p>
          <a:endParaRPr lang="en-US"/>
        </a:p>
      </dgm:t>
    </dgm:pt>
    <dgm:pt modelId="{51E88624-212A-432A-A34F-A927501A9444}" type="pres">
      <dgm:prSet presAssocID="{116D50C1-01C1-4082-BDF1-F6A1E2AE8EFA}" presName="vert2" presStyleCnt="0"/>
      <dgm:spPr/>
    </dgm:pt>
    <dgm:pt modelId="{CFC2D48F-56EC-4F80-8ED7-B8B176B5ADE4}" type="pres">
      <dgm:prSet presAssocID="{116D50C1-01C1-4082-BDF1-F6A1E2AE8EFA}" presName="thinLine2b" presStyleLbl="callout" presStyleIdx="2" presStyleCnt="3"/>
      <dgm:spPr/>
    </dgm:pt>
    <dgm:pt modelId="{A54845FE-7A38-4EF6-B774-AD686E34E8C1}" type="pres">
      <dgm:prSet presAssocID="{116D50C1-01C1-4082-BDF1-F6A1E2AE8EFA}" presName="vertSpace2b" presStyleCnt="0"/>
      <dgm:spPr/>
    </dgm:pt>
  </dgm:ptLst>
  <dgm:cxnLst>
    <dgm:cxn modelId="{33624450-37EF-41DC-8B0E-487E21965F9A}" srcId="{79E0E41B-DB1C-4217-B300-F2C9B340D54E}" destId="{116D50C1-01C1-4082-BDF1-F6A1E2AE8EFA}" srcOrd="2" destOrd="0" parTransId="{5D038D1D-AD42-4682-9C83-EEA2D25DE489}" sibTransId="{D16582E3-5CE5-4FA4-B253-FBE553F8A133}"/>
    <dgm:cxn modelId="{C244713D-033A-468A-A420-7510CEB7EB7A}" type="presOf" srcId="{79E0E41B-DB1C-4217-B300-F2C9B340D54E}" destId="{0B99A760-E3F3-4A9D-BB70-C4CD753F5C56}" srcOrd="0" destOrd="0" presId="urn:microsoft.com/office/officeart/2008/layout/LinedList"/>
    <dgm:cxn modelId="{B21D2F59-8A41-4A07-807F-F96097932A97}" srcId="{79E0E41B-DB1C-4217-B300-F2C9B340D54E}" destId="{A953C992-1437-4934-A247-01F91DF3275B}" srcOrd="0" destOrd="0" parTransId="{9C857888-4935-4EFB-AD6D-77D2C6DA5838}" sibTransId="{AD6DFBBC-324C-4EC2-A093-13B96C16E9E6}"/>
    <dgm:cxn modelId="{4DDF784A-3748-403D-8B55-0425A16D0C52}" srcId="{79E0E41B-DB1C-4217-B300-F2C9B340D54E}" destId="{01671193-A528-434D-A0A5-DE2EDFFC72DA}" srcOrd="1" destOrd="0" parTransId="{E7BAD5E7-1599-468B-B527-9A0BA1A83C7E}" sibTransId="{A68822CB-97C8-437C-80CA-046B8BCA68E1}"/>
    <dgm:cxn modelId="{21493716-9BF0-4D70-97C1-3216E6A84EB3}" type="presOf" srcId="{A953C992-1437-4934-A247-01F91DF3275B}" destId="{4D8FD031-D09B-4DE2-BB51-EC9811C2F3AE}" srcOrd="0" destOrd="0" presId="urn:microsoft.com/office/officeart/2008/layout/LinedList"/>
    <dgm:cxn modelId="{9BB9670B-0545-4A32-B555-192ABB17A1FE}" type="presOf" srcId="{01671193-A528-434D-A0A5-DE2EDFFC72DA}" destId="{178D1E0A-B35A-4058-B86D-2E6FD78ECB07}" srcOrd="0" destOrd="0" presId="urn:microsoft.com/office/officeart/2008/layout/LinedList"/>
    <dgm:cxn modelId="{C68E2589-A3EF-4DE0-AD62-E7D5C7441CB2}" srcId="{8640E7A4-35F3-4E84-80AA-3E0A11525BA6}" destId="{79E0E41B-DB1C-4217-B300-F2C9B340D54E}" srcOrd="0" destOrd="0" parTransId="{D10776E4-F911-4358-852A-1B4BACFD07F3}" sibTransId="{2405DDCC-41A8-4E5B-A9B6-253DEF901F74}"/>
    <dgm:cxn modelId="{C170A1D4-B6B7-4D68-8A20-5D4092B5C788}" type="presOf" srcId="{8640E7A4-35F3-4E84-80AA-3E0A11525BA6}" destId="{5B46F350-20DB-45C7-B936-845838A1800D}" srcOrd="0" destOrd="0" presId="urn:microsoft.com/office/officeart/2008/layout/LinedList"/>
    <dgm:cxn modelId="{60A2A2E3-B25F-4DED-9CC3-473E8E192CAA}" type="presOf" srcId="{116D50C1-01C1-4082-BDF1-F6A1E2AE8EFA}" destId="{A3A6DDCE-F609-43AC-838C-6217FBCE0D00}" srcOrd="0" destOrd="0" presId="urn:microsoft.com/office/officeart/2008/layout/LinedList"/>
    <dgm:cxn modelId="{32FEB207-AAF6-47C3-84DD-618AC6CB5C6B}" type="presParOf" srcId="{5B46F350-20DB-45C7-B936-845838A1800D}" destId="{828AB50F-2C52-4AF6-8EC4-8CD5EDB46639}" srcOrd="0" destOrd="0" presId="urn:microsoft.com/office/officeart/2008/layout/LinedList"/>
    <dgm:cxn modelId="{E149F3B8-5694-4B15-B18A-7D4216882DF3}" type="presParOf" srcId="{5B46F350-20DB-45C7-B936-845838A1800D}" destId="{5271F811-F5B3-442B-9D3E-FDCE2B67D1F2}" srcOrd="1" destOrd="0" presId="urn:microsoft.com/office/officeart/2008/layout/LinedList"/>
    <dgm:cxn modelId="{C3AF5C81-D411-4EBA-851A-08E3A43D9316}" type="presParOf" srcId="{5271F811-F5B3-442B-9D3E-FDCE2B67D1F2}" destId="{0B99A760-E3F3-4A9D-BB70-C4CD753F5C56}" srcOrd="0" destOrd="0" presId="urn:microsoft.com/office/officeart/2008/layout/LinedList"/>
    <dgm:cxn modelId="{DBD1C1C0-80CD-4DED-9899-653FDCB7F0AE}" type="presParOf" srcId="{5271F811-F5B3-442B-9D3E-FDCE2B67D1F2}" destId="{9DE52DC7-F331-404C-939E-4C5CCFF94A28}" srcOrd="1" destOrd="0" presId="urn:microsoft.com/office/officeart/2008/layout/LinedList"/>
    <dgm:cxn modelId="{C7D0EDF0-FA02-4F09-9774-17414628459C}" type="presParOf" srcId="{9DE52DC7-F331-404C-939E-4C5CCFF94A28}" destId="{0C714152-97F4-49CB-A8EC-DC0B7BA3E6C4}" srcOrd="0" destOrd="0" presId="urn:microsoft.com/office/officeart/2008/layout/LinedList"/>
    <dgm:cxn modelId="{7B0BF110-E9DF-46BD-B645-44640B1DE25A}" type="presParOf" srcId="{9DE52DC7-F331-404C-939E-4C5CCFF94A28}" destId="{FDE1B419-C279-43F1-BBDA-A5AED169C03B}" srcOrd="1" destOrd="0" presId="urn:microsoft.com/office/officeart/2008/layout/LinedList"/>
    <dgm:cxn modelId="{D335FA58-2E5D-4E10-8973-24BBAC1A094B}" type="presParOf" srcId="{FDE1B419-C279-43F1-BBDA-A5AED169C03B}" destId="{3186C392-537B-4C47-9352-58E785C596AC}" srcOrd="0" destOrd="0" presId="urn:microsoft.com/office/officeart/2008/layout/LinedList"/>
    <dgm:cxn modelId="{13161797-53DB-4814-BFCD-2D61D2618F31}" type="presParOf" srcId="{FDE1B419-C279-43F1-BBDA-A5AED169C03B}" destId="{4D8FD031-D09B-4DE2-BB51-EC9811C2F3AE}" srcOrd="1" destOrd="0" presId="urn:microsoft.com/office/officeart/2008/layout/LinedList"/>
    <dgm:cxn modelId="{0FEBB370-1ACE-4667-A8AA-79C2BD622A79}" type="presParOf" srcId="{FDE1B419-C279-43F1-BBDA-A5AED169C03B}" destId="{561D4301-2DFA-49DE-B106-1C9A7EAA0DA7}" srcOrd="2" destOrd="0" presId="urn:microsoft.com/office/officeart/2008/layout/LinedList"/>
    <dgm:cxn modelId="{D35F976C-EE39-49A3-B293-4ECFD8D906D1}" type="presParOf" srcId="{9DE52DC7-F331-404C-939E-4C5CCFF94A28}" destId="{E8EE6A2C-971D-4856-A80E-E4D3EE73DFBC}" srcOrd="2" destOrd="0" presId="urn:microsoft.com/office/officeart/2008/layout/LinedList"/>
    <dgm:cxn modelId="{96135FF3-BF42-43A3-AF72-34CDB966A0D2}" type="presParOf" srcId="{9DE52DC7-F331-404C-939E-4C5CCFF94A28}" destId="{4BADC869-C914-47B2-989F-E9EBBEFADB9E}" srcOrd="3" destOrd="0" presId="urn:microsoft.com/office/officeart/2008/layout/LinedList"/>
    <dgm:cxn modelId="{9A28CCB5-30FC-4EC3-BBF0-5E07CCD7CC2C}" type="presParOf" srcId="{9DE52DC7-F331-404C-939E-4C5CCFF94A28}" destId="{01321C20-778E-4717-AD7F-03C716002C34}" srcOrd="4" destOrd="0" presId="urn:microsoft.com/office/officeart/2008/layout/LinedList"/>
    <dgm:cxn modelId="{8C468C13-C3C1-4F0E-8AE7-A321DDF959F8}" type="presParOf" srcId="{01321C20-778E-4717-AD7F-03C716002C34}" destId="{71BE2A62-AF62-4912-9F06-D93D01B7D28E}" srcOrd="0" destOrd="0" presId="urn:microsoft.com/office/officeart/2008/layout/LinedList"/>
    <dgm:cxn modelId="{997B38EB-85BC-4345-B4BA-734FDD01273B}" type="presParOf" srcId="{01321C20-778E-4717-AD7F-03C716002C34}" destId="{178D1E0A-B35A-4058-B86D-2E6FD78ECB07}" srcOrd="1" destOrd="0" presId="urn:microsoft.com/office/officeart/2008/layout/LinedList"/>
    <dgm:cxn modelId="{AF89A06F-E6CE-4B74-BDC6-D6729FCD43AE}" type="presParOf" srcId="{01321C20-778E-4717-AD7F-03C716002C34}" destId="{54DC5164-EB4C-43A0-BB23-BB7DE7D459AE}" srcOrd="2" destOrd="0" presId="urn:microsoft.com/office/officeart/2008/layout/LinedList"/>
    <dgm:cxn modelId="{D4A8CFDC-77AA-41B6-9B2E-2465B347D732}" type="presParOf" srcId="{9DE52DC7-F331-404C-939E-4C5CCFF94A28}" destId="{55036CE7-B71E-4BA0-8016-DB2E3FAD3E33}" srcOrd="5" destOrd="0" presId="urn:microsoft.com/office/officeart/2008/layout/LinedList"/>
    <dgm:cxn modelId="{DD1C13F1-DA57-4C16-BDAA-63FBE989A085}" type="presParOf" srcId="{9DE52DC7-F331-404C-939E-4C5CCFF94A28}" destId="{33378F7A-D5E3-4B2E-B784-F9E798484F89}" srcOrd="6" destOrd="0" presId="urn:microsoft.com/office/officeart/2008/layout/LinedList"/>
    <dgm:cxn modelId="{3E44789C-0797-4694-8E4A-5476200083D1}" type="presParOf" srcId="{9DE52DC7-F331-404C-939E-4C5CCFF94A28}" destId="{E3F6353D-4BFA-421D-929E-B4813B53B9AD}" srcOrd="7" destOrd="0" presId="urn:microsoft.com/office/officeart/2008/layout/LinedList"/>
    <dgm:cxn modelId="{44FD3988-453C-4D74-A8DF-798819799ABB}" type="presParOf" srcId="{E3F6353D-4BFA-421D-929E-B4813B53B9AD}" destId="{BC5EF050-030F-4298-B423-263DAA36F57A}" srcOrd="0" destOrd="0" presId="urn:microsoft.com/office/officeart/2008/layout/LinedList"/>
    <dgm:cxn modelId="{6745810E-5B78-48FC-A86C-F04614B7FCA4}" type="presParOf" srcId="{E3F6353D-4BFA-421D-929E-B4813B53B9AD}" destId="{A3A6DDCE-F609-43AC-838C-6217FBCE0D00}" srcOrd="1" destOrd="0" presId="urn:microsoft.com/office/officeart/2008/layout/LinedList"/>
    <dgm:cxn modelId="{C5E5D2F8-4FE8-42FD-8850-057AA07A4F02}" type="presParOf" srcId="{E3F6353D-4BFA-421D-929E-B4813B53B9AD}" destId="{51E88624-212A-432A-A34F-A927501A9444}" srcOrd="2" destOrd="0" presId="urn:microsoft.com/office/officeart/2008/layout/LinedList"/>
    <dgm:cxn modelId="{6F7CE2AF-4437-45B2-B743-08400A891C24}" type="presParOf" srcId="{9DE52DC7-F331-404C-939E-4C5CCFF94A28}" destId="{CFC2D48F-56EC-4F80-8ED7-B8B176B5ADE4}" srcOrd="8" destOrd="0" presId="urn:microsoft.com/office/officeart/2008/layout/LinedList"/>
    <dgm:cxn modelId="{7E6C3EC7-6017-46AD-A2BD-117A7F049264}" type="presParOf" srcId="{9DE52DC7-F331-404C-939E-4C5CCFF94A28}" destId="{A54845FE-7A38-4EF6-B774-AD686E34E8C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B643523-5823-4FB7-9C85-B84C30C8E3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A30B42-AA6E-4075-A488-086E1B70C62E}">
      <dgm:prSet phldrT="[Text]"/>
      <dgm:spPr/>
      <dgm:t>
        <a:bodyPr/>
        <a:lstStyle/>
        <a:p>
          <a:r>
            <a:rPr lang="en-US" dirty="0" smtClean="0"/>
            <a:t>Hacker có thể gửi dữ liệu hoặc comments, nhưng không được truy cập để xem response.</a:t>
          </a:r>
          <a:endParaRPr lang="en-US" dirty="0"/>
        </a:p>
      </dgm:t>
    </dgm:pt>
    <dgm:pt modelId="{5515AB60-0A43-425C-95DC-0AC3608A79F9}" type="parTrans" cxnId="{69CC95CA-A07C-4091-9F3E-B13E5ABA89CC}">
      <dgm:prSet/>
      <dgm:spPr/>
      <dgm:t>
        <a:bodyPr/>
        <a:lstStyle/>
        <a:p>
          <a:endParaRPr lang="en-US"/>
        </a:p>
      </dgm:t>
    </dgm:pt>
    <dgm:pt modelId="{679994D1-2442-47F9-8308-1698F3AF7928}" type="sibTrans" cxnId="{69CC95CA-A07C-4091-9F3E-B13E5ABA89CC}">
      <dgm:prSet/>
      <dgm:spPr/>
      <dgm:t>
        <a:bodyPr/>
        <a:lstStyle/>
        <a:p>
          <a:endParaRPr lang="en-US"/>
        </a:p>
      </dgm:t>
    </dgm:pt>
    <dgm:pt modelId="{5A046898-846C-4DD5-8B80-AC1194BDB260}">
      <dgm:prSet phldrT="[Text]"/>
      <dgm:spPr/>
      <dgm:t>
        <a:bodyPr/>
        <a:lstStyle/>
        <a:p>
          <a:r>
            <a:rPr lang="en-US" dirty="0" smtClean="0"/>
            <a:t>Hacker có thể truyền các dữ liệu độc hại hoặc lệnh vào các thông tin liên lạc bị chặn trong phiên TCP ngay cả khi các định tuyến nguồn bị vô hiệu hóa.</a:t>
          </a:r>
          <a:endParaRPr lang="en-US" dirty="0"/>
        </a:p>
      </dgm:t>
    </dgm:pt>
    <dgm:pt modelId="{9E1CF807-8883-49D7-B3D2-D96745994A00}" type="parTrans" cxnId="{1AC6A095-96F7-44B5-A695-328443FA5E48}">
      <dgm:prSet/>
      <dgm:spPr/>
      <dgm:t>
        <a:bodyPr/>
        <a:lstStyle/>
        <a:p>
          <a:endParaRPr lang="en-US"/>
        </a:p>
      </dgm:t>
    </dgm:pt>
    <dgm:pt modelId="{7159DAAA-6FE6-4D0C-9825-31EF199F87A6}" type="sibTrans" cxnId="{1AC6A095-96F7-44B5-A695-328443FA5E48}">
      <dgm:prSet/>
      <dgm:spPr/>
      <dgm:t>
        <a:bodyPr/>
        <a:lstStyle/>
        <a:p>
          <a:endParaRPr lang="en-US"/>
        </a:p>
      </dgm:t>
    </dgm:pt>
    <dgm:pt modelId="{529401DF-9CC0-47ED-ADA9-4BAB5FE01C4D}" type="pres">
      <dgm:prSet presAssocID="{BB643523-5823-4FB7-9C85-B84C30C8E3D9}" presName="linear" presStyleCnt="0">
        <dgm:presLayoutVars>
          <dgm:animLvl val="lvl"/>
          <dgm:resizeHandles val="exact"/>
        </dgm:presLayoutVars>
      </dgm:prSet>
      <dgm:spPr/>
      <dgm:t>
        <a:bodyPr/>
        <a:lstStyle/>
        <a:p>
          <a:endParaRPr lang="en-US"/>
        </a:p>
      </dgm:t>
    </dgm:pt>
    <dgm:pt modelId="{32BB19A9-CEB2-4099-916F-A1D835AD6D2B}" type="pres">
      <dgm:prSet presAssocID="{01A30B42-AA6E-4075-A488-086E1B70C62E}" presName="parentText" presStyleLbl="node1" presStyleIdx="0" presStyleCnt="2">
        <dgm:presLayoutVars>
          <dgm:chMax val="0"/>
          <dgm:bulletEnabled val="1"/>
        </dgm:presLayoutVars>
      </dgm:prSet>
      <dgm:spPr/>
      <dgm:t>
        <a:bodyPr/>
        <a:lstStyle/>
        <a:p>
          <a:endParaRPr lang="en-US"/>
        </a:p>
      </dgm:t>
    </dgm:pt>
    <dgm:pt modelId="{55F0A740-3420-4932-8C20-9E261A781967}" type="pres">
      <dgm:prSet presAssocID="{679994D1-2442-47F9-8308-1698F3AF7928}" presName="spacer" presStyleCnt="0"/>
      <dgm:spPr/>
    </dgm:pt>
    <dgm:pt modelId="{16007E56-76F7-4555-AEB2-A985C25F361D}" type="pres">
      <dgm:prSet presAssocID="{5A046898-846C-4DD5-8B80-AC1194BDB260}" presName="parentText" presStyleLbl="node1" presStyleIdx="1" presStyleCnt="2">
        <dgm:presLayoutVars>
          <dgm:chMax val="0"/>
          <dgm:bulletEnabled val="1"/>
        </dgm:presLayoutVars>
      </dgm:prSet>
      <dgm:spPr/>
      <dgm:t>
        <a:bodyPr/>
        <a:lstStyle/>
        <a:p>
          <a:endParaRPr lang="en-US"/>
        </a:p>
      </dgm:t>
    </dgm:pt>
  </dgm:ptLst>
  <dgm:cxnLst>
    <dgm:cxn modelId="{1AC6A095-96F7-44B5-A695-328443FA5E48}" srcId="{BB643523-5823-4FB7-9C85-B84C30C8E3D9}" destId="{5A046898-846C-4DD5-8B80-AC1194BDB260}" srcOrd="1" destOrd="0" parTransId="{9E1CF807-8883-49D7-B3D2-D96745994A00}" sibTransId="{7159DAAA-6FE6-4D0C-9825-31EF199F87A6}"/>
    <dgm:cxn modelId="{7E494ED2-D410-45E0-8512-6D8DE0B84202}" type="presOf" srcId="{5A046898-846C-4DD5-8B80-AC1194BDB260}" destId="{16007E56-76F7-4555-AEB2-A985C25F361D}" srcOrd="0" destOrd="0" presId="urn:microsoft.com/office/officeart/2005/8/layout/vList2"/>
    <dgm:cxn modelId="{A61101A2-4DB7-42C7-8377-362B3D6E2FF3}" type="presOf" srcId="{01A30B42-AA6E-4075-A488-086E1B70C62E}" destId="{32BB19A9-CEB2-4099-916F-A1D835AD6D2B}" srcOrd="0" destOrd="0" presId="urn:microsoft.com/office/officeart/2005/8/layout/vList2"/>
    <dgm:cxn modelId="{69CC95CA-A07C-4091-9F3E-B13E5ABA89CC}" srcId="{BB643523-5823-4FB7-9C85-B84C30C8E3D9}" destId="{01A30B42-AA6E-4075-A488-086E1B70C62E}" srcOrd="0" destOrd="0" parTransId="{5515AB60-0A43-425C-95DC-0AC3608A79F9}" sibTransId="{679994D1-2442-47F9-8308-1698F3AF7928}"/>
    <dgm:cxn modelId="{6621FE2E-3F4B-41C5-8E0C-ABF9356B4233}" type="presOf" srcId="{BB643523-5823-4FB7-9C85-B84C30C8E3D9}" destId="{529401DF-9CC0-47ED-ADA9-4BAB5FE01C4D}" srcOrd="0" destOrd="0" presId="urn:microsoft.com/office/officeart/2005/8/layout/vList2"/>
    <dgm:cxn modelId="{75B57CDF-867C-4339-8634-9386E03B2960}" type="presParOf" srcId="{529401DF-9CC0-47ED-ADA9-4BAB5FE01C4D}" destId="{32BB19A9-CEB2-4099-916F-A1D835AD6D2B}" srcOrd="0" destOrd="0" presId="urn:microsoft.com/office/officeart/2005/8/layout/vList2"/>
    <dgm:cxn modelId="{03046588-8FDE-491E-B60A-24FEEBABA7BC}" type="presParOf" srcId="{529401DF-9CC0-47ED-ADA9-4BAB5FE01C4D}" destId="{55F0A740-3420-4932-8C20-9E261A781967}" srcOrd="1" destOrd="0" presId="urn:microsoft.com/office/officeart/2005/8/layout/vList2"/>
    <dgm:cxn modelId="{6B6758AA-B1A9-43DF-8B76-900908D24FEE}" type="presParOf" srcId="{529401DF-9CC0-47ED-ADA9-4BAB5FE01C4D}" destId="{16007E56-76F7-4555-AEB2-A985C25F361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6026710-7BB4-49E0-9AA2-D4D23600662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167644-E0B8-4D5E-9DBF-153158A33427}">
      <dgm:prSet phldrT="[Text]"/>
      <dgm:spPr/>
      <dgm:t>
        <a:bodyPr/>
        <a:lstStyle/>
        <a:p>
          <a:r>
            <a:rPr lang="en-US" dirty="0" smtClean="0"/>
            <a:t>1</a:t>
          </a:r>
          <a:endParaRPr lang="en-US" dirty="0"/>
        </a:p>
      </dgm:t>
    </dgm:pt>
    <dgm:pt modelId="{24FC1D1B-72C6-44D0-9DFF-86ECDD745185}" type="parTrans" cxnId="{A4121697-8A07-4D7A-8810-3A1C5B60F993}">
      <dgm:prSet/>
      <dgm:spPr/>
      <dgm:t>
        <a:bodyPr/>
        <a:lstStyle/>
        <a:p>
          <a:endParaRPr lang="en-US"/>
        </a:p>
      </dgm:t>
    </dgm:pt>
    <dgm:pt modelId="{A1B4F1B2-F579-4574-852F-5B5DD3FDD75E}" type="sibTrans" cxnId="{A4121697-8A07-4D7A-8810-3A1C5B60F993}">
      <dgm:prSet/>
      <dgm:spPr/>
      <dgm:t>
        <a:bodyPr/>
        <a:lstStyle/>
        <a:p>
          <a:endParaRPr lang="en-US"/>
        </a:p>
      </dgm:t>
    </dgm:pt>
    <dgm:pt modelId="{2A67778B-F2B9-4C17-8106-3EED6259995D}">
      <dgm:prSet phldrT="[Text]"/>
      <dgm:spPr/>
      <dgm:t>
        <a:bodyPr/>
        <a:lstStyle/>
        <a:p>
          <a:r>
            <a:rPr lang="en-US" dirty="0" smtClean="0"/>
            <a:t>Kĩ thuật routing nguồn gói tin (Packet source routing) được sử dụng để giành quyền truy cập trái phép đến một máy tính với sự hỗ trợ của địa chỉ IP của nạn nhân đã chứng thực</a:t>
          </a:r>
          <a:r>
            <a:rPr lang="vi-VN" dirty="0" smtClean="0"/>
            <a:t>.</a:t>
          </a:r>
          <a:endParaRPr lang="en-US" dirty="0"/>
        </a:p>
      </dgm:t>
    </dgm:pt>
    <dgm:pt modelId="{CE953CB6-A4DE-44BF-AE76-653009996EF5}" type="parTrans" cxnId="{6A7FBBF2-B630-44CB-BAA8-69FEBC626AEF}">
      <dgm:prSet/>
      <dgm:spPr/>
      <dgm:t>
        <a:bodyPr/>
        <a:lstStyle/>
        <a:p>
          <a:endParaRPr lang="en-US"/>
        </a:p>
      </dgm:t>
    </dgm:pt>
    <dgm:pt modelId="{FDA9BB29-E2D6-4DD7-8DF8-8D26392ACAFD}" type="sibTrans" cxnId="{6A7FBBF2-B630-44CB-BAA8-69FEBC626AEF}">
      <dgm:prSet/>
      <dgm:spPr/>
      <dgm:t>
        <a:bodyPr/>
        <a:lstStyle/>
        <a:p>
          <a:endParaRPr lang="en-US"/>
        </a:p>
      </dgm:t>
    </dgm:pt>
    <dgm:pt modelId="{247188DA-A08B-47EC-8BA5-81BD366EAA11}">
      <dgm:prSet phldrT="[Text]"/>
      <dgm:spPr/>
      <dgm:t>
        <a:bodyPr/>
        <a:lstStyle/>
        <a:p>
          <a:r>
            <a:rPr lang="en-US" dirty="0" smtClean="0"/>
            <a:t>2</a:t>
          </a:r>
          <a:endParaRPr lang="en-US" dirty="0"/>
        </a:p>
      </dgm:t>
    </dgm:pt>
    <dgm:pt modelId="{4D5D6F3E-5350-49B2-896E-674B620CA884}" type="parTrans" cxnId="{EFB89D08-B8CF-4CB6-A31B-028FDC43B290}">
      <dgm:prSet/>
      <dgm:spPr/>
      <dgm:t>
        <a:bodyPr/>
        <a:lstStyle/>
        <a:p>
          <a:endParaRPr lang="en-US"/>
        </a:p>
      </dgm:t>
    </dgm:pt>
    <dgm:pt modelId="{65690F4B-F5BD-4759-89BB-B75ABBEB4190}" type="sibTrans" cxnId="{EFB89D08-B8CF-4CB6-A31B-028FDC43B290}">
      <dgm:prSet/>
      <dgm:spPr/>
      <dgm:t>
        <a:bodyPr/>
        <a:lstStyle/>
        <a:p>
          <a:endParaRPr lang="en-US"/>
        </a:p>
      </dgm:t>
    </dgm:pt>
    <dgm:pt modelId="{2455A249-1675-4749-85F5-33E6B5319BA4}">
      <dgm:prSet phldrT="[Text]"/>
      <dgm:spPr/>
      <dgm:t>
        <a:bodyPr/>
        <a:lstStyle/>
        <a:p>
          <a:r>
            <a:rPr lang="vi-VN" dirty="0" smtClean="0"/>
            <a:t>Attacker giả mạo IP của nạn nhân vì vậy server quản lý session với host bị giả mạo, có thể chấp nhận các gói tin từ kẻ tấn công</a:t>
          </a:r>
          <a:endParaRPr lang="en-US" dirty="0"/>
        </a:p>
      </dgm:t>
    </dgm:pt>
    <dgm:pt modelId="{C6189D9C-40F0-4021-B625-C7F34D65C51A}" type="parTrans" cxnId="{EBF976F3-1377-4521-86B6-2828CC9001A8}">
      <dgm:prSet/>
      <dgm:spPr/>
      <dgm:t>
        <a:bodyPr/>
        <a:lstStyle/>
        <a:p>
          <a:endParaRPr lang="en-US"/>
        </a:p>
      </dgm:t>
    </dgm:pt>
    <dgm:pt modelId="{F18E41C3-2098-49F2-B815-CDAD7AA01DC0}" type="sibTrans" cxnId="{EBF976F3-1377-4521-86B6-2828CC9001A8}">
      <dgm:prSet/>
      <dgm:spPr/>
      <dgm:t>
        <a:bodyPr/>
        <a:lstStyle/>
        <a:p>
          <a:endParaRPr lang="en-US"/>
        </a:p>
      </dgm:t>
    </dgm:pt>
    <dgm:pt modelId="{FCECB8DB-79DE-46D9-B588-EE4FFA14CA2B}" type="pres">
      <dgm:prSet presAssocID="{F6026710-7BB4-49E0-9AA2-D4D236006624}" presName="linearFlow" presStyleCnt="0">
        <dgm:presLayoutVars>
          <dgm:dir/>
          <dgm:animLvl val="lvl"/>
          <dgm:resizeHandles val="exact"/>
        </dgm:presLayoutVars>
      </dgm:prSet>
      <dgm:spPr/>
      <dgm:t>
        <a:bodyPr/>
        <a:lstStyle/>
        <a:p>
          <a:endParaRPr lang="en-US"/>
        </a:p>
      </dgm:t>
    </dgm:pt>
    <dgm:pt modelId="{DAE3835A-1CC3-42DB-A1F1-9F827E7BD031}" type="pres">
      <dgm:prSet presAssocID="{7E167644-E0B8-4D5E-9DBF-153158A33427}" presName="composite" presStyleCnt="0"/>
      <dgm:spPr/>
    </dgm:pt>
    <dgm:pt modelId="{C4E61E40-8371-4109-A72C-A57E70B28762}" type="pres">
      <dgm:prSet presAssocID="{7E167644-E0B8-4D5E-9DBF-153158A33427}" presName="parentText" presStyleLbl="alignNode1" presStyleIdx="0" presStyleCnt="2">
        <dgm:presLayoutVars>
          <dgm:chMax val="1"/>
          <dgm:bulletEnabled val="1"/>
        </dgm:presLayoutVars>
      </dgm:prSet>
      <dgm:spPr/>
      <dgm:t>
        <a:bodyPr/>
        <a:lstStyle/>
        <a:p>
          <a:endParaRPr lang="en-US"/>
        </a:p>
      </dgm:t>
    </dgm:pt>
    <dgm:pt modelId="{127B5FB6-9CEC-4144-8A95-D777E195ABE0}" type="pres">
      <dgm:prSet presAssocID="{7E167644-E0B8-4D5E-9DBF-153158A33427}" presName="descendantText" presStyleLbl="alignAcc1" presStyleIdx="0" presStyleCnt="2">
        <dgm:presLayoutVars>
          <dgm:bulletEnabled val="1"/>
        </dgm:presLayoutVars>
      </dgm:prSet>
      <dgm:spPr/>
      <dgm:t>
        <a:bodyPr/>
        <a:lstStyle/>
        <a:p>
          <a:endParaRPr lang="en-US"/>
        </a:p>
      </dgm:t>
    </dgm:pt>
    <dgm:pt modelId="{CE118D13-B31E-4DCA-8D4C-6B95E2A7F172}" type="pres">
      <dgm:prSet presAssocID="{A1B4F1B2-F579-4574-852F-5B5DD3FDD75E}" presName="sp" presStyleCnt="0"/>
      <dgm:spPr/>
    </dgm:pt>
    <dgm:pt modelId="{2EA61A4C-A528-45A7-B791-A96749B3954E}" type="pres">
      <dgm:prSet presAssocID="{247188DA-A08B-47EC-8BA5-81BD366EAA11}" presName="composite" presStyleCnt="0"/>
      <dgm:spPr/>
    </dgm:pt>
    <dgm:pt modelId="{226E4038-B922-4A94-962E-B204DDC9B23B}" type="pres">
      <dgm:prSet presAssocID="{247188DA-A08B-47EC-8BA5-81BD366EAA11}" presName="parentText" presStyleLbl="alignNode1" presStyleIdx="1" presStyleCnt="2">
        <dgm:presLayoutVars>
          <dgm:chMax val="1"/>
          <dgm:bulletEnabled val="1"/>
        </dgm:presLayoutVars>
      </dgm:prSet>
      <dgm:spPr/>
      <dgm:t>
        <a:bodyPr/>
        <a:lstStyle/>
        <a:p>
          <a:endParaRPr lang="en-US"/>
        </a:p>
      </dgm:t>
    </dgm:pt>
    <dgm:pt modelId="{51D249D2-EF61-4CBD-BC1F-C838159D2219}" type="pres">
      <dgm:prSet presAssocID="{247188DA-A08B-47EC-8BA5-81BD366EAA11}" presName="descendantText" presStyleLbl="alignAcc1" presStyleIdx="1" presStyleCnt="2">
        <dgm:presLayoutVars>
          <dgm:bulletEnabled val="1"/>
        </dgm:presLayoutVars>
      </dgm:prSet>
      <dgm:spPr/>
      <dgm:t>
        <a:bodyPr/>
        <a:lstStyle/>
        <a:p>
          <a:endParaRPr lang="en-US"/>
        </a:p>
      </dgm:t>
    </dgm:pt>
  </dgm:ptLst>
  <dgm:cxnLst>
    <dgm:cxn modelId="{D42A7071-EFC2-4654-A64B-D2FD2DB9D931}" type="presOf" srcId="{7E167644-E0B8-4D5E-9DBF-153158A33427}" destId="{C4E61E40-8371-4109-A72C-A57E70B28762}" srcOrd="0" destOrd="0" presId="urn:microsoft.com/office/officeart/2005/8/layout/chevron2"/>
    <dgm:cxn modelId="{A4121697-8A07-4D7A-8810-3A1C5B60F993}" srcId="{F6026710-7BB4-49E0-9AA2-D4D236006624}" destId="{7E167644-E0B8-4D5E-9DBF-153158A33427}" srcOrd="0" destOrd="0" parTransId="{24FC1D1B-72C6-44D0-9DFF-86ECDD745185}" sibTransId="{A1B4F1B2-F579-4574-852F-5B5DD3FDD75E}"/>
    <dgm:cxn modelId="{1709C254-EC05-431E-9DB9-31123842AA0C}" type="presOf" srcId="{2455A249-1675-4749-85F5-33E6B5319BA4}" destId="{51D249D2-EF61-4CBD-BC1F-C838159D2219}" srcOrd="0" destOrd="0" presId="urn:microsoft.com/office/officeart/2005/8/layout/chevron2"/>
    <dgm:cxn modelId="{7DE606A5-126F-4FC8-AD38-D98361E26253}" type="presOf" srcId="{F6026710-7BB4-49E0-9AA2-D4D236006624}" destId="{FCECB8DB-79DE-46D9-B588-EE4FFA14CA2B}" srcOrd="0" destOrd="0" presId="urn:microsoft.com/office/officeart/2005/8/layout/chevron2"/>
    <dgm:cxn modelId="{DB6AC13D-DFFA-42CF-9596-9AD51F2E2D87}" type="presOf" srcId="{247188DA-A08B-47EC-8BA5-81BD366EAA11}" destId="{226E4038-B922-4A94-962E-B204DDC9B23B}" srcOrd="0" destOrd="0" presId="urn:microsoft.com/office/officeart/2005/8/layout/chevron2"/>
    <dgm:cxn modelId="{DB02A555-DB53-49DE-A404-BD76D719B8BC}" type="presOf" srcId="{2A67778B-F2B9-4C17-8106-3EED6259995D}" destId="{127B5FB6-9CEC-4144-8A95-D777E195ABE0}" srcOrd="0" destOrd="0" presId="urn:microsoft.com/office/officeart/2005/8/layout/chevron2"/>
    <dgm:cxn modelId="{EFB89D08-B8CF-4CB6-A31B-028FDC43B290}" srcId="{F6026710-7BB4-49E0-9AA2-D4D236006624}" destId="{247188DA-A08B-47EC-8BA5-81BD366EAA11}" srcOrd="1" destOrd="0" parTransId="{4D5D6F3E-5350-49B2-896E-674B620CA884}" sibTransId="{65690F4B-F5BD-4759-89BB-B75ABBEB4190}"/>
    <dgm:cxn modelId="{6A7FBBF2-B630-44CB-BAA8-69FEBC626AEF}" srcId="{7E167644-E0B8-4D5E-9DBF-153158A33427}" destId="{2A67778B-F2B9-4C17-8106-3EED6259995D}" srcOrd="0" destOrd="0" parTransId="{CE953CB6-A4DE-44BF-AE76-653009996EF5}" sibTransId="{FDA9BB29-E2D6-4DD7-8DF8-8D26392ACAFD}"/>
    <dgm:cxn modelId="{EBF976F3-1377-4521-86B6-2828CC9001A8}" srcId="{247188DA-A08B-47EC-8BA5-81BD366EAA11}" destId="{2455A249-1675-4749-85F5-33E6B5319BA4}" srcOrd="0" destOrd="0" parTransId="{C6189D9C-40F0-4021-B625-C7F34D65C51A}" sibTransId="{F18E41C3-2098-49F2-B815-CDAD7AA01DC0}"/>
    <dgm:cxn modelId="{1385640D-20F2-4DFC-BE0E-5556BEAE45CB}" type="presParOf" srcId="{FCECB8DB-79DE-46D9-B588-EE4FFA14CA2B}" destId="{DAE3835A-1CC3-42DB-A1F1-9F827E7BD031}" srcOrd="0" destOrd="0" presId="urn:microsoft.com/office/officeart/2005/8/layout/chevron2"/>
    <dgm:cxn modelId="{A6E3F526-F0D8-42EB-9977-CA13A7C678FF}" type="presParOf" srcId="{DAE3835A-1CC3-42DB-A1F1-9F827E7BD031}" destId="{C4E61E40-8371-4109-A72C-A57E70B28762}" srcOrd="0" destOrd="0" presId="urn:microsoft.com/office/officeart/2005/8/layout/chevron2"/>
    <dgm:cxn modelId="{156128B8-3FC9-4361-B346-297FD30A45FD}" type="presParOf" srcId="{DAE3835A-1CC3-42DB-A1F1-9F827E7BD031}" destId="{127B5FB6-9CEC-4144-8A95-D777E195ABE0}" srcOrd="1" destOrd="0" presId="urn:microsoft.com/office/officeart/2005/8/layout/chevron2"/>
    <dgm:cxn modelId="{5AA7DC9F-5507-496A-8118-3C045111D4E1}" type="presParOf" srcId="{FCECB8DB-79DE-46D9-B588-EE4FFA14CA2B}" destId="{CE118D13-B31E-4DCA-8D4C-6B95E2A7F172}" srcOrd="1" destOrd="0" presId="urn:microsoft.com/office/officeart/2005/8/layout/chevron2"/>
    <dgm:cxn modelId="{77CE638A-5E94-406F-9E58-98D73B75834A}" type="presParOf" srcId="{FCECB8DB-79DE-46D9-B588-EE4FFA14CA2B}" destId="{2EA61A4C-A528-45A7-B791-A96749B3954E}" srcOrd="2" destOrd="0" presId="urn:microsoft.com/office/officeart/2005/8/layout/chevron2"/>
    <dgm:cxn modelId="{7A791E72-129B-453D-ABFF-FFF183B3B762}" type="presParOf" srcId="{2EA61A4C-A528-45A7-B791-A96749B3954E}" destId="{226E4038-B922-4A94-962E-B204DDC9B23B}" srcOrd="0" destOrd="0" presId="urn:microsoft.com/office/officeart/2005/8/layout/chevron2"/>
    <dgm:cxn modelId="{9BB74127-D231-46B1-9620-952248AF14ED}" type="presParOf" srcId="{2EA61A4C-A528-45A7-B791-A96749B3954E}" destId="{51D249D2-EF61-4CBD-BC1F-C838159D221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D2129-5849-4FD3-9762-A1AF0698DA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AC5F4D-6A4B-4C07-AE5E-29E7C6A6DBBE}">
      <dgm:prSet phldrT="[Text]"/>
      <dgm:spPr/>
      <dgm:t>
        <a:bodyPr/>
        <a:lstStyle/>
        <a:p>
          <a:r>
            <a:rPr lang="en-US" dirty="0" smtClean="0"/>
            <a:t>Kẻ tấn công thăm dò để chiếm 1 token hợp lệ là “sessionID”.</a:t>
          </a:r>
          <a:endParaRPr lang="en-US" dirty="0"/>
        </a:p>
      </dgm:t>
    </dgm:pt>
    <dgm:pt modelId="{B1FB5C9B-6093-459C-A099-F52DEAEBBF74}" type="parTrans" cxnId="{93B65DFB-1ACF-4088-8442-7BD68A84047C}">
      <dgm:prSet/>
      <dgm:spPr/>
      <dgm:t>
        <a:bodyPr/>
        <a:lstStyle/>
        <a:p>
          <a:endParaRPr lang="en-US"/>
        </a:p>
      </dgm:t>
    </dgm:pt>
    <dgm:pt modelId="{9FCA4861-0D57-4B1B-A1F7-8C813422FE05}" type="sibTrans" cxnId="{93B65DFB-1ACF-4088-8442-7BD68A84047C}">
      <dgm:prSet/>
      <dgm:spPr/>
      <dgm:t>
        <a:bodyPr/>
        <a:lstStyle/>
        <a:p>
          <a:endParaRPr lang="en-US"/>
        </a:p>
      </dgm:t>
    </dgm:pt>
    <dgm:pt modelId="{5233FC93-3562-4875-ACC7-03D73DC85654}">
      <dgm:prSet phldrT="[Text]"/>
      <dgm:spPr/>
      <dgm:t>
        <a:bodyPr/>
        <a:lstStyle/>
        <a:p>
          <a:r>
            <a:rPr lang="en-US" dirty="0" smtClean="0"/>
            <a:t>Tiếp theo, kẻ tấn công dùng token hợp lệ để truy cập trái phép vào máy chủ web.</a:t>
          </a:r>
          <a:endParaRPr lang="en-US" dirty="0"/>
        </a:p>
      </dgm:t>
    </dgm:pt>
    <dgm:pt modelId="{0C454063-73DC-4665-BD8B-85C22AFCCF86}" type="parTrans" cxnId="{3819203D-F1B0-42D5-A0EC-D8F32043B6D7}">
      <dgm:prSet/>
      <dgm:spPr/>
      <dgm:t>
        <a:bodyPr/>
        <a:lstStyle/>
        <a:p>
          <a:endParaRPr lang="en-US"/>
        </a:p>
      </dgm:t>
    </dgm:pt>
    <dgm:pt modelId="{F07BB941-2C72-4126-BDAC-6052995B4665}" type="sibTrans" cxnId="{3819203D-F1B0-42D5-A0EC-D8F32043B6D7}">
      <dgm:prSet/>
      <dgm:spPr/>
      <dgm:t>
        <a:bodyPr/>
        <a:lstStyle/>
        <a:p>
          <a:endParaRPr lang="en-US"/>
        </a:p>
      </dgm:t>
    </dgm:pt>
    <dgm:pt modelId="{85D8886E-B793-4698-BD83-78936F3EAED8}" type="pres">
      <dgm:prSet presAssocID="{6B6D2129-5849-4FD3-9762-A1AF0698DAF8}" presName="linear" presStyleCnt="0">
        <dgm:presLayoutVars>
          <dgm:animLvl val="lvl"/>
          <dgm:resizeHandles val="exact"/>
        </dgm:presLayoutVars>
      </dgm:prSet>
      <dgm:spPr/>
      <dgm:t>
        <a:bodyPr/>
        <a:lstStyle/>
        <a:p>
          <a:endParaRPr lang="en-US"/>
        </a:p>
      </dgm:t>
    </dgm:pt>
    <dgm:pt modelId="{F9331C28-597D-4EDC-B136-BEF369EA4629}" type="pres">
      <dgm:prSet presAssocID="{55AC5F4D-6A4B-4C07-AE5E-29E7C6A6DBBE}" presName="parentText" presStyleLbl="node1" presStyleIdx="0" presStyleCnt="2">
        <dgm:presLayoutVars>
          <dgm:chMax val="0"/>
          <dgm:bulletEnabled val="1"/>
        </dgm:presLayoutVars>
      </dgm:prSet>
      <dgm:spPr/>
      <dgm:t>
        <a:bodyPr/>
        <a:lstStyle/>
        <a:p>
          <a:endParaRPr lang="en-US"/>
        </a:p>
      </dgm:t>
    </dgm:pt>
    <dgm:pt modelId="{14CC187C-4C44-4CB8-9260-D090C412B8C2}" type="pres">
      <dgm:prSet presAssocID="{9FCA4861-0D57-4B1B-A1F7-8C813422FE05}" presName="spacer" presStyleCnt="0"/>
      <dgm:spPr/>
    </dgm:pt>
    <dgm:pt modelId="{8ECD3D2B-4EDE-476E-903D-5DF6BC8DA029}" type="pres">
      <dgm:prSet presAssocID="{5233FC93-3562-4875-ACC7-03D73DC85654}" presName="parentText" presStyleLbl="node1" presStyleIdx="1" presStyleCnt="2" custLinFactNeighborX="-2386" custLinFactNeighborY="-2202">
        <dgm:presLayoutVars>
          <dgm:chMax val="0"/>
          <dgm:bulletEnabled val="1"/>
        </dgm:presLayoutVars>
      </dgm:prSet>
      <dgm:spPr/>
      <dgm:t>
        <a:bodyPr/>
        <a:lstStyle/>
        <a:p>
          <a:endParaRPr lang="en-US"/>
        </a:p>
      </dgm:t>
    </dgm:pt>
  </dgm:ptLst>
  <dgm:cxnLst>
    <dgm:cxn modelId="{3819203D-F1B0-42D5-A0EC-D8F32043B6D7}" srcId="{6B6D2129-5849-4FD3-9762-A1AF0698DAF8}" destId="{5233FC93-3562-4875-ACC7-03D73DC85654}" srcOrd="1" destOrd="0" parTransId="{0C454063-73DC-4665-BD8B-85C22AFCCF86}" sibTransId="{F07BB941-2C72-4126-BDAC-6052995B4665}"/>
    <dgm:cxn modelId="{8370C146-BAF7-45CA-8DEC-62B740302B9E}" type="presOf" srcId="{6B6D2129-5849-4FD3-9762-A1AF0698DAF8}" destId="{85D8886E-B793-4698-BD83-78936F3EAED8}" srcOrd="0" destOrd="0" presId="urn:microsoft.com/office/officeart/2005/8/layout/vList2"/>
    <dgm:cxn modelId="{45591FEF-2050-474F-929A-5CCF5F91EF7C}" type="presOf" srcId="{55AC5F4D-6A4B-4C07-AE5E-29E7C6A6DBBE}" destId="{F9331C28-597D-4EDC-B136-BEF369EA4629}" srcOrd="0" destOrd="0" presId="urn:microsoft.com/office/officeart/2005/8/layout/vList2"/>
    <dgm:cxn modelId="{0E832E46-D534-479A-80A2-142A63E56B3B}" type="presOf" srcId="{5233FC93-3562-4875-ACC7-03D73DC85654}" destId="{8ECD3D2B-4EDE-476E-903D-5DF6BC8DA029}" srcOrd="0" destOrd="0" presId="urn:microsoft.com/office/officeart/2005/8/layout/vList2"/>
    <dgm:cxn modelId="{93B65DFB-1ACF-4088-8442-7BD68A84047C}" srcId="{6B6D2129-5849-4FD3-9762-A1AF0698DAF8}" destId="{55AC5F4D-6A4B-4C07-AE5E-29E7C6A6DBBE}" srcOrd="0" destOrd="0" parTransId="{B1FB5C9B-6093-459C-A099-F52DEAEBBF74}" sibTransId="{9FCA4861-0D57-4B1B-A1F7-8C813422FE05}"/>
    <dgm:cxn modelId="{8610C103-3B9C-423D-8134-A5CCA61A208D}" type="presParOf" srcId="{85D8886E-B793-4698-BD83-78936F3EAED8}" destId="{F9331C28-597D-4EDC-B136-BEF369EA4629}" srcOrd="0" destOrd="0" presId="urn:microsoft.com/office/officeart/2005/8/layout/vList2"/>
    <dgm:cxn modelId="{9A5628E0-50C2-43A1-943C-2398FAC1ACE9}" type="presParOf" srcId="{85D8886E-B793-4698-BD83-78936F3EAED8}" destId="{14CC187C-4C44-4CB8-9260-D090C412B8C2}" srcOrd="1" destOrd="0" presId="urn:microsoft.com/office/officeart/2005/8/layout/vList2"/>
    <dgm:cxn modelId="{18C09DD0-C807-4FD1-8165-C93BB8EF9F2F}" type="presParOf" srcId="{85D8886E-B793-4698-BD83-78936F3EAED8}" destId="{8ECD3D2B-4EDE-476E-903D-5DF6BC8DA02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7976FCC-2D32-4F41-B7E7-AF3CE4B9E9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ABA55FC-E71A-4B11-A26C-813210540C66}">
      <dgm:prSet phldrT="[Text]"/>
      <dgm:spPr/>
      <dgm:t>
        <a:bodyPr/>
        <a:lstStyle/>
        <a:p>
          <a:r>
            <a:rPr lang="en-US" dirty="0" smtClean="0"/>
            <a:t>3</a:t>
          </a:r>
          <a:endParaRPr lang="en-US" dirty="0"/>
        </a:p>
      </dgm:t>
    </dgm:pt>
    <dgm:pt modelId="{2AE12DD5-298D-47DA-BC73-EFDA64153172}" type="parTrans" cxnId="{6A078EA5-7480-4484-A941-58B3C96F08F8}">
      <dgm:prSet/>
      <dgm:spPr/>
      <dgm:t>
        <a:bodyPr/>
        <a:lstStyle/>
        <a:p>
          <a:endParaRPr lang="en-US"/>
        </a:p>
      </dgm:t>
    </dgm:pt>
    <dgm:pt modelId="{57B87B1D-06AE-4412-94AB-81A9868353BC}" type="sibTrans" cxnId="{6A078EA5-7480-4484-A941-58B3C96F08F8}">
      <dgm:prSet/>
      <dgm:spPr/>
      <dgm:t>
        <a:bodyPr/>
        <a:lstStyle/>
        <a:p>
          <a:endParaRPr lang="en-US"/>
        </a:p>
      </dgm:t>
    </dgm:pt>
    <dgm:pt modelId="{4E85BF4C-0FB8-4478-8A88-D4A002FF9C7E}">
      <dgm:prSet phldrT="[Text]" custT="1"/>
      <dgm:spPr/>
      <dgm:t>
        <a:bodyPr/>
        <a:lstStyle/>
        <a:p>
          <a:r>
            <a:rPr lang="vi-VN" sz="4000" dirty="0" smtClean="0">
              <a:latin typeface="Times New Roman" panose="02020603050405020304" pitchFamily="18" charset="0"/>
              <a:cs typeface="Times New Roman" panose="02020603050405020304" pitchFamily="18" charset="0"/>
            </a:rPr>
            <a:t>Khi session được sinh ra, kẻ tấn công thêm vào gói tin giả mạo trước khi host phản hồi tới serve</a:t>
          </a:r>
          <a:r>
            <a:rPr lang="en-US" sz="4000" dirty="0" smtClean="0">
              <a:latin typeface="Times New Roman" panose="02020603050405020304" pitchFamily="18" charset="0"/>
              <a:cs typeface="Times New Roman" panose="02020603050405020304" pitchFamily="18" charset="0"/>
            </a:rPr>
            <a:t>r</a:t>
          </a:r>
          <a:endParaRPr lang="en-US" sz="4000" dirty="0">
            <a:latin typeface="Times New Roman" panose="02020603050405020304" pitchFamily="18" charset="0"/>
            <a:cs typeface="Times New Roman" panose="02020603050405020304" pitchFamily="18" charset="0"/>
          </a:endParaRPr>
        </a:p>
      </dgm:t>
    </dgm:pt>
    <dgm:pt modelId="{054C5D90-9A2D-474E-BA92-93DC2BBC9DD4}" type="parTrans" cxnId="{7145AB44-8454-4641-BBCA-3986699F74B7}">
      <dgm:prSet/>
      <dgm:spPr/>
      <dgm:t>
        <a:bodyPr/>
        <a:lstStyle/>
        <a:p>
          <a:endParaRPr lang="en-US"/>
        </a:p>
      </dgm:t>
    </dgm:pt>
    <dgm:pt modelId="{23FB4AF4-40CA-4DBC-ADDD-6D71DF73A236}" type="sibTrans" cxnId="{7145AB44-8454-4641-BBCA-3986699F74B7}">
      <dgm:prSet/>
      <dgm:spPr/>
      <dgm:t>
        <a:bodyPr/>
        <a:lstStyle/>
        <a:p>
          <a:endParaRPr lang="en-US"/>
        </a:p>
      </dgm:t>
    </dgm:pt>
    <dgm:pt modelId="{D4EC727E-3838-4AAE-BC11-805C2BCB4EFE}">
      <dgm:prSet phldrT="[Text]"/>
      <dgm:spPr/>
      <dgm:t>
        <a:bodyPr/>
        <a:lstStyle/>
        <a:p>
          <a:r>
            <a:rPr lang="en-US" dirty="0" smtClean="0"/>
            <a:t>4</a:t>
          </a:r>
          <a:endParaRPr lang="en-US" dirty="0"/>
        </a:p>
      </dgm:t>
    </dgm:pt>
    <dgm:pt modelId="{258333AB-9A22-40DB-BA00-7282BAA6761C}" type="parTrans" cxnId="{D305B797-54B3-40DA-BADE-CF41D79E8442}">
      <dgm:prSet/>
      <dgm:spPr/>
      <dgm:t>
        <a:bodyPr/>
        <a:lstStyle/>
        <a:p>
          <a:endParaRPr lang="en-US"/>
        </a:p>
      </dgm:t>
    </dgm:pt>
    <dgm:pt modelId="{7182D470-DCB0-4588-A171-A50F507F8AB8}" type="sibTrans" cxnId="{D305B797-54B3-40DA-BADE-CF41D79E8442}">
      <dgm:prSet/>
      <dgm:spPr/>
      <dgm:t>
        <a:bodyPr/>
        <a:lstStyle/>
        <a:p>
          <a:endParaRPr lang="en-US"/>
        </a:p>
      </dgm:t>
    </dgm:pt>
    <dgm:pt modelId="{B1B51C45-7815-4B9F-A456-9C74D5E77A40}">
      <dgm:prSet/>
      <dgm:spPr/>
      <dgm:t>
        <a:bodyPr/>
        <a:lstStyle/>
        <a:p>
          <a:r>
            <a:rPr lang="vi-VN" dirty="0" smtClean="0">
              <a:latin typeface="Times New Roman" panose="02020603050405020304" pitchFamily="18" charset="0"/>
              <a:cs typeface="Times New Roman" panose="02020603050405020304" pitchFamily="18" charset="0"/>
            </a:rPr>
            <a:t>Gói tin gốc từ nạn nhân bị loại bỏ do server đã xử lý gói tin giả mạo có số tuần tự đã được sử dụng bới hacker</a:t>
          </a:r>
          <a:endParaRPr lang="en-US" dirty="0">
            <a:latin typeface="Times New Roman" panose="02020603050405020304" pitchFamily="18" charset="0"/>
            <a:cs typeface="Times New Roman" panose="02020603050405020304" pitchFamily="18" charset="0"/>
          </a:endParaRPr>
        </a:p>
      </dgm:t>
    </dgm:pt>
    <dgm:pt modelId="{2195A7BC-FB64-48C3-BAE0-3451FBD9C74F}" type="parTrans" cxnId="{4D45DF1A-33C9-4153-888F-63850DC6F84C}">
      <dgm:prSet/>
      <dgm:spPr/>
      <dgm:t>
        <a:bodyPr/>
        <a:lstStyle/>
        <a:p>
          <a:endParaRPr lang="en-US"/>
        </a:p>
      </dgm:t>
    </dgm:pt>
    <dgm:pt modelId="{141C0A85-66EE-48B5-8A7E-D5184619C348}" type="sibTrans" cxnId="{4D45DF1A-33C9-4153-888F-63850DC6F84C}">
      <dgm:prSet/>
      <dgm:spPr/>
      <dgm:t>
        <a:bodyPr/>
        <a:lstStyle/>
        <a:p>
          <a:endParaRPr lang="en-US"/>
        </a:p>
      </dgm:t>
    </dgm:pt>
    <dgm:pt modelId="{B3C26360-C2BD-4938-B30C-75A02C03DDA6}" type="pres">
      <dgm:prSet presAssocID="{C7976FCC-2D32-4F41-B7E7-AF3CE4B9E9A4}" presName="linearFlow" presStyleCnt="0">
        <dgm:presLayoutVars>
          <dgm:dir/>
          <dgm:animLvl val="lvl"/>
          <dgm:resizeHandles val="exact"/>
        </dgm:presLayoutVars>
      </dgm:prSet>
      <dgm:spPr/>
      <dgm:t>
        <a:bodyPr/>
        <a:lstStyle/>
        <a:p>
          <a:endParaRPr lang="en-US"/>
        </a:p>
      </dgm:t>
    </dgm:pt>
    <dgm:pt modelId="{D3FD5698-D087-4D4A-AF1E-C31B1B90B61B}" type="pres">
      <dgm:prSet presAssocID="{1ABA55FC-E71A-4B11-A26C-813210540C66}" presName="composite" presStyleCnt="0"/>
      <dgm:spPr/>
    </dgm:pt>
    <dgm:pt modelId="{5DE47A29-2E68-4408-8FB9-FD5C91E6B976}" type="pres">
      <dgm:prSet presAssocID="{1ABA55FC-E71A-4B11-A26C-813210540C66}" presName="parentText" presStyleLbl="alignNode1" presStyleIdx="0" presStyleCnt="2">
        <dgm:presLayoutVars>
          <dgm:chMax val="1"/>
          <dgm:bulletEnabled val="1"/>
        </dgm:presLayoutVars>
      </dgm:prSet>
      <dgm:spPr/>
      <dgm:t>
        <a:bodyPr/>
        <a:lstStyle/>
        <a:p>
          <a:endParaRPr lang="en-US"/>
        </a:p>
      </dgm:t>
    </dgm:pt>
    <dgm:pt modelId="{4D71445F-26CB-4FAE-BB46-9A3B91D51596}" type="pres">
      <dgm:prSet presAssocID="{1ABA55FC-E71A-4B11-A26C-813210540C66}" presName="descendantText" presStyleLbl="alignAcc1" presStyleIdx="0" presStyleCnt="2">
        <dgm:presLayoutVars>
          <dgm:bulletEnabled val="1"/>
        </dgm:presLayoutVars>
      </dgm:prSet>
      <dgm:spPr/>
      <dgm:t>
        <a:bodyPr/>
        <a:lstStyle/>
        <a:p>
          <a:endParaRPr lang="en-US"/>
        </a:p>
      </dgm:t>
    </dgm:pt>
    <dgm:pt modelId="{1D962544-03B3-4FDB-8C98-E4F6473A30C9}" type="pres">
      <dgm:prSet presAssocID="{57B87B1D-06AE-4412-94AB-81A9868353BC}" presName="sp" presStyleCnt="0"/>
      <dgm:spPr/>
    </dgm:pt>
    <dgm:pt modelId="{76602AA1-63B4-4B5E-A215-36F01DFA4FDB}" type="pres">
      <dgm:prSet presAssocID="{D4EC727E-3838-4AAE-BC11-805C2BCB4EFE}" presName="composite" presStyleCnt="0"/>
      <dgm:spPr/>
    </dgm:pt>
    <dgm:pt modelId="{39AF2BD2-0AF1-44BD-9334-80354A04A92E}" type="pres">
      <dgm:prSet presAssocID="{D4EC727E-3838-4AAE-BC11-805C2BCB4EFE}" presName="parentText" presStyleLbl="alignNode1" presStyleIdx="1" presStyleCnt="2">
        <dgm:presLayoutVars>
          <dgm:chMax val="1"/>
          <dgm:bulletEnabled val="1"/>
        </dgm:presLayoutVars>
      </dgm:prSet>
      <dgm:spPr/>
      <dgm:t>
        <a:bodyPr/>
        <a:lstStyle/>
        <a:p>
          <a:endParaRPr lang="en-US"/>
        </a:p>
      </dgm:t>
    </dgm:pt>
    <dgm:pt modelId="{C7C1FFB0-1AE2-44EE-AC4E-8DE2BEE9D6A6}" type="pres">
      <dgm:prSet presAssocID="{D4EC727E-3838-4AAE-BC11-805C2BCB4EFE}" presName="descendantText" presStyleLbl="alignAcc1" presStyleIdx="1" presStyleCnt="2">
        <dgm:presLayoutVars>
          <dgm:bulletEnabled val="1"/>
        </dgm:presLayoutVars>
      </dgm:prSet>
      <dgm:spPr/>
      <dgm:t>
        <a:bodyPr/>
        <a:lstStyle/>
        <a:p>
          <a:endParaRPr lang="en-US"/>
        </a:p>
      </dgm:t>
    </dgm:pt>
  </dgm:ptLst>
  <dgm:cxnLst>
    <dgm:cxn modelId="{7145AB44-8454-4641-BBCA-3986699F74B7}" srcId="{1ABA55FC-E71A-4B11-A26C-813210540C66}" destId="{4E85BF4C-0FB8-4478-8A88-D4A002FF9C7E}" srcOrd="0" destOrd="0" parTransId="{054C5D90-9A2D-474E-BA92-93DC2BBC9DD4}" sibTransId="{23FB4AF4-40CA-4DBC-ADDD-6D71DF73A236}"/>
    <dgm:cxn modelId="{5AF8FF6E-94C0-491C-8FC3-85B632BAB5A7}" type="presOf" srcId="{C7976FCC-2D32-4F41-B7E7-AF3CE4B9E9A4}" destId="{B3C26360-C2BD-4938-B30C-75A02C03DDA6}" srcOrd="0" destOrd="0" presId="urn:microsoft.com/office/officeart/2005/8/layout/chevron2"/>
    <dgm:cxn modelId="{6A078EA5-7480-4484-A941-58B3C96F08F8}" srcId="{C7976FCC-2D32-4F41-B7E7-AF3CE4B9E9A4}" destId="{1ABA55FC-E71A-4B11-A26C-813210540C66}" srcOrd="0" destOrd="0" parTransId="{2AE12DD5-298D-47DA-BC73-EFDA64153172}" sibTransId="{57B87B1D-06AE-4412-94AB-81A9868353BC}"/>
    <dgm:cxn modelId="{D305B797-54B3-40DA-BADE-CF41D79E8442}" srcId="{C7976FCC-2D32-4F41-B7E7-AF3CE4B9E9A4}" destId="{D4EC727E-3838-4AAE-BC11-805C2BCB4EFE}" srcOrd="1" destOrd="0" parTransId="{258333AB-9A22-40DB-BA00-7282BAA6761C}" sibTransId="{7182D470-DCB0-4588-A171-A50F507F8AB8}"/>
    <dgm:cxn modelId="{4D45DF1A-33C9-4153-888F-63850DC6F84C}" srcId="{D4EC727E-3838-4AAE-BC11-805C2BCB4EFE}" destId="{B1B51C45-7815-4B9F-A456-9C74D5E77A40}" srcOrd="0" destOrd="0" parTransId="{2195A7BC-FB64-48C3-BAE0-3451FBD9C74F}" sibTransId="{141C0A85-66EE-48B5-8A7E-D5184619C348}"/>
    <dgm:cxn modelId="{D800E8BD-9AC3-4E35-8E11-7D39131487CB}" type="presOf" srcId="{D4EC727E-3838-4AAE-BC11-805C2BCB4EFE}" destId="{39AF2BD2-0AF1-44BD-9334-80354A04A92E}" srcOrd="0" destOrd="0" presId="urn:microsoft.com/office/officeart/2005/8/layout/chevron2"/>
    <dgm:cxn modelId="{DF221A2D-4219-4C43-853E-92321CF9615C}" type="presOf" srcId="{1ABA55FC-E71A-4B11-A26C-813210540C66}" destId="{5DE47A29-2E68-4408-8FB9-FD5C91E6B976}" srcOrd="0" destOrd="0" presId="urn:microsoft.com/office/officeart/2005/8/layout/chevron2"/>
    <dgm:cxn modelId="{54A02DEC-9197-4B04-BA24-A814BCEBC219}" type="presOf" srcId="{B1B51C45-7815-4B9F-A456-9C74D5E77A40}" destId="{C7C1FFB0-1AE2-44EE-AC4E-8DE2BEE9D6A6}" srcOrd="0" destOrd="0" presId="urn:microsoft.com/office/officeart/2005/8/layout/chevron2"/>
    <dgm:cxn modelId="{E127FA9B-C6ED-4F42-B8F7-FDC65D1225E3}" type="presOf" srcId="{4E85BF4C-0FB8-4478-8A88-D4A002FF9C7E}" destId="{4D71445F-26CB-4FAE-BB46-9A3B91D51596}" srcOrd="0" destOrd="0" presId="urn:microsoft.com/office/officeart/2005/8/layout/chevron2"/>
    <dgm:cxn modelId="{22A4B4F1-E8CA-4516-842B-5365840C414E}" type="presParOf" srcId="{B3C26360-C2BD-4938-B30C-75A02C03DDA6}" destId="{D3FD5698-D087-4D4A-AF1E-C31B1B90B61B}" srcOrd="0" destOrd="0" presId="urn:microsoft.com/office/officeart/2005/8/layout/chevron2"/>
    <dgm:cxn modelId="{0DE69413-93FE-4BC3-9C0D-833E50BD0950}" type="presParOf" srcId="{D3FD5698-D087-4D4A-AF1E-C31B1B90B61B}" destId="{5DE47A29-2E68-4408-8FB9-FD5C91E6B976}" srcOrd="0" destOrd="0" presId="urn:microsoft.com/office/officeart/2005/8/layout/chevron2"/>
    <dgm:cxn modelId="{4A59CD98-CD40-48B0-B4E8-BBD936BBEC66}" type="presParOf" srcId="{D3FD5698-D087-4D4A-AF1E-C31B1B90B61B}" destId="{4D71445F-26CB-4FAE-BB46-9A3B91D51596}" srcOrd="1" destOrd="0" presId="urn:microsoft.com/office/officeart/2005/8/layout/chevron2"/>
    <dgm:cxn modelId="{6FF39F82-E71B-443E-BC17-647F4EC7817A}" type="presParOf" srcId="{B3C26360-C2BD-4938-B30C-75A02C03DDA6}" destId="{1D962544-03B3-4FDB-8C98-E4F6473A30C9}" srcOrd="1" destOrd="0" presId="urn:microsoft.com/office/officeart/2005/8/layout/chevron2"/>
    <dgm:cxn modelId="{E6C911BD-CDE9-464E-91D8-3B50063AD11C}" type="presParOf" srcId="{B3C26360-C2BD-4938-B30C-75A02C03DDA6}" destId="{76602AA1-63B4-4B5E-A215-36F01DFA4FDB}" srcOrd="2" destOrd="0" presId="urn:microsoft.com/office/officeart/2005/8/layout/chevron2"/>
    <dgm:cxn modelId="{CB4AFF6E-936B-4D5F-AD63-75216397B96B}" type="presParOf" srcId="{76602AA1-63B4-4B5E-A215-36F01DFA4FDB}" destId="{39AF2BD2-0AF1-44BD-9334-80354A04A92E}" srcOrd="0" destOrd="0" presId="urn:microsoft.com/office/officeart/2005/8/layout/chevron2"/>
    <dgm:cxn modelId="{9C5BBDFB-14CB-4CE6-87AB-0FBB05085C4F}" type="presParOf" srcId="{76602AA1-63B4-4B5E-A215-36F01DFA4FDB}" destId="{C7C1FFB0-1AE2-44EE-AC4E-8DE2BEE9D6A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8A4D989-3745-4063-8E26-B349F0E77D3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7EA6FC-7A39-4A9C-A861-7614324CC582}">
      <dgm:prSet phldrT="[Text]"/>
      <dgm:spPr/>
      <dgm:t>
        <a:bodyPr/>
        <a:lstStyle/>
        <a:p>
          <a:r>
            <a:rPr lang="en-US" dirty="0" smtClean="0"/>
            <a:t>Biện pháp bảo vệ</a:t>
          </a:r>
          <a:endParaRPr lang="en-US" dirty="0"/>
        </a:p>
      </dgm:t>
    </dgm:pt>
    <dgm:pt modelId="{9E152C9D-B0E8-430E-A321-DC9FE4B01115}" type="parTrans" cxnId="{5B60D452-9AAA-4CC8-B416-EB65A810F67B}">
      <dgm:prSet/>
      <dgm:spPr/>
      <dgm:t>
        <a:bodyPr/>
        <a:lstStyle/>
        <a:p>
          <a:endParaRPr lang="en-US"/>
        </a:p>
      </dgm:t>
    </dgm:pt>
    <dgm:pt modelId="{AE349AFB-79B3-4D58-B87B-4EC74E334556}" type="sibTrans" cxnId="{5B60D452-9AAA-4CC8-B416-EB65A810F67B}">
      <dgm:prSet/>
      <dgm:spPr/>
      <dgm:t>
        <a:bodyPr/>
        <a:lstStyle/>
        <a:p>
          <a:endParaRPr lang="en-US"/>
        </a:p>
      </dgm:t>
    </dgm:pt>
    <dgm:pt modelId="{4A52BFAC-D371-46A4-8225-3FB41BBF5B74}">
      <dgm:prSet phldrT="[Text]"/>
      <dgm:spPr/>
      <dgm:t>
        <a:bodyPr/>
        <a:lstStyle/>
        <a:p>
          <a:r>
            <a:rPr lang="en-US" dirty="0" smtClean="0"/>
            <a:t>- Sử dụng Secure Shell (SSH) để tạo ra một kênh giao tiếp an toàn</a:t>
          </a:r>
          <a:endParaRPr lang="en-US" dirty="0"/>
        </a:p>
      </dgm:t>
    </dgm:pt>
    <dgm:pt modelId="{B2BBC7CD-A36A-46BB-9B56-C691B8629F3D}" type="parTrans" cxnId="{0F369347-AC65-436D-8F79-C72BE12724C7}">
      <dgm:prSet/>
      <dgm:spPr/>
      <dgm:t>
        <a:bodyPr/>
        <a:lstStyle/>
        <a:p>
          <a:endParaRPr lang="en-US"/>
        </a:p>
      </dgm:t>
    </dgm:pt>
    <dgm:pt modelId="{435B019F-1E92-40E5-B4AE-FBF7E1B364FB}" type="sibTrans" cxnId="{0F369347-AC65-436D-8F79-C72BE12724C7}">
      <dgm:prSet/>
      <dgm:spPr/>
      <dgm:t>
        <a:bodyPr/>
        <a:lstStyle/>
        <a:p>
          <a:endParaRPr lang="en-US"/>
        </a:p>
      </dgm:t>
    </dgm:pt>
    <dgm:pt modelId="{E58A8AAB-736D-4718-8BB9-D0D796A20892}">
      <dgm:prSet phldrT="[Text]"/>
      <dgm:spPr/>
      <dgm:t>
        <a:bodyPr/>
        <a:lstStyle/>
        <a:p>
          <a:r>
            <a:rPr lang="en-US" dirty="0" smtClean="0"/>
            <a:t>- Cấp phép xác thực các tập tin cookie qua kết nối HTTPS</a:t>
          </a:r>
          <a:endParaRPr lang="en-US" dirty="0"/>
        </a:p>
      </dgm:t>
    </dgm:pt>
    <dgm:pt modelId="{5022D050-C606-4EC4-AAD1-F27BFF4DE59D}" type="parTrans" cxnId="{D5BE1DB9-0B56-4AA5-95AF-5D1980137101}">
      <dgm:prSet/>
      <dgm:spPr/>
      <dgm:t>
        <a:bodyPr/>
        <a:lstStyle/>
        <a:p>
          <a:endParaRPr lang="en-US"/>
        </a:p>
      </dgm:t>
    </dgm:pt>
    <dgm:pt modelId="{0685EBA9-58EA-4C8C-ACE0-6681EDCA4307}" type="sibTrans" cxnId="{D5BE1DB9-0B56-4AA5-95AF-5D1980137101}">
      <dgm:prSet/>
      <dgm:spPr/>
      <dgm:t>
        <a:bodyPr/>
        <a:lstStyle/>
        <a:p>
          <a:endParaRPr lang="en-US"/>
        </a:p>
      </dgm:t>
    </dgm:pt>
    <dgm:pt modelId="{55B730FD-33D2-4112-AA7F-53C468B1C531}">
      <dgm:prSet phldrT="[Text]"/>
      <dgm:spPr/>
      <dgm:t>
        <a:bodyPr/>
        <a:lstStyle/>
        <a:p>
          <a:r>
            <a:rPr lang="en-US" dirty="0" smtClean="0"/>
            <a:t>- Kết thúc phiên bằng chức năng log out</a:t>
          </a:r>
        </a:p>
        <a:p>
          <a:r>
            <a:rPr lang="en-US" dirty="0" smtClean="0"/>
            <a:t>- Tạo ra các session ID sau khi đăng nhập thành công và chỉ chấp nhận session ID được sinh ra bởi server</a:t>
          </a:r>
          <a:endParaRPr lang="en-US" dirty="0"/>
        </a:p>
      </dgm:t>
    </dgm:pt>
    <dgm:pt modelId="{55328082-0D9B-44DF-9830-12FFEABB7282}" type="parTrans" cxnId="{81AF7160-58E3-4F9F-9815-380FA8A6C067}">
      <dgm:prSet/>
      <dgm:spPr/>
      <dgm:t>
        <a:bodyPr/>
        <a:lstStyle/>
        <a:p>
          <a:endParaRPr lang="en-US"/>
        </a:p>
      </dgm:t>
    </dgm:pt>
    <dgm:pt modelId="{661D2832-F860-4530-8214-7585DA9B62E0}" type="sibTrans" cxnId="{81AF7160-58E3-4F9F-9815-380FA8A6C067}">
      <dgm:prSet/>
      <dgm:spPr/>
      <dgm:t>
        <a:bodyPr/>
        <a:lstStyle/>
        <a:p>
          <a:endParaRPr lang="en-US"/>
        </a:p>
      </dgm:t>
    </dgm:pt>
    <dgm:pt modelId="{6C38E26C-3E6C-4413-A9CF-F8042A610728}" type="pres">
      <dgm:prSet presAssocID="{B8A4D989-3745-4063-8E26-B349F0E77D36}" presName="vert0" presStyleCnt="0">
        <dgm:presLayoutVars>
          <dgm:dir/>
          <dgm:animOne val="branch"/>
          <dgm:animLvl val="lvl"/>
        </dgm:presLayoutVars>
      </dgm:prSet>
      <dgm:spPr/>
      <dgm:t>
        <a:bodyPr/>
        <a:lstStyle/>
        <a:p>
          <a:endParaRPr lang="en-US"/>
        </a:p>
      </dgm:t>
    </dgm:pt>
    <dgm:pt modelId="{9638EA8D-A1A0-409A-A283-ADD27B10B283}" type="pres">
      <dgm:prSet presAssocID="{357EA6FC-7A39-4A9C-A861-7614324CC582}" presName="thickLine" presStyleLbl="alignNode1" presStyleIdx="0" presStyleCnt="1"/>
      <dgm:spPr/>
    </dgm:pt>
    <dgm:pt modelId="{1A6D4D8A-5D4D-45A8-A471-B246F9DB5003}" type="pres">
      <dgm:prSet presAssocID="{357EA6FC-7A39-4A9C-A861-7614324CC582}" presName="horz1" presStyleCnt="0"/>
      <dgm:spPr/>
    </dgm:pt>
    <dgm:pt modelId="{50D45F99-630E-4E71-A90B-D84273D95A1A}" type="pres">
      <dgm:prSet presAssocID="{357EA6FC-7A39-4A9C-A861-7614324CC582}" presName="tx1" presStyleLbl="revTx" presStyleIdx="0" presStyleCnt="4"/>
      <dgm:spPr/>
      <dgm:t>
        <a:bodyPr/>
        <a:lstStyle/>
        <a:p>
          <a:endParaRPr lang="en-US"/>
        </a:p>
      </dgm:t>
    </dgm:pt>
    <dgm:pt modelId="{4818557F-EFF8-4F95-8712-BF79D249AF10}" type="pres">
      <dgm:prSet presAssocID="{357EA6FC-7A39-4A9C-A861-7614324CC582}" presName="vert1" presStyleCnt="0"/>
      <dgm:spPr/>
    </dgm:pt>
    <dgm:pt modelId="{F241E7DB-404F-4EC9-8BD2-22877E4B0AF3}" type="pres">
      <dgm:prSet presAssocID="{4A52BFAC-D371-46A4-8225-3FB41BBF5B74}" presName="vertSpace2a" presStyleCnt="0"/>
      <dgm:spPr/>
    </dgm:pt>
    <dgm:pt modelId="{B450F271-1B42-49E9-B0DD-515F73C6D23A}" type="pres">
      <dgm:prSet presAssocID="{4A52BFAC-D371-46A4-8225-3FB41BBF5B74}" presName="horz2" presStyleCnt="0"/>
      <dgm:spPr/>
    </dgm:pt>
    <dgm:pt modelId="{F4FC4B62-4086-4A66-B588-0120F4745657}" type="pres">
      <dgm:prSet presAssocID="{4A52BFAC-D371-46A4-8225-3FB41BBF5B74}" presName="horzSpace2" presStyleCnt="0"/>
      <dgm:spPr/>
    </dgm:pt>
    <dgm:pt modelId="{C05C4161-CBB8-4C0A-92AA-73A3DBD241CE}" type="pres">
      <dgm:prSet presAssocID="{4A52BFAC-D371-46A4-8225-3FB41BBF5B74}" presName="tx2" presStyleLbl="revTx" presStyleIdx="1" presStyleCnt="4"/>
      <dgm:spPr/>
      <dgm:t>
        <a:bodyPr/>
        <a:lstStyle/>
        <a:p>
          <a:endParaRPr lang="en-US"/>
        </a:p>
      </dgm:t>
    </dgm:pt>
    <dgm:pt modelId="{63199209-3610-401F-A1F6-139C495C61B4}" type="pres">
      <dgm:prSet presAssocID="{4A52BFAC-D371-46A4-8225-3FB41BBF5B74}" presName="vert2" presStyleCnt="0"/>
      <dgm:spPr/>
    </dgm:pt>
    <dgm:pt modelId="{372E0CB9-56A1-42B0-B3DD-9528742C5C1E}" type="pres">
      <dgm:prSet presAssocID="{4A52BFAC-D371-46A4-8225-3FB41BBF5B74}" presName="thinLine2b" presStyleLbl="callout" presStyleIdx="0" presStyleCnt="3"/>
      <dgm:spPr/>
    </dgm:pt>
    <dgm:pt modelId="{85E0A78B-1783-435D-BDB0-695E18EBBF6E}" type="pres">
      <dgm:prSet presAssocID="{4A52BFAC-D371-46A4-8225-3FB41BBF5B74}" presName="vertSpace2b" presStyleCnt="0"/>
      <dgm:spPr/>
    </dgm:pt>
    <dgm:pt modelId="{56A4B135-C2D4-4F7E-ACE4-9A8ED998BF02}" type="pres">
      <dgm:prSet presAssocID="{E58A8AAB-736D-4718-8BB9-D0D796A20892}" presName="horz2" presStyleCnt="0"/>
      <dgm:spPr/>
    </dgm:pt>
    <dgm:pt modelId="{A6861357-8B8C-4F9F-B50E-7090C5DA8B0D}" type="pres">
      <dgm:prSet presAssocID="{E58A8AAB-736D-4718-8BB9-D0D796A20892}" presName="horzSpace2" presStyleCnt="0"/>
      <dgm:spPr/>
    </dgm:pt>
    <dgm:pt modelId="{B7D642A8-DEAE-455B-BA95-84AF626D6946}" type="pres">
      <dgm:prSet presAssocID="{E58A8AAB-736D-4718-8BB9-D0D796A20892}" presName="tx2" presStyleLbl="revTx" presStyleIdx="2" presStyleCnt="4"/>
      <dgm:spPr/>
      <dgm:t>
        <a:bodyPr/>
        <a:lstStyle/>
        <a:p>
          <a:endParaRPr lang="en-US"/>
        </a:p>
      </dgm:t>
    </dgm:pt>
    <dgm:pt modelId="{3D0FD6BE-D987-48FA-8745-5CF155C52BEA}" type="pres">
      <dgm:prSet presAssocID="{E58A8AAB-736D-4718-8BB9-D0D796A20892}" presName="vert2" presStyleCnt="0"/>
      <dgm:spPr/>
    </dgm:pt>
    <dgm:pt modelId="{07C7618A-6BDC-4E15-8129-098CA93F311D}" type="pres">
      <dgm:prSet presAssocID="{E58A8AAB-736D-4718-8BB9-D0D796A20892}" presName="thinLine2b" presStyleLbl="callout" presStyleIdx="1" presStyleCnt="3"/>
      <dgm:spPr/>
    </dgm:pt>
    <dgm:pt modelId="{CAA073D7-08A1-4744-8C99-FC727A45D3BB}" type="pres">
      <dgm:prSet presAssocID="{E58A8AAB-736D-4718-8BB9-D0D796A20892}" presName="vertSpace2b" presStyleCnt="0"/>
      <dgm:spPr/>
    </dgm:pt>
    <dgm:pt modelId="{AD1B440F-FAC7-48A0-8F5C-B139A04BB25F}" type="pres">
      <dgm:prSet presAssocID="{55B730FD-33D2-4112-AA7F-53C468B1C531}" presName="horz2" presStyleCnt="0"/>
      <dgm:spPr/>
    </dgm:pt>
    <dgm:pt modelId="{8A89B4C9-6F94-43A8-8C63-008575EDCFC8}" type="pres">
      <dgm:prSet presAssocID="{55B730FD-33D2-4112-AA7F-53C468B1C531}" presName="horzSpace2" presStyleCnt="0"/>
      <dgm:spPr/>
    </dgm:pt>
    <dgm:pt modelId="{308C715B-35B2-4764-BE0D-795E87BF355C}" type="pres">
      <dgm:prSet presAssocID="{55B730FD-33D2-4112-AA7F-53C468B1C531}" presName="tx2" presStyleLbl="revTx" presStyleIdx="3" presStyleCnt="4"/>
      <dgm:spPr/>
      <dgm:t>
        <a:bodyPr/>
        <a:lstStyle/>
        <a:p>
          <a:endParaRPr lang="en-US"/>
        </a:p>
      </dgm:t>
    </dgm:pt>
    <dgm:pt modelId="{7ADB209F-9994-4335-888C-5A7CDAE60C58}" type="pres">
      <dgm:prSet presAssocID="{55B730FD-33D2-4112-AA7F-53C468B1C531}" presName="vert2" presStyleCnt="0"/>
      <dgm:spPr/>
    </dgm:pt>
    <dgm:pt modelId="{439B9353-C129-4E0A-BD9E-85BE2F2E62A5}" type="pres">
      <dgm:prSet presAssocID="{55B730FD-33D2-4112-AA7F-53C468B1C531}" presName="thinLine2b" presStyleLbl="callout" presStyleIdx="2" presStyleCnt="3"/>
      <dgm:spPr/>
    </dgm:pt>
    <dgm:pt modelId="{3C966003-FA12-4526-AB09-8916C840EB51}" type="pres">
      <dgm:prSet presAssocID="{55B730FD-33D2-4112-AA7F-53C468B1C531}" presName="vertSpace2b" presStyleCnt="0"/>
      <dgm:spPr/>
    </dgm:pt>
  </dgm:ptLst>
  <dgm:cxnLst>
    <dgm:cxn modelId="{D5BE1DB9-0B56-4AA5-95AF-5D1980137101}" srcId="{357EA6FC-7A39-4A9C-A861-7614324CC582}" destId="{E58A8AAB-736D-4718-8BB9-D0D796A20892}" srcOrd="1" destOrd="0" parTransId="{5022D050-C606-4EC4-AAD1-F27BFF4DE59D}" sibTransId="{0685EBA9-58EA-4C8C-ACE0-6681EDCA4307}"/>
    <dgm:cxn modelId="{0F369347-AC65-436D-8F79-C72BE12724C7}" srcId="{357EA6FC-7A39-4A9C-A861-7614324CC582}" destId="{4A52BFAC-D371-46A4-8225-3FB41BBF5B74}" srcOrd="0" destOrd="0" parTransId="{B2BBC7CD-A36A-46BB-9B56-C691B8629F3D}" sibTransId="{435B019F-1E92-40E5-B4AE-FBF7E1B364FB}"/>
    <dgm:cxn modelId="{5B60D452-9AAA-4CC8-B416-EB65A810F67B}" srcId="{B8A4D989-3745-4063-8E26-B349F0E77D36}" destId="{357EA6FC-7A39-4A9C-A861-7614324CC582}" srcOrd="0" destOrd="0" parTransId="{9E152C9D-B0E8-430E-A321-DC9FE4B01115}" sibTransId="{AE349AFB-79B3-4D58-B87B-4EC74E334556}"/>
    <dgm:cxn modelId="{8AA5E607-CDA6-4B18-9AC1-8AB2989F0BE7}" type="presOf" srcId="{4A52BFAC-D371-46A4-8225-3FB41BBF5B74}" destId="{C05C4161-CBB8-4C0A-92AA-73A3DBD241CE}" srcOrd="0" destOrd="0" presId="urn:microsoft.com/office/officeart/2008/layout/LinedList"/>
    <dgm:cxn modelId="{9A644A01-F727-450F-98A6-E462107E285E}" type="presOf" srcId="{55B730FD-33D2-4112-AA7F-53C468B1C531}" destId="{308C715B-35B2-4764-BE0D-795E87BF355C}" srcOrd="0" destOrd="0" presId="urn:microsoft.com/office/officeart/2008/layout/LinedList"/>
    <dgm:cxn modelId="{81AF7160-58E3-4F9F-9815-380FA8A6C067}" srcId="{357EA6FC-7A39-4A9C-A861-7614324CC582}" destId="{55B730FD-33D2-4112-AA7F-53C468B1C531}" srcOrd="2" destOrd="0" parTransId="{55328082-0D9B-44DF-9830-12FFEABB7282}" sibTransId="{661D2832-F860-4530-8214-7585DA9B62E0}"/>
    <dgm:cxn modelId="{8B6B4D54-0969-400D-997B-7E694A387331}" type="presOf" srcId="{357EA6FC-7A39-4A9C-A861-7614324CC582}" destId="{50D45F99-630E-4E71-A90B-D84273D95A1A}" srcOrd="0" destOrd="0" presId="urn:microsoft.com/office/officeart/2008/layout/LinedList"/>
    <dgm:cxn modelId="{8C225448-7096-4AE2-B7F6-BC780BFAC734}" type="presOf" srcId="{B8A4D989-3745-4063-8E26-B349F0E77D36}" destId="{6C38E26C-3E6C-4413-A9CF-F8042A610728}" srcOrd="0" destOrd="0" presId="urn:microsoft.com/office/officeart/2008/layout/LinedList"/>
    <dgm:cxn modelId="{3104380A-64F3-4198-85BB-4E2F1A28E00A}" type="presOf" srcId="{E58A8AAB-736D-4718-8BB9-D0D796A20892}" destId="{B7D642A8-DEAE-455B-BA95-84AF626D6946}" srcOrd="0" destOrd="0" presId="urn:microsoft.com/office/officeart/2008/layout/LinedList"/>
    <dgm:cxn modelId="{809A491F-B0E0-4F79-85BF-44350AC18CCF}" type="presParOf" srcId="{6C38E26C-3E6C-4413-A9CF-F8042A610728}" destId="{9638EA8D-A1A0-409A-A283-ADD27B10B283}" srcOrd="0" destOrd="0" presId="urn:microsoft.com/office/officeart/2008/layout/LinedList"/>
    <dgm:cxn modelId="{3C0640F0-7EF7-43EA-81A1-18F960272DFC}" type="presParOf" srcId="{6C38E26C-3E6C-4413-A9CF-F8042A610728}" destId="{1A6D4D8A-5D4D-45A8-A471-B246F9DB5003}" srcOrd="1" destOrd="0" presId="urn:microsoft.com/office/officeart/2008/layout/LinedList"/>
    <dgm:cxn modelId="{01B84DBC-421F-49F3-8C02-860498204FAF}" type="presParOf" srcId="{1A6D4D8A-5D4D-45A8-A471-B246F9DB5003}" destId="{50D45F99-630E-4E71-A90B-D84273D95A1A}" srcOrd="0" destOrd="0" presId="urn:microsoft.com/office/officeart/2008/layout/LinedList"/>
    <dgm:cxn modelId="{9F2E986C-B5A9-4F7E-BFE3-194993B45497}" type="presParOf" srcId="{1A6D4D8A-5D4D-45A8-A471-B246F9DB5003}" destId="{4818557F-EFF8-4F95-8712-BF79D249AF10}" srcOrd="1" destOrd="0" presId="urn:microsoft.com/office/officeart/2008/layout/LinedList"/>
    <dgm:cxn modelId="{29E34DD7-B277-45A7-BB69-EC8193B1857E}" type="presParOf" srcId="{4818557F-EFF8-4F95-8712-BF79D249AF10}" destId="{F241E7DB-404F-4EC9-8BD2-22877E4B0AF3}" srcOrd="0" destOrd="0" presId="urn:microsoft.com/office/officeart/2008/layout/LinedList"/>
    <dgm:cxn modelId="{32B3C995-28D7-4033-AD12-5A7DACFEB44A}" type="presParOf" srcId="{4818557F-EFF8-4F95-8712-BF79D249AF10}" destId="{B450F271-1B42-49E9-B0DD-515F73C6D23A}" srcOrd="1" destOrd="0" presId="urn:microsoft.com/office/officeart/2008/layout/LinedList"/>
    <dgm:cxn modelId="{2A930B81-473B-45A5-8A4A-4BCB79F874A0}" type="presParOf" srcId="{B450F271-1B42-49E9-B0DD-515F73C6D23A}" destId="{F4FC4B62-4086-4A66-B588-0120F4745657}" srcOrd="0" destOrd="0" presId="urn:microsoft.com/office/officeart/2008/layout/LinedList"/>
    <dgm:cxn modelId="{14932151-D46E-402F-A607-2C8934BD96BD}" type="presParOf" srcId="{B450F271-1B42-49E9-B0DD-515F73C6D23A}" destId="{C05C4161-CBB8-4C0A-92AA-73A3DBD241CE}" srcOrd="1" destOrd="0" presId="urn:microsoft.com/office/officeart/2008/layout/LinedList"/>
    <dgm:cxn modelId="{E2ED7FC4-7FDD-455F-9EC3-1CB2BB5E6AB1}" type="presParOf" srcId="{B450F271-1B42-49E9-B0DD-515F73C6D23A}" destId="{63199209-3610-401F-A1F6-139C495C61B4}" srcOrd="2" destOrd="0" presId="urn:microsoft.com/office/officeart/2008/layout/LinedList"/>
    <dgm:cxn modelId="{8A2A23E7-0608-48BD-923C-62B40D9777F8}" type="presParOf" srcId="{4818557F-EFF8-4F95-8712-BF79D249AF10}" destId="{372E0CB9-56A1-42B0-B3DD-9528742C5C1E}" srcOrd="2" destOrd="0" presId="urn:microsoft.com/office/officeart/2008/layout/LinedList"/>
    <dgm:cxn modelId="{B87664C8-C624-48AF-AB35-89E917FC508D}" type="presParOf" srcId="{4818557F-EFF8-4F95-8712-BF79D249AF10}" destId="{85E0A78B-1783-435D-BDB0-695E18EBBF6E}" srcOrd="3" destOrd="0" presId="urn:microsoft.com/office/officeart/2008/layout/LinedList"/>
    <dgm:cxn modelId="{8D30392B-8662-441E-84E7-E352E2DDC955}" type="presParOf" srcId="{4818557F-EFF8-4F95-8712-BF79D249AF10}" destId="{56A4B135-C2D4-4F7E-ACE4-9A8ED998BF02}" srcOrd="4" destOrd="0" presId="urn:microsoft.com/office/officeart/2008/layout/LinedList"/>
    <dgm:cxn modelId="{5EFFF5AE-A5F3-46D2-A435-4B7FC239EA1A}" type="presParOf" srcId="{56A4B135-C2D4-4F7E-ACE4-9A8ED998BF02}" destId="{A6861357-8B8C-4F9F-B50E-7090C5DA8B0D}" srcOrd="0" destOrd="0" presId="urn:microsoft.com/office/officeart/2008/layout/LinedList"/>
    <dgm:cxn modelId="{BFE620BC-3C86-459E-88DA-BD3398AE2A1A}" type="presParOf" srcId="{56A4B135-C2D4-4F7E-ACE4-9A8ED998BF02}" destId="{B7D642A8-DEAE-455B-BA95-84AF626D6946}" srcOrd="1" destOrd="0" presId="urn:microsoft.com/office/officeart/2008/layout/LinedList"/>
    <dgm:cxn modelId="{FCCA3289-A343-4396-8F0A-B700C8A3BEE7}" type="presParOf" srcId="{56A4B135-C2D4-4F7E-ACE4-9A8ED998BF02}" destId="{3D0FD6BE-D987-48FA-8745-5CF155C52BEA}" srcOrd="2" destOrd="0" presId="urn:microsoft.com/office/officeart/2008/layout/LinedList"/>
    <dgm:cxn modelId="{88BEED1D-C79E-4B1D-9FAD-540D09707A94}" type="presParOf" srcId="{4818557F-EFF8-4F95-8712-BF79D249AF10}" destId="{07C7618A-6BDC-4E15-8129-098CA93F311D}" srcOrd="5" destOrd="0" presId="urn:microsoft.com/office/officeart/2008/layout/LinedList"/>
    <dgm:cxn modelId="{5D9699A1-9031-425D-B28C-D5646FBDCEE0}" type="presParOf" srcId="{4818557F-EFF8-4F95-8712-BF79D249AF10}" destId="{CAA073D7-08A1-4744-8C99-FC727A45D3BB}" srcOrd="6" destOrd="0" presId="urn:microsoft.com/office/officeart/2008/layout/LinedList"/>
    <dgm:cxn modelId="{E192D5D8-C641-411F-A1AA-C8588BC408A7}" type="presParOf" srcId="{4818557F-EFF8-4F95-8712-BF79D249AF10}" destId="{AD1B440F-FAC7-48A0-8F5C-B139A04BB25F}" srcOrd="7" destOrd="0" presId="urn:microsoft.com/office/officeart/2008/layout/LinedList"/>
    <dgm:cxn modelId="{34FC8C2D-79BD-442C-B04A-6EA123027B08}" type="presParOf" srcId="{AD1B440F-FAC7-48A0-8F5C-B139A04BB25F}" destId="{8A89B4C9-6F94-43A8-8C63-008575EDCFC8}" srcOrd="0" destOrd="0" presId="urn:microsoft.com/office/officeart/2008/layout/LinedList"/>
    <dgm:cxn modelId="{78028291-00D6-4E3F-B5E8-4C5087874D52}" type="presParOf" srcId="{AD1B440F-FAC7-48A0-8F5C-B139A04BB25F}" destId="{308C715B-35B2-4764-BE0D-795E87BF355C}" srcOrd="1" destOrd="0" presId="urn:microsoft.com/office/officeart/2008/layout/LinedList"/>
    <dgm:cxn modelId="{1A3A3807-E270-4600-BADC-1C5ABFD8DAD7}" type="presParOf" srcId="{AD1B440F-FAC7-48A0-8F5C-B139A04BB25F}" destId="{7ADB209F-9994-4335-888C-5A7CDAE60C58}" srcOrd="2" destOrd="0" presId="urn:microsoft.com/office/officeart/2008/layout/LinedList"/>
    <dgm:cxn modelId="{12BD2AF8-00E5-46CF-B214-083F0DED529F}" type="presParOf" srcId="{4818557F-EFF8-4F95-8712-BF79D249AF10}" destId="{439B9353-C129-4E0A-BD9E-85BE2F2E62A5}" srcOrd="8" destOrd="0" presId="urn:microsoft.com/office/officeart/2008/layout/LinedList"/>
    <dgm:cxn modelId="{DB6EA1DC-E2BA-4E8A-B15A-0ABCEE5258D5}" type="presParOf" srcId="{4818557F-EFF8-4F95-8712-BF79D249AF10}" destId="{3C966003-FA12-4526-AB09-8916C840EB5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8A4D989-3745-4063-8E26-B349F0E77D3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7EA6FC-7A39-4A9C-A861-7614324CC582}">
      <dgm:prSet phldrT="[Text]"/>
      <dgm:spPr/>
      <dgm:t>
        <a:bodyPr/>
        <a:lstStyle/>
        <a:p>
          <a:r>
            <a:rPr lang="en-US" dirty="0" smtClean="0"/>
            <a:t>Biện pháp bảo vệ</a:t>
          </a:r>
          <a:endParaRPr lang="en-US" dirty="0"/>
        </a:p>
      </dgm:t>
    </dgm:pt>
    <dgm:pt modelId="{9E152C9D-B0E8-430E-A321-DC9FE4B01115}" type="parTrans" cxnId="{5B60D452-9AAA-4CC8-B416-EB65A810F67B}">
      <dgm:prSet/>
      <dgm:spPr/>
      <dgm:t>
        <a:bodyPr/>
        <a:lstStyle/>
        <a:p>
          <a:endParaRPr lang="en-US"/>
        </a:p>
      </dgm:t>
    </dgm:pt>
    <dgm:pt modelId="{AE349AFB-79B3-4D58-B87B-4EC74E334556}" type="sibTrans" cxnId="{5B60D452-9AAA-4CC8-B416-EB65A810F67B}">
      <dgm:prSet/>
      <dgm:spPr/>
      <dgm:t>
        <a:bodyPr/>
        <a:lstStyle/>
        <a:p>
          <a:endParaRPr lang="en-US"/>
        </a:p>
      </dgm:t>
    </dgm:pt>
    <dgm:pt modelId="{4A52BFAC-D371-46A4-8225-3FB41BBF5B74}">
      <dgm:prSet phldrT="[Text]"/>
      <dgm:spPr/>
      <dgm:t>
        <a:bodyPr/>
        <a:lstStyle/>
        <a:p>
          <a:r>
            <a:rPr lang="en-US" dirty="0" smtClean="0"/>
            <a:t>- Hãy chắc chắn dữ liệu được mã hóa khi truyền</a:t>
          </a:r>
          <a:endParaRPr lang="en-US" dirty="0"/>
        </a:p>
      </dgm:t>
    </dgm:pt>
    <dgm:pt modelId="{B2BBC7CD-A36A-46BB-9B56-C691B8629F3D}" type="parTrans" cxnId="{0F369347-AC65-436D-8F79-C72BE12724C7}">
      <dgm:prSet/>
      <dgm:spPr/>
      <dgm:t>
        <a:bodyPr/>
        <a:lstStyle/>
        <a:p>
          <a:endParaRPr lang="en-US"/>
        </a:p>
      </dgm:t>
    </dgm:pt>
    <dgm:pt modelId="{435B019F-1E92-40E5-B4AE-FBF7E1B364FB}" type="sibTrans" cxnId="{0F369347-AC65-436D-8F79-C72BE12724C7}">
      <dgm:prSet/>
      <dgm:spPr/>
      <dgm:t>
        <a:bodyPr/>
        <a:lstStyle/>
        <a:p>
          <a:endParaRPr lang="en-US"/>
        </a:p>
      </dgm:t>
    </dgm:pt>
    <dgm:pt modelId="{E58A8AAB-736D-4718-8BB9-D0D796A20892}">
      <dgm:prSet phldrT="[Text]"/>
      <dgm:spPr/>
      <dgm:t>
        <a:bodyPr/>
        <a:lstStyle/>
        <a:p>
          <a:r>
            <a:rPr lang="en-US" dirty="0" smtClean="0"/>
            <a:t>- Sử dụng phiên được sinh ra với chuỗi kí tự hoặc số ngẫu nhiên và độ dài lớn</a:t>
          </a:r>
          <a:endParaRPr lang="en-US" dirty="0"/>
        </a:p>
      </dgm:t>
    </dgm:pt>
    <dgm:pt modelId="{5022D050-C606-4EC4-AAD1-F27BFF4DE59D}" type="parTrans" cxnId="{D5BE1DB9-0B56-4AA5-95AF-5D1980137101}">
      <dgm:prSet/>
      <dgm:spPr/>
      <dgm:t>
        <a:bodyPr/>
        <a:lstStyle/>
        <a:p>
          <a:endParaRPr lang="en-US"/>
        </a:p>
      </dgm:t>
    </dgm:pt>
    <dgm:pt modelId="{0685EBA9-58EA-4C8C-ACE0-6681EDCA4307}" type="sibTrans" cxnId="{D5BE1DB9-0B56-4AA5-95AF-5D1980137101}">
      <dgm:prSet/>
      <dgm:spPr/>
      <dgm:t>
        <a:bodyPr/>
        <a:lstStyle/>
        <a:p>
          <a:endParaRPr lang="en-US"/>
        </a:p>
      </dgm:t>
    </dgm:pt>
    <dgm:pt modelId="{55B730FD-33D2-4112-AA7F-53C468B1C531}">
      <dgm:prSet phldrT="[Text]"/>
      <dgm:spPr/>
      <dgm:t>
        <a:bodyPr/>
        <a:lstStyle/>
        <a:p>
          <a:r>
            <a:rPr lang="en-US" dirty="0" smtClean="0"/>
            <a:t>- Cài đặt thời gian hết hạn ngắn cho session, hủy session ngay khi người dùng log out</a:t>
          </a:r>
        </a:p>
        <a:p>
          <a:r>
            <a:rPr lang="en-US" dirty="0" smtClean="0"/>
            <a:t>- Hạn chế truy cập từ xa</a:t>
          </a:r>
          <a:endParaRPr lang="en-US" dirty="0"/>
        </a:p>
      </dgm:t>
    </dgm:pt>
    <dgm:pt modelId="{55328082-0D9B-44DF-9830-12FFEABB7282}" type="parTrans" cxnId="{81AF7160-58E3-4F9F-9815-380FA8A6C067}">
      <dgm:prSet/>
      <dgm:spPr/>
      <dgm:t>
        <a:bodyPr/>
        <a:lstStyle/>
        <a:p>
          <a:endParaRPr lang="en-US"/>
        </a:p>
      </dgm:t>
    </dgm:pt>
    <dgm:pt modelId="{661D2832-F860-4530-8214-7585DA9B62E0}" type="sibTrans" cxnId="{81AF7160-58E3-4F9F-9815-380FA8A6C067}">
      <dgm:prSet/>
      <dgm:spPr/>
      <dgm:t>
        <a:bodyPr/>
        <a:lstStyle/>
        <a:p>
          <a:endParaRPr lang="en-US"/>
        </a:p>
      </dgm:t>
    </dgm:pt>
    <dgm:pt modelId="{6C38E26C-3E6C-4413-A9CF-F8042A610728}" type="pres">
      <dgm:prSet presAssocID="{B8A4D989-3745-4063-8E26-B349F0E77D36}" presName="vert0" presStyleCnt="0">
        <dgm:presLayoutVars>
          <dgm:dir/>
          <dgm:animOne val="branch"/>
          <dgm:animLvl val="lvl"/>
        </dgm:presLayoutVars>
      </dgm:prSet>
      <dgm:spPr/>
      <dgm:t>
        <a:bodyPr/>
        <a:lstStyle/>
        <a:p>
          <a:endParaRPr lang="en-US"/>
        </a:p>
      </dgm:t>
    </dgm:pt>
    <dgm:pt modelId="{9638EA8D-A1A0-409A-A283-ADD27B10B283}" type="pres">
      <dgm:prSet presAssocID="{357EA6FC-7A39-4A9C-A861-7614324CC582}" presName="thickLine" presStyleLbl="alignNode1" presStyleIdx="0" presStyleCnt="1"/>
      <dgm:spPr/>
    </dgm:pt>
    <dgm:pt modelId="{1A6D4D8A-5D4D-45A8-A471-B246F9DB5003}" type="pres">
      <dgm:prSet presAssocID="{357EA6FC-7A39-4A9C-A861-7614324CC582}" presName="horz1" presStyleCnt="0"/>
      <dgm:spPr/>
    </dgm:pt>
    <dgm:pt modelId="{50D45F99-630E-4E71-A90B-D84273D95A1A}" type="pres">
      <dgm:prSet presAssocID="{357EA6FC-7A39-4A9C-A861-7614324CC582}" presName="tx1" presStyleLbl="revTx" presStyleIdx="0" presStyleCnt="4"/>
      <dgm:spPr/>
      <dgm:t>
        <a:bodyPr/>
        <a:lstStyle/>
        <a:p>
          <a:endParaRPr lang="en-US"/>
        </a:p>
      </dgm:t>
    </dgm:pt>
    <dgm:pt modelId="{4818557F-EFF8-4F95-8712-BF79D249AF10}" type="pres">
      <dgm:prSet presAssocID="{357EA6FC-7A39-4A9C-A861-7614324CC582}" presName="vert1" presStyleCnt="0"/>
      <dgm:spPr/>
    </dgm:pt>
    <dgm:pt modelId="{F241E7DB-404F-4EC9-8BD2-22877E4B0AF3}" type="pres">
      <dgm:prSet presAssocID="{4A52BFAC-D371-46A4-8225-3FB41BBF5B74}" presName="vertSpace2a" presStyleCnt="0"/>
      <dgm:spPr/>
    </dgm:pt>
    <dgm:pt modelId="{B450F271-1B42-49E9-B0DD-515F73C6D23A}" type="pres">
      <dgm:prSet presAssocID="{4A52BFAC-D371-46A4-8225-3FB41BBF5B74}" presName="horz2" presStyleCnt="0"/>
      <dgm:spPr/>
    </dgm:pt>
    <dgm:pt modelId="{F4FC4B62-4086-4A66-B588-0120F4745657}" type="pres">
      <dgm:prSet presAssocID="{4A52BFAC-D371-46A4-8225-3FB41BBF5B74}" presName="horzSpace2" presStyleCnt="0"/>
      <dgm:spPr/>
    </dgm:pt>
    <dgm:pt modelId="{C05C4161-CBB8-4C0A-92AA-73A3DBD241CE}" type="pres">
      <dgm:prSet presAssocID="{4A52BFAC-D371-46A4-8225-3FB41BBF5B74}" presName="tx2" presStyleLbl="revTx" presStyleIdx="1" presStyleCnt="4"/>
      <dgm:spPr/>
      <dgm:t>
        <a:bodyPr/>
        <a:lstStyle/>
        <a:p>
          <a:endParaRPr lang="en-US"/>
        </a:p>
      </dgm:t>
    </dgm:pt>
    <dgm:pt modelId="{63199209-3610-401F-A1F6-139C495C61B4}" type="pres">
      <dgm:prSet presAssocID="{4A52BFAC-D371-46A4-8225-3FB41BBF5B74}" presName="vert2" presStyleCnt="0"/>
      <dgm:spPr/>
    </dgm:pt>
    <dgm:pt modelId="{372E0CB9-56A1-42B0-B3DD-9528742C5C1E}" type="pres">
      <dgm:prSet presAssocID="{4A52BFAC-D371-46A4-8225-3FB41BBF5B74}" presName="thinLine2b" presStyleLbl="callout" presStyleIdx="0" presStyleCnt="3"/>
      <dgm:spPr/>
    </dgm:pt>
    <dgm:pt modelId="{85E0A78B-1783-435D-BDB0-695E18EBBF6E}" type="pres">
      <dgm:prSet presAssocID="{4A52BFAC-D371-46A4-8225-3FB41BBF5B74}" presName="vertSpace2b" presStyleCnt="0"/>
      <dgm:spPr/>
    </dgm:pt>
    <dgm:pt modelId="{56A4B135-C2D4-4F7E-ACE4-9A8ED998BF02}" type="pres">
      <dgm:prSet presAssocID="{E58A8AAB-736D-4718-8BB9-D0D796A20892}" presName="horz2" presStyleCnt="0"/>
      <dgm:spPr/>
    </dgm:pt>
    <dgm:pt modelId="{A6861357-8B8C-4F9F-B50E-7090C5DA8B0D}" type="pres">
      <dgm:prSet presAssocID="{E58A8AAB-736D-4718-8BB9-D0D796A20892}" presName="horzSpace2" presStyleCnt="0"/>
      <dgm:spPr/>
    </dgm:pt>
    <dgm:pt modelId="{B7D642A8-DEAE-455B-BA95-84AF626D6946}" type="pres">
      <dgm:prSet presAssocID="{E58A8AAB-736D-4718-8BB9-D0D796A20892}" presName="tx2" presStyleLbl="revTx" presStyleIdx="2" presStyleCnt="4"/>
      <dgm:spPr/>
      <dgm:t>
        <a:bodyPr/>
        <a:lstStyle/>
        <a:p>
          <a:endParaRPr lang="en-US"/>
        </a:p>
      </dgm:t>
    </dgm:pt>
    <dgm:pt modelId="{3D0FD6BE-D987-48FA-8745-5CF155C52BEA}" type="pres">
      <dgm:prSet presAssocID="{E58A8AAB-736D-4718-8BB9-D0D796A20892}" presName="vert2" presStyleCnt="0"/>
      <dgm:spPr/>
    </dgm:pt>
    <dgm:pt modelId="{07C7618A-6BDC-4E15-8129-098CA93F311D}" type="pres">
      <dgm:prSet presAssocID="{E58A8AAB-736D-4718-8BB9-D0D796A20892}" presName="thinLine2b" presStyleLbl="callout" presStyleIdx="1" presStyleCnt="3"/>
      <dgm:spPr/>
    </dgm:pt>
    <dgm:pt modelId="{CAA073D7-08A1-4744-8C99-FC727A45D3BB}" type="pres">
      <dgm:prSet presAssocID="{E58A8AAB-736D-4718-8BB9-D0D796A20892}" presName="vertSpace2b" presStyleCnt="0"/>
      <dgm:spPr/>
    </dgm:pt>
    <dgm:pt modelId="{AD1B440F-FAC7-48A0-8F5C-B139A04BB25F}" type="pres">
      <dgm:prSet presAssocID="{55B730FD-33D2-4112-AA7F-53C468B1C531}" presName="horz2" presStyleCnt="0"/>
      <dgm:spPr/>
    </dgm:pt>
    <dgm:pt modelId="{8A89B4C9-6F94-43A8-8C63-008575EDCFC8}" type="pres">
      <dgm:prSet presAssocID="{55B730FD-33D2-4112-AA7F-53C468B1C531}" presName="horzSpace2" presStyleCnt="0"/>
      <dgm:spPr/>
    </dgm:pt>
    <dgm:pt modelId="{308C715B-35B2-4764-BE0D-795E87BF355C}" type="pres">
      <dgm:prSet presAssocID="{55B730FD-33D2-4112-AA7F-53C468B1C531}" presName="tx2" presStyleLbl="revTx" presStyleIdx="3" presStyleCnt="4"/>
      <dgm:spPr/>
      <dgm:t>
        <a:bodyPr/>
        <a:lstStyle/>
        <a:p>
          <a:endParaRPr lang="en-US"/>
        </a:p>
      </dgm:t>
    </dgm:pt>
    <dgm:pt modelId="{7ADB209F-9994-4335-888C-5A7CDAE60C58}" type="pres">
      <dgm:prSet presAssocID="{55B730FD-33D2-4112-AA7F-53C468B1C531}" presName="vert2" presStyleCnt="0"/>
      <dgm:spPr/>
    </dgm:pt>
    <dgm:pt modelId="{439B9353-C129-4E0A-BD9E-85BE2F2E62A5}" type="pres">
      <dgm:prSet presAssocID="{55B730FD-33D2-4112-AA7F-53C468B1C531}" presName="thinLine2b" presStyleLbl="callout" presStyleIdx="2" presStyleCnt="3"/>
      <dgm:spPr/>
    </dgm:pt>
    <dgm:pt modelId="{3C966003-FA12-4526-AB09-8916C840EB51}" type="pres">
      <dgm:prSet presAssocID="{55B730FD-33D2-4112-AA7F-53C468B1C531}" presName="vertSpace2b" presStyleCnt="0"/>
      <dgm:spPr/>
    </dgm:pt>
  </dgm:ptLst>
  <dgm:cxnLst>
    <dgm:cxn modelId="{D5BE1DB9-0B56-4AA5-95AF-5D1980137101}" srcId="{357EA6FC-7A39-4A9C-A861-7614324CC582}" destId="{E58A8AAB-736D-4718-8BB9-D0D796A20892}" srcOrd="1" destOrd="0" parTransId="{5022D050-C606-4EC4-AAD1-F27BFF4DE59D}" sibTransId="{0685EBA9-58EA-4C8C-ACE0-6681EDCA4307}"/>
    <dgm:cxn modelId="{0F369347-AC65-436D-8F79-C72BE12724C7}" srcId="{357EA6FC-7A39-4A9C-A861-7614324CC582}" destId="{4A52BFAC-D371-46A4-8225-3FB41BBF5B74}" srcOrd="0" destOrd="0" parTransId="{B2BBC7CD-A36A-46BB-9B56-C691B8629F3D}" sibTransId="{435B019F-1E92-40E5-B4AE-FBF7E1B364FB}"/>
    <dgm:cxn modelId="{5B60D452-9AAA-4CC8-B416-EB65A810F67B}" srcId="{B8A4D989-3745-4063-8E26-B349F0E77D36}" destId="{357EA6FC-7A39-4A9C-A861-7614324CC582}" srcOrd="0" destOrd="0" parTransId="{9E152C9D-B0E8-430E-A321-DC9FE4B01115}" sibTransId="{AE349AFB-79B3-4D58-B87B-4EC74E334556}"/>
    <dgm:cxn modelId="{8AA5E607-CDA6-4B18-9AC1-8AB2989F0BE7}" type="presOf" srcId="{4A52BFAC-D371-46A4-8225-3FB41BBF5B74}" destId="{C05C4161-CBB8-4C0A-92AA-73A3DBD241CE}" srcOrd="0" destOrd="0" presId="urn:microsoft.com/office/officeart/2008/layout/LinedList"/>
    <dgm:cxn modelId="{9A644A01-F727-450F-98A6-E462107E285E}" type="presOf" srcId="{55B730FD-33D2-4112-AA7F-53C468B1C531}" destId="{308C715B-35B2-4764-BE0D-795E87BF355C}" srcOrd="0" destOrd="0" presId="urn:microsoft.com/office/officeart/2008/layout/LinedList"/>
    <dgm:cxn modelId="{81AF7160-58E3-4F9F-9815-380FA8A6C067}" srcId="{357EA6FC-7A39-4A9C-A861-7614324CC582}" destId="{55B730FD-33D2-4112-AA7F-53C468B1C531}" srcOrd="2" destOrd="0" parTransId="{55328082-0D9B-44DF-9830-12FFEABB7282}" sibTransId="{661D2832-F860-4530-8214-7585DA9B62E0}"/>
    <dgm:cxn modelId="{8B6B4D54-0969-400D-997B-7E694A387331}" type="presOf" srcId="{357EA6FC-7A39-4A9C-A861-7614324CC582}" destId="{50D45F99-630E-4E71-A90B-D84273D95A1A}" srcOrd="0" destOrd="0" presId="urn:microsoft.com/office/officeart/2008/layout/LinedList"/>
    <dgm:cxn modelId="{8C225448-7096-4AE2-B7F6-BC780BFAC734}" type="presOf" srcId="{B8A4D989-3745-4063-8E26-B349F0E77D36}" destId="{6C38E26C-3E6C-4413-A9CF-F8042A610728}" srcOrd="0" destOrd="0" presId="urn:microsoft.com/office/officeart/2008/layout/LinedList"/>
    <dgm:cxn modelId="{3104380A-64F3-4198-85BB-4E2F1A28E00A}" type="presOf" srcId="{E58A8AAB-736D-4718-8BB9-D0D796A20892}" destId="{B7D642A8-DEAE-455B-BA95-84AF626D6946}" srcOrd="0" destOrd="0" presId="urn:microsoft.com/office/officeart/2008/layout/LinedList"/>
    <dgm:cxn modelId="{809A491F-B0E0-4F79-85BF-44350AC18CCF}" type="presParOf" srcId="{6C38E26C-3E6C-4413-A9CF-F8042A610728}" destId="{9638EA8D-A1A0-409A-A283-ADD27B10B283}" srcOrd="0" destOrd="0" presId="urn:microsoft.com/office/officeart/2008/layout/LinedList"/>
    <dgm:cxn modelId="{3C0640F0-7EF7-43EA-81A1-18F960272DFC}" type="presParOf" srcId="{6C38E26C-3E6C-4413-A9CF-F8042A610728}" destId="{1A6D4D8A-5D4D-45A8-A471-B246F9DB5003}" srcOrd="1" destOrd="0" presId="urn:microsoft.com/office/officeart/2008/layout/LinedList"/>
    <dgm:cxn modelId="{01B84DBC-421F-49F3-8C02-860498204FAF}" type="presParOf" srcId="{1A6D4D8A-5D4D-45A8-A471-B246F9DB5003}" destId="{50D45F99-630E-4E71-A90B-D84273D95A1A}" srcOrd="0" destOrd="0" presId="urn:microsoft.com/office/officeart/2008/layout/LinedList"/>
    <dgm:cxn modelId="{9F2E986C-B5A9-4F7E-BFE3-194993B45497}" type="presParOf" srcId="{1A6D4D8A-5D4D-45A8-A471-B246F9DB5003}" destId="{4818557F-EFF8-4F95-8712-BF79D249AF10}" srcOrd="1" destOrd="0" presId="urn:microsoft.com/office/officeart/2008/layout/LinedList"/>
    <dgm:cxn modelId="{29E34DD7-B277-45A7-BB69-EC8193B1857E}" type="presParOf" srcId="{4818557F-EFF8-4F95-8712-BF79D249AF10}" destId="{F241E7DB-404F-4EC9-8BD2-22877E4B0AF3}" srcOrd="0" destOrd="0" presId="urn:microsoft.com/office/officeart/2008/layout/LinedList"/>
    <dgm:cxn modelId="{32B3C995-28D7-4033-AD12-5A7DACFEB44A}" type="presParOf" srcId="{4818557F-EFF8-4F95-8712-BF79D249AF10}" destId="{B450F271-1B42-49E9-B0DD-515F73C6D23A}" srcOrd="1" destOrd="0" presId="urn:microsoft.com/office/officeart/2008/layout/LinedList"/>
    <dgm:cxn modelId="{2A930B81-473B-45A5-8A4A-4BCB79F874A0}" type="presParOf" srcId="{B450F271-1B42-49E9-B0DD-515F73C6D23A}" destId="{F4FC4B62-4086-4A66-B588-0120F4745657}" srcOrd="0" destOrd="0" presId="urn:microsoft.com/office/officeart/2008/layout/LinedList"/>
    <dgm:cxn modelId="{14932151-D46E-402F-A607-2C8934BD96BD}" type="presParOf" srcId="{B450F271-1B42-49E9-B0DD-515F73C6D23A}" destId="{C05C4161-CBB8-4C0A-92AA-73A3DBD241CE}" srcOrd="1" destOrd="0" presId="urn:microsoft.com/office/officeart/2008/layout/LinedList"/>
    <dgm:cxn modelId="{E2ED7FC4-7FDD-455F-9EC3-1CB2BB5E6AB1}" type="presParOf" srcId="{B450F271-1B42-49E9-B0DD-515F73C6D23A}" destId="{63199209-3610-401F-A1F6-139C495C61B4}" srcOrd="2" destOrd="0" presId="urn:microsoft.com/office/officeart/2008/layout/LinedList"/>
    <dgm:cxn modelId="{8A2A23E7-0608-48BD-923C-62B40D9777F8}" type="presParOf" srcId="{4818557F-EFF8-4F95-8712-BF79D249AF10}" destId="{372E0CB9-56A1-42B0-B3DD-9528742C5C1E}" srcOrd="2" destOrd="0" presId="urn:microsoft.com/office/officeart/2008/layout/LinedList"/>
    <dgm:cxn modelId="{B87664C8-C624-48AF-AB35-89E917FC508D}" type="presParOf" srcId="{4818557F-EFF8-4F95-8712-BF79D249AF10}" destId="{85E0A78B-1783-435D-BDB0-695E18EBBF6E}" srcOrd="3" destOrd="0" presId="urn:microsoft.com/office/officeart/2008/layout/LinedList"/>
    <dgm:cxn modelId="{8D30392B-8662-441E-84E7-E352E2DDC955}" type="presParOf" srcId="{4818557F-EFF8-4F95-8712-BF79D249AF10}" destId="{56A4B135-C2D4-4F7E-ACE4-9A8ED998BF02}" srcOrd="4" destOrd="0" presId="urn:microsoft.com/office/officeart/2008/layout/LinedList"/>
    <dgm:cxn modelId="{5EFFF5AE-A5F3-46D2-A435-4B7FC239EA1A}" type="presParOf" srcId="{56A4B135-C2D4-4F7E-ACE4-9A8ED998BF02}" destId="{A6861357-8B8C-4F9F-B50E-7090C5DA8B0D}" srcOrd="0" destOrd="0" presId="urn:microsoft.com/office/officeart/2008/layout/LinedList"/>
    <dgm:cxn modelId="{BFE620BC-3C86-459E-88DA-BD3398AE2A1A}" type="presParOf" srcId="{56A4B135-C2D4-4F7E-ACE4-9A8ED998BF02}" destId="{B7D642A8-DEAE-455B-BA95-84AF626D6946}" srcOrd="1" destOrd="0" presId="urn:microsoft.com/office/officeart/2008/layout/LinedList"/>
    <dgm:cxn modelId="{FCCA3289-A343-4396-8F0A-B700C8A3BEE7}" type="presParOf" srcId="{56A4B135-C2D4-4F7E-ACE4-9A8ED998BF02}" destId="{3D0FD6BE-D987-48FA-8745-5CF155C52BEA}" srcOrd="2" destOrd="0" presId="urn:microsoft.com/office/officeart/2008/layout/LinedList"/>
    <dgm:cxn modelId="{88BEED1D-C79E-4B1D-9FAD-540D09707A94}" type="presParOf" srcId="{4818557F-EFF8-4F95-8712-BF79D249AF10}" destId="{07C7618A-6BDC-4E15-8129-098CA93F311D}" srcOrd="5" destOrd="0" presId="urn:microsoft.com/office/officeart/2008/layout/LinedList"/>
    <dgm:cxn modelId="{5D9699A1-9031-425D-B28C-D5646FBDCEE0}" type="presParOf" srcId="{4818557F-EFF8-4F95-8712-BF79D249AF10}" destId="{CAA073D7-08A1-4744-8C99-FC727A45D3BB}" srcOrd="6" destOrd="0" presId="urn:microsoft.com/office/officeart/2008/layout/LinedList"/>
    <dgm:cxn modelId="{E192D5D8-C641-411F-A1AA-C8588BC408A7}" type="presParOf" srcId="{4818557F-EFF8-4F95-8712-BF79D249AF10}" destId="{AD1B440F-FAC7-48A0-8F5C-B139A04BB25F}" srcOrd="7" destOrd="0" presId="urn:microsoft.com/office/officeart/2008/layout/LinedList"/>
    <dgm:cxn modelId="{34FC8C2D-79BD-442C-B04A-6EA123027B08}" type="presParOf" srcId="{AD1B440F-FAC7-48A0-8F5C-B139A04BB25F}" destId="{8A89B4C9-6F94-43A8-8C63-008575EDCFC8}" srcOrd="0" destOrd="0" presId="urn:microsoft.com/office/officeart/2008/layout/LinedList"/>
    <dgm:cxn modelId="{78028291-00D6-4E3F-B5E8-4C5087874D52}" type="presParOf" srcId="{AD1B440F-FAC7-48A0-8F5C-B139A04BB25F}" destId="{308C715B-35B2-4764-BE0D-795E87BF355C}" srcOrd="1" destOrd="0" presId="urn:microsoft.com/office/officeart/2008/layout/LinedList"/>
    <dgm:cxn modelId="{1A3A3807-E270-4600-BADC-1C5ABFD8DAD7}" type="presParOf" srcId="{AD1B440F-FAC7-48A0-8F5C-B139A04BB25F}" destId="{7ADB209F-9994-4335-888C-5A7CDAE60C58}" srcOrd="2" destOrd="0" presId="urn:microsoft.com/office/officeart/2008/layout/LinedList"/>
    <dgm:cxn modelId="{12BD2AF8-00E5-46CF-B214-083F0DED529F}" type="presParOf" srcId="{4818557F-EFF8-4F95-8712-BF79D249AF10}" destId="{439B9353-C129-4E0A-BD9E-85BE2F2E62A5}" srcOrd="8" destOrd="0" presId="urn:microsoft.com/office/officeart/2008/layout/LinedList"/>
    <dgm:cxn modelId="{DB6EA1DC-E2BA-4E8A-B15A-0ABCEE5258D5}" type="presParOf" srcId="{4818557F-EFF8-4F95-8712-BF79D249AF10}" destId="{3C966003-FA12-4526-AB09-8916C840EB5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8A4D989-3745-4063-8E26-B349F0E77D3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7EA6FC-7A39-4A9C-A861-7614324CC582}">
      <dgm:prSet phldrT="[Text]" custT="1"/>
      <dgm:spPr/>
      <dgm:t>
        <a:bodyPr/>
        <a:lstStyle/>
        <a:p>
          <a:r>
            <a:rPr lang="en-US" sz="3600" dirty="0" smtClean="0">
              <a:latin typeface="Times New Roman" panose="02020603050405020304" pitchFamily="18" charset="0"/>
              <a:cs typeface="Times New Roman" panose="02020603050405020304" pitchFamily="18" charset="0"/>
            </a:rPr>
            <a:t>Đối với người dùng</a:t>
          </a:r>
          <a:endParaRPr lang="en-US" sz="3600" dirty="0">
            <a:latin typeface="Times New Roman" panose="02020603050405020304" pitchFamily="18" charset="0"/>
            <a:cs typeface="Times New Roman" panose="02020603050405020304" pitchFamily="18" charset="0"/>
          </a:endParaRPr>
        </a:p>
      </dgm:t>
    </dgm:pt>
    <dgm:pt modelId="{9E152C9D-B0E8-430E-A321-DC9FE4B01115}" type="parTrans" cxnId="{5B60D452-9AAA-4CC8-B416-EB65A810F67B}">
      <dgm:prSet/>
      <dgm:spPr/>
      <dgm:t>
        <a:bodyPr/>
        <a:lstStyle/>
        <a:p>
          <a:endParaRPr lang="en-US"/>
        </a:p>
      </dgm:t>
    </dgm:pt>
    <dgm:pt modelId="{AE349AFB-79B3-4D58-B87B-4EC74E334556}" type="sibTrans" cxnId="{5B60D452-9AAA-4CC8-B416-EB65A810F67B}">
      <dgm:prSet/>
      <dgm:spPr/>
      <dgm:t>
        <a:bodyPr/>
        <a:lstStyle/>
        <a:p>
          <a:endParaRPr lang="en-US"/>
        </a:p>
      </dgm:t>
    </dgm:pt>
    <dgm:pt modelId="{4A52BFAC-D371-46A4-8225-3FB41BBF5B74}">
      <dgm:prSet phldrT="[Text]"/>
      <dgm:spPr/>
      <dgm:t>
        <a:bodyPr/>
        <a:lstStyle/>
        <a:p>
          <a:r>
            <a:rPr lang="en-US" dirty="0" smtClean="0"/>
            <a:t>- Không bấm vào các liên kết nhận được thông qua mail hay mạng xã hội</a:t>
          </a:r>
        </a:p>
        <a:p>
          <a:r>
            <a:rPr lang="en-US" dirty="0" smtClean="0"/>
            <a:t>- Sử dụng tường lửa để ngăn chặn các nội dung độc hại xâm nhập vào mạng</a:t>
          </a:r>
        </a:p>
        <a:p>
          <a:r>
            <a:rPr lang="en-US" dirty="0" smtClean="0"/>
            <a:t>- Cài đặt trình duyệt hạn chế các tập tin cookie</a:t>
          </a:r>
          <a:endParaRPr lang="en-US" dirty="0"/>
        </a:p>
      </dgm:t>
    </dgm:pt>
    <dgm:pt modelId="{B2BBC7CD-A36A-46BB-9B56-C691B8629F3D}" type="parTrans" cxnId="{0F369347-AC65-436D-8F79-C72BE12724C7}">
      <dgm:prSet/>
      <dgm:spPr/>
      <dgm:t>
        <a:bodyPr/>
        <a:lstStyle/>
        <a:p>
          <a:endParaRPr lang="en-US"/>
        </a:p>
      </dgm:t>
    </dgm:pt>
    <dgm:pt modelId="{435B019F-1E92-40E5-B4AE-FBF7E1B364FB}" type="sibTrans" cxnId="{0F369347-AC65-436D-8F79-C72BE12724C7}">
      <dgm:prSet/>
      <dgm:spPr/>
      <dgm:t>
        <a:bodyPr/>
        <a:lstStyle/>
        <a:p>
          <a:endParaRPr lang="en-US"/>
        </a:p>
      </dgm:t>
    </dgm:pt>
    <dgm:pt modelId="{E58A8AAB-736D-4718-8BB9-D0D796A20892}">
      <dgm:prSet phldrT="[Text]"/>
      <dgm:spPr/>
      <dgm:t>
        <a:bodyPr/>
        <a:lstStyle/>
        <a:p>
          <a:r>
            <a:rPr lang="en-US" dirty="0" smtClean="0"/>
            <a:t>- Hãy chắc chắn rằng các trang web được xác nhận bởi nơi đáng tin cậy</a:t>
          </a:r>
        </a:p>
        <a:p>
          <a:r>
            <a:rPr lang="en-US" dirty="0" smtClean="0"/>
            <a:t>- Đăng xuất khỏi trình duyệt bằng cách bấm vào nút đăng xuất thay vì đóng trình duyệt</a:t>
          </a:r>
          <a:endParaRPr lang="en-US" dirty="0"/>
        </a:p>
      </dgm:t>
    </dgm:pt>
    <dgm:pt modelId="{5022D050-C606-4EC4-AAD1-F27BFF4DE59D}" type="parTrans" cxnId="{D5BE1DB9-0B56-4AA5-95AF-5D1980137101}">
      <dgm:prSet/>
      <dgm:spPr/>
      <dgm:t>
        <a:bodyPr/>
        <a:lstStyle/>
        <a:p>
          <a:endParaRPr lang="en-US"/>
        </a:p>
      </dgm:t>
    </dgm:pt>
    <dgm:pt modelId="{0685EBA9-58EA-4C8C-ACE0-6681EDCA4307}" type="sibTrans" cxnId="{D5BE1DB9-0B56-4AA5-95AF-5D1980137101}">
      <dgm:prSet/>
      <dgm:spPr/>
      <dgm:t>
        <a:bodyPr/>
        <a:lstStyle/>
        <a:p>
          <a:endParaRPr lang="en-US"/>
        </a:p>
      </dgm:t>
    </dgm:pt>
    <dgm:pt modelId="{55B730FD-33D2-4112-AA7F-53C468B1C531}">
      <dgm:prSet phldrT="[Text]"/>
      <dgm:spPr/>
      <dgm:t>
        <a:bodyPr/>
        <a:lstStyle/>
        <a:p>
          <a:r>
            <a:rPr lang="en-US" dirty="0" smtClean="0"/>
            <a:t>-</a:t>
          </a:r>
          <a:r>
            <a:rPr lang="en-US" baseline="0" dirty="0" smtClean="0"/>
            <a:t> </a:t>
          </a:r>
          <a:r>
            <a:rPr lang="en-US" dirty="0" smtClean="0"/>
            <a:t>Hạn chế trao đổi thông tin mật và nhạy cảm với trang web không có HTTPS</a:t>
          </a:r>
        </a:p>
        <a:p>
          <a:r>
            <a:rPr lang="en-US" dirty="0" smtClean="0"/>
            <a:t>- Hãy chắc rằng bạn xóa hết lịch sử, nội dung ngoại tuyến và cookie từ trình duyệt của bạn sau mỗi lần giao dịch bí mật và nhạy cảm</a:t>
          </a:r>
          <a:endParaRPr lang="en-US" dirty="0"/>
        </a:p>
      </dgm:t>
    </dgm:pt>
    <dgm:pt modelId="{55328082-0D9B-44DF-9830-12FFEABB7282}" type="parTrans" cxnId="{81AF7160-58E3-4F9F-9815-380FA8A6C067}">
      <dgm:prSet/>
      <dgm:spPr/>
      <dgm:t>
        <a:bodyPr/>
        <a:lstStyle/>
        <a:p>
          <a:endParaRPr lang="en-US"/>
        </a:p>
      </dgm:t>
    </dgm:pt>
    <dgm:pt modelId="{661D2832-F860-4530-8214-7585DA9B62E0}" type="sibTrans" cxnId="{81AF7160-58E3-4F9F-9815-380FA8A6C067}">
      <dgm:prSet/>
      <dgm:spPr/>
      <dgm:t>
        <a:bodyPr/>
        <a:lstStyle/>
        <a:p>
          <a:endParaRPr lang="en-US"/>
        </a:p>
      </dgm:t>
    </dgm:pt>
    <dgm:pt modelId="{6C38E26C-3E6C-4413-A9CF-F8042A610728}" type="pres">
      <dgm:prSet presAssocID="{B8A4D989-3745-4063-8E26-B349F0E77D36}" presName="vert0" presStyleCnt="0">
        <dgm:presLayoutVars>
          <dgm:dir/>
          <dgm:animOne val="branch"/>
          <dgm:animLvl val="lvl"/>
        </dgm:presLayoutVars>
      </dgm:prSet>
      <dgm:spPr/>
      <dgm:t>
        <a:bodyPr/>
        <a:lstStyle/>
        <a:p>
          <a:endParaRPr lang="en-US"/>
        </a:p>
      </dgm:t>
    </dgm:pt>
    <dgm:pt modelId="{9638EA8D-A1A0-409A-A283-ADD27B10B283}" type="pres">
      <dgm:prSet presAssocID="{357EA6FC-7A39-4A9C-A861-7614324CC582}" presName="thickLine" presStyleLbl="alignNode1" presStyleIdx="0" presStyleCnt="1"/>
      <dgm:spPr/>
    </dgm:pt>
    <dgm:pt modelId="{1A6D4D8A-5D4D-45A8-A471-B246F9DB5003}" type="pres">
      <dgm:prSet presAssocID="{357EA6FC-7A39-4A9C-A861-7614324CC582}" presName="horz1" presStyleCnt="0"/>
      <dgm:spPr/>
    </dgm:pt>
    <dgm:pt modelId="{50D45F99-630E-4E71-A90B-D84273D95A1A}" type="pres">
      <dgm:prSet presAssocID="{357EA6FC-7A39-4A9C-A861-7614324CC582}" presName="tx1" presStyleLbl="revTx" presStyleIdx="0" presStyleCnt="4"/>
      <dgm:spPr/>
      <dgm:t>
        <a:bodyPr/>
        <a:lstStyle/>
        <a:p>
          <a:endParaRPr lang="en-US"/>
        </a:p>
      </dgm:t>
    </dgm:pt>
    <dgm:pt modelId="{4818557F-EFF8-4F95-8712-BF79D249AF10}" type="pres">
      <dgm:prSet presAssocID="{357EA6FC-7A39-4A9C-A861-7614324CC582}" presName="vert1" presStyleCnt="0"/>
      <dgm:spPr/>
    </dgm:pt>
    <dgm:pt modelId="{F241E7DB-404F-4EC9-8BD2-22877E4B0AF3}" type="pres">
      <dgm:prSet presAssocID="{4A52BFAC-D371-46A4-8225-3FB41BBF5B74}" presName="vertSpace2a" presStyleCnt="0"/>
      <dgm:spPr/>
    </dgm:pt>
    <dgm:pt modelId="{B450F271-1B42-49E9-B0DD-515F73C6D23A}" type="pres">
      <dgm:prSet presAssocID="{4A52BFAC-D371-46A4-8225-3FB41BBF5B74}" presName="horz2" presStyleCnt="0"/>
      <dgm:spPr/>
    </dgm:pt>
    <dgm:pt modelId="{F4FC4B62-4086-4A66-B588-0120F4745657}" type="pres">
      <dgm:prSet presAssocID="{4A52BFAC-D371-46A4-8225-3FB41BBF5B74}" presName="horzSpace2" presStyleCnt="0"/>
      <dgm:spPr/>
    </dgm:pt>
    <dgm:pt modelId="{C05C4161-CBB8-4C0A-92AA-73A3DBD241CE}" type="pres">
      <dgm:prSet presAssocID="{4A52BFAC-D371-46A4-8225-3FB41BBF5B74}" presName="tx2" presStyleLbl="revTx" presStyleIdx="1" presStyleCnt="4"/>
      <dgm:spPr/>
      <dgm:t>
        <a:bodyPr/>
        <a:lstStyle/>
        <a:p>
          <a:endParaRPr lang="en-US"/>
        </a:p>
      </dgm:t>
    </dgm:pt>
    <dgm:pt modelId="{63199209-3610-401F-A1F6-139C495C61B4}" type="pres">
      <dgm:prSet presAssocID="{4A52BFAC-D371-46A4-8225-3FB41BBF5B74}" presName="vert2" presStyleCnt="0"/>
      <dgm:spPr/>
    </dgm:pt>
    <dgm:pt modelId="{372E0CB9-56A1-42B0-B3DD-9528742C5C1E}" type="pres">
      <dgm:prSet presAssocID="{4A52BFAC-D371-46A4-8225-3FB41BBF5B74}" presName="thinLine2b" presStyleLbl="callout" presStyleIdx="0" presStyleCnt="3"/>
      <dgm:spPr/>
    </dgm:pt>
    <dgm:pt modelId="{85E0A78B-1783-435D-BDB0-695E18EBBF6E}" type="pres">
      <dgm:prSet presAssocID="{4A52BFAC-D371-46A4-8225-3FB41BBF5B74}" presName="vertSpace2b" presStyleCnt="0"/>
      <dgm:spPr/>
    </dgm:pt>
    <dgm:pt modelId="{56A4B135-C2D4-4F7E-ACE4-9A8ED998BF02}" type="pres">
      <dgm:prSet presAssocID="{E58A8AAB-736D-4718-8BB9-D0D796A20892}" presName="horz2" presStyleCnt="0"/>
      <dgm:spPr/>
    </dgm:pt>
    <dgm:pt modelId="{A6861357-8B8C-4F9F-B50E-7090C5DA8B0D}" type="pres">
      <dgm:prSet presAssocID="{E58A8AAB-736D-4718-8BB9-D0D796A20892}" presName="horzSpace2" presStyleCnt="0"/>
      <dgm:spPr/>
    </dgm:pt>
    <dgm:pt modelId="{B7D642A8-DEAE-455B-BA95-84AF626D6946}" type="pres">
      <dgm:prSet presAssocID="{E58A8AAB-736D-4718-8BB9-D0D796A20892}" presName="tx2" presStyleLbl="revTx" presStyleIdx="2" presStyleCnt="4"/>
      <dgm:spPr/>
      <dgm:t>
        <a:bodyPr/>
        <a:lstStyle/>
        <a:p>
          <a:endParaRPr lang="en-US"/>
        </a:p>
      </dgm:t>
    </dgm:pt>
    <dgm:pt modelId="{3D0FD6BE-D987-48FA-8745-5CF155C52BEA}" type="pres">
      <dgm:prSet presAssocID="{E58A8AAB-736D-4718-8BB9-D0D796A20892}" presName="vert2" presStyleCnt="0"/>
      <dgm:spPr/>
    </dgm:pt>
    <dgm:pt modelId="{07C7618A-6BDC-4E15-8129-098CA93F311D}" type="pres">
      <dgm:prSet presAssocID="{E58A8AAB-736D-4718-8BB9-D0D796A20892}" presName="thinLine2b" presStyleLbl="callout" presStyleIdx="1" presStyleCnt="3"/>
      <dgm:spPr/>
    </dgm:pt>
    <dgm:pt modelId="{CAA073D7-08A1-4744-8C99-FC727A45D3BB}" type="pres">
      <dgm:prSet presAssocID="{E58A8AAB-736D-4718-8BB9-D0D796A20892}" presName="vertSpace2b" presStyleCnt="0"/>
      <dgm:spPr/>
    </dgm:pt>
    <dgm:pt modelId="{AD1B440F-FAC7-48A0-8F5C-B139A04BB25F}" type="pres">
      <dgm:prSet presAssocID="{55B730FD-33D2-4112-AA7F-53C468B1C531}" presName="horz2" presStyleCnt="0"/>
      <dgm:spPr/>
    </dgm:pt>
    <dgm:pt modelId="{8A89B4C9-6F94-43A8-8C63-008575EDCFC8}" type="pres">
      <dgm:prSet presAssocID="{55B730FD-33D2-4112-AA7F-53C468B1C531}" presName="horzSpace2" presStyleCnt="0"/>
      <dgm:spPr/>
    </dgm:pt>
    <dgm:pt modelId="{308C715B-35B2-4764-BE0D-795E87BF355C}" type="pres">
      <dgm:prSet presAssocID="{55B730FD-33D2-4112-AA7F-53C468B1C531}" presName="tx2" presStyleLbl="revTx" presStyleIdx="3" presStyleCnt="4"/>
      <dgm:spPr/>
      <dgm:t>
        <a:bodyPr/>
        <a:lstStyle/>
        <a:p>
          <a:endParaRPr lang="en-US"/>
        </a:p>
      </dgm:t>
    </dgm:pt>
    <dgm:pt modelId="{7ADB209F-9994-4335-888C-5A7CDAE60C58}" type="pres">
      <dgm:prSet presAssocID="{55B730FD-33D2-4112-AA7F-53C468B1C531}" presName="vert2" presStyleCnt="0"/>
      <dgm:spPr/>
    </dgm:pt>
    <dgm:pt modelId="{439B9353-C129-4E0A-BD9E-85BE2F2E62A5}" type="pres">
      <dgm:prSet presAssocID="{55B730FD-33D2-4112-AA7F-53C468B1C531}" presName="thinLine2b" presStyleLbl="callout" presStyleIdx="2" presStyleCnt="3"/>
      <dgm:spPr/>
    </dgm:pt>
    <dgm:pt modelId="{3C966003-FA12-4526-AB09-8916C840EB51}" type="pres">
      <dgm:prSet presAssocID="{55B730FD-33D2-4112-AA7F-53C468B1C531}" presName="vertSpace2b" presStyleCnt="0"/>
      <dgm:spPr/>
    </dgm:pt>
  </dgm:ptLst>
  <dgm:cxnLst>
    <dgm:cxn modelId="{D5BE1DB9-0B56-4AA5-95AF-5D1980137101}" srcId="{357EA6FC-7A39-4A9C-A861-7614324CC582}" destId="{E58A8AAB-736D-4718-8BB9-D0D796A20892}" srcOrd="1" destOrd="0" parTransId="{5022D050-C606-4EC4-AAD1-F27BFF4DE59D}" sibTransId="{0685EBA9-58EA-4C8C-ACE0-6681EDCA4307}"/>
    <dgm:cxn modelId="{0F369347-AC65-436D-8F79-C72BE12724C7}" srcId="{357EA6FC-7A39-4A9C-A861-7614324CC582}" destId="{4A52BFAC-D371-46A4-8225-3FB41BBF5B74}" srcOrd="0" destOrd="0" parTransId="{B2BBC7CD-A36A-46BB-9B56-C691B8629F3D}" sibTransId="{435B019F-1E92-40E5-B4AE-FBF7E1B364FB}"/>
    <dgm:cxn modelId="{5B60D452-9AAA-4CC8-B416-EB65A810F67B}" srcId="{B8A4D989-3745-4063-8E26-B349F0E77D36}" destId="{357EA6FC-7A39-4A9C-A861-7614324CC582}" srcOrd="0" destOrd="0" parTransId="{9E152C9D-B0E8-430E-A321-DC9FE4B01115}" sibTransId="{AE349AFB-79B3-4D58-B87B-4EC74E334556}"/>
    <dgm:cxn modelId="{8AA5E607-CDA6-4B18-9AC1-8AB2989F0BE7}" type="presOf" srcId="{4A52BFAC-D371-46A4-8225-3FB41BBF5B74}" destId="{C05C4161-CBB8-4C0A-92AA-73A3DBD241CE}" srcOrd="0" destOrd="0" presId="urn:microsoft.com/office/officeart/2008/layout/LinedList"/>
    <dgm:cxn modelId="{9A644A01-F727-450F-98A6-E462107E285E}" type="presOf" srcId="{55B730FD-33D2-4112-AA7F-53C468B1C531}" destId="{308C715B-35B2-4764-BE0D-795E87BF355C}" srcOrd="0" destOrd="0" presId="urn:microsoft.com/office/officeart/2008/layout/LinedList"/>
    <dgm:cxn modelId="{81AF7160-58E3-4F9F-9815-380FA8A6C067}" srcId="{357EA6FC-7A39-4A9C-A861-7614324CC582}" destId="{55B730FD-33D2-4112-AA7F-53C468B1C531}" srcOrd="2" destOrd="0" parTransId="{55328082-0D9B-44DF-9830-12FFEABB7282}" sibTransId="{661D2832-F860-4530-8214-7585DA9B62E0}"/>
    <dgm:cxn modelId="{8B6B4D54-0969-400D-997B-7E694A387331}" type="presOf" srcId="{357EA6FC-7A39-4A9C-A861-7614324CC582}" destId="{50D45F99-630E-4E71-A90B-D84273D95A1A}" srcOrd="0" destOrd="0" presId="urn:microsoft.com/office/officeart/2008/layout/LinedList"/>
    <dgm:cxn modelId="{8C225448-7096-4AE2-B7F6-BC780BFAC734}" type="presOf" srcId="{B8A4D989-3745-4063-8E26-B349F0E77D36}" destId="{6C38E26C-3E6C-4413-A9CF-F8042A610728}" srcOrd="0" destOrd="0" presId="urn:microsoft.com/office/officeart/2008/layout/LinedList"/>
    <dgm:cxn modelId="{3104380A-64F3-4198-85BB-4E2F1A28E00A}" type="presOf" srcId="{E58A8AAB-736D-4718-8BB9-D0D796A20892}" destId="{B7D642A8-DEAE-455B-BA95-84AF626D6946}" srcOrd="0" destOrd="0" presId="urn:microsoft.com/office/officeart/2008/layout/LinedList"/>
    <dgm:cxn modelId="{809A491F-B0E0-4F79-85BF-44350AC18CCF}" type="presParOf" srcId="{6C38E26C-3E6C-4413-A9CF-F8042A610728}" destId="{9638EA8D-A1A0-409A-A283-ADD27B10B283}" srcOrd="0" destOrd="0" presId="urn:microsoft.com/office/officeart/2008/layout/LinedList"/>
    <dgm:cxn modelId="{3C0640F0-7EF7-43EA-81A1-18F960272DFC}" type="presParOf" srcId="{6C38E26C-3E6C-4413-A9CF-F8042A610728}" destId="{1A6D4D8A-5D4D-45A8-A471-B246F9DB5003}" srcOrd="1" destOrd="0" presId="urn:microsoft.com/office/officeart/2008/layout/LinedList"/>
    <dgm:cxn modelId="{01B84DBC-421F-49F3-8C02-860498204FAF}" type="presParOf" srcId="{1A6D4D8A-5D4D-45A8-A471-B246F9DB5003}" destId="{50D45F99-630E-4E71-A90B-D84273D95A1A}" srcOrd="0" destOrd="0" presId="urn:microsoft.com/office/officeart/2008/layout/LinedList"/>
    <dgm:cxn modelId="{9F2E986C-B5A9-4F7E-BFE3-194993B45497}" type="presParOf" srcId="{1A6D4D8A-5D4D-45A8-A471-B246F9DB5003}" destId="{4818557F-EFF8-4F95-8712-BF79D249AF10}" srcOrd="1" destOrd="0" presId="urn:microsoft.com/office/officeart/2008/layout/LinedList"/>
    <dgm:cxn modelId="{29E34DD7-B277-45A7-BB69-EC8193B1857E}" type="presParOf" srcId="{4818557F-EFF8-4F95-8712-BF79D249AF10}" destId="{F241E7DB-404F-4EC9-8BD2-22877E4B0AF3}" srcOrd="0" destOrd="0" presId="urn:microsoft.com/office/officeart/2008/layout/LinedList"/>
    <dgm:cxn modelId="{32B3C995-28D7-4033-AD12-5A7DACFEB44A}" type="presParOf" srcId="{4818557F-EFF8-4F95-8712-BF79D249AF10}" destId="{B450F271-1B42-49E9-B0DD-515F73C6D23A}" srcOrd="1" destOrd="0" presId="urn:microsoft.com/office/officeart/2008/layout/LinedList"/>
    <dgm:cxn modelId="{2A930B81-473B-45A5-8A4A-4BCB79F874A0}" type="presParOf" srcId="{B450F271-1B42-49E9-B0DD-515F73C6D23A}" destId="{F4FC4B62-4086-4A66-B588-0120F4745657}" srcOrd="0" destOrd="0" presId="urn:microsoft.com/office/officeart/2008/layout/LinedList"/>
    <dgm:cxn modelId="{14932151-D46E-402F-A607-2C8934BD96BD}" type="presParOf" srcId="{B450F271-1B42-49E9-B0DD-515F73C6D23A}" destId="{C05C4161-CBB8-4C0A-92AA-73A3DBD241CE}" srcOrd="1" destOrd="0" presId="urn:microsoft.com/office/officeart/2008/layout/LinedList"/>
    <dgm:cxn modelId="{E2ED7FC4-7FDD-455F-9EC3-1CB2BB5E6AB1}" type="presParOf" srcId="{B450F271-1B42-49E9-B0DD-515F73C6D23A}" destId="{63199209-3610-401F-A1F6-139C495C61B4}" srcOrd="2" destOrd="0" presId="urn:microsoft.com/office/officeart/2008/layout/LinedList"/>
    <dgm:cxn modelId="{8A2A23E7-0608-48BD-923C-62B40D9777F8}" type="presParOf" srcId="{4818557F-EFF8-4F95-8712-BF79D249AF10}" destId="{372E0CB9-56A1-42B0-B3DD-9528742C5C1E}" srcOrd="2" destOrd="0" presId="urn:microsoft.com/office/officeart/2008/layout/LinedList"/>
    <dgm:cxn modelId="{B87664C8-C624-48AF-AB35-89E917FC508D}" type="presParOf" srcId="{4818557F-EFF8-4F95-8712-BF79D249AF10}" destId="{85E0A78B-1783-435D-BDB0-695E18EBBF6E}" srcOrd="3" destOrd="0" presId="urn:microsoft.com/office/officeart/2008/layout/LinedList"/>
    <dgm:cxn modelId="{8D30392B-8662-441E-84E7-E352E2DDC955}" type="presParOf" srcId="{4818557F-EFF8-4F95-8712-BF79D249AF10}" destId="{56A4B135-C2D4-4F7E-ACE4-9A8ED998BF02}" srcOrd="4" destOrd="0" presId="urn:microsoft.com/office/officeart/2008/layout/LinedList"/>
    <dgm:cxn modelId="{5EFFF5AE-A5F3-46D2-A435-4B7FC239EA1A}" type="presParOf" srcId="{56A4B135-C2D4-4F7E-ACE4-9A8ED998BF02}" destId="{A6861357-8B8C-4F9F-B50E-7090C5DA8B0D}" srcOrd="0" destOrd="0" presId="urn:microsoft.com/office/officeart/2008/layout/LinedList"/>
    <dgm:cxn modelId="{BFE620BC-3C86-459E-88DA-BD3398AE2A1A}" type="presParOf" srcId="{56A4B135-C2D4-4F7E-ACE4-9A8ED998BF02}" destId="{B7D642A8-DEAE-455B-BA95-84AF626D6946}" srcOrd="1" destOrd="0" presId="urn:microsoft.com/office/officeart/2008/layout/LinedList"/>
    <dgm:cxn modelId="{FCCA3289-A343-4396-8F0A-B700C8A3BEE7}" type="presParOf" srcId="{56A4B135-C2D4-4F7E-ACE4-9A8ED998BF02}" destId="{3D0FD6BE-D987-48FA-8745-5CF155C52BEA}" srcOrd="2" destOrd="0" presId="urn:microsoft.com/office/officeart/2008/layout/LinedList"/>
    <dgm:cxn modelId="{88BEED1D-C79E-4B1D-9FAD-540D09707A94}" type="presParOf" srcId="{4818557F-EFF8-4F95-8712-BF79D249AF10}" destId="{07C7618A-6BDC-4E15-8129-098CA93F311D}" srcOrd="5" destOrd="0" presId="urn:microsoft.com/office/officeart/2008/layout/LinedList"/>
    <dgm:cxn modelId="{5D9699A1-9031-425D-B28C-D5646FBDCEE0}" type="presParOf" srcId="{4818557F-EFF8-4F95-8712-BF79D249AF10}" destId="{CAA073D7-08A1-4744-8C99-FC727A45D3BB}" srcOrd="6" destOrd="0" presId="urn:microsoft.com/office/officeart/2008/layout/LinedList"/>
    <dgm:cxn modelId="{E192D5D8-C641-411F-A1AA-C8588BC408A7}" type="presParOf" srcId="{4818557F-EFF8-4F95-8712-BF79D249AF10}" destId="{AD1B440F-FAC7-48A0-8F5C-B139A04BB25F}" srcOrd="7" destOrd="0" presId="urn:microsoft.com/office/officeart/2008/layout/LinedList"/>
    <dgm:cxn modelId="{34FC8C2D-79BD-442C-B04A-6EA123027B08}" type="presParOf" srcId="{AD1B440F-FAC7-48A0-8F5C-B139A04BB25F}" destId="{8A89B4C9-6F94-43A8-8C63-008575EDCFC8}" srcOrd="0" destOrd="0" presId="urn:microsoft.com/office/officeart/2008/layout/LinedList"/>
    <dgm:cxn modelId="{78028291-00D6-4E3F-B5E8-4C5087874D52}" type="presParOf" srcId="{AD1B440F-FAC7-48A0-8F5C-B139A04BB25F}" destId="{308C715B-35B2-4764-BE0D-795E87BF355C}" srcOrd="1" destOrd="0" presId="urn:microsoft.com/office/officeart/2008/layout/LinedList"/>
    <dgm:cxn modelId="{1A3A3807-E270-4600-BADC-1C5ABFD8DAD7}" type="presParOf" srcId="{AD1B440F-FAC7-48A0-8F5C-B139A04BB25F}" destId="{7ADB209F-9994-4335-888C-5A7CDAE60C58}" srcOrd="2" destOrd="0" presId="urn:microsoft.com/office/officeart/2008/layout/LinedList"/>
    <dgm:cxn modelId="{12BD2AF8-00E5-46CF-B214-083F0DED529F}" type="presParOf" srcId="{4818557F-EFF8-4F95-8712-BF79D249AF10}" destId="{439B9353-C129-4E0A-BD9E-85BE2F2E62A5}" srcOrd="8" destOrd="0" presId="urn:microsoft.com/office/officeart/2008/layout/LinedList"/>
    <dgm:cxn modelId="{DB6EA1DC-E2BA-4E8A-B15A-0ABCEE5258D5}" type="presParOf" srcId="{4818557F-EFF8-4F95-8712-BF79D249AF10}" destId="{3C966003-FA12-4526-AB09-8916C840EB5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8A4D989-3745-4063-8E26-B349F0E77D3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7EA6FC-7A39-4A9C-A861-7614324CC582}">
      <dgm:prSet phldrT="[Text]" custT="1"/>
      <dgm:spPr/>
      <dgm:t>
        <a:bodyPr/>
        <a:lstStyle/>
        <a:p>
          <a:r>
            <a:rPr lang="en-US" sz="3600" dirty="0" smtClean="0">
              <a:latin typeface="Times New Roman" panose="02020603050405020304" pitchFamily="18" charset="0"/>
              <a:cs typeface="Times New Roman" panose="02020603050405020304" pitchFamily="18" charset="0"/>
            </a:rPr>
            <a:t>Đối với Developer</a:t>
          </a:r>
          <a:endParaRPr lang="en-US" sz="3600" dirty="0">
            <a:latin typeface="Times New Roman" panose="02020603050405020304" pitchFamily="18" charset="0"/>
            <a:cs typeface="Times New Roman" panose="02020603050405020304" pitchFamily="18" charset="0"/>
          </a:endParaRPr>
        </a:p>
      </dgm:t>
    </dgm:pt>
    <dgm:pt modelId="{9E152C9D-B0E8-430E-A321-DC9FE4B01115}" type="parTrans" cxnId="{5B60D452-9AAA-4CC8-B416-EB65A810F67B}">
      <dgm:prSet/>
      <dgm:spPr/>
      <dgm:t>
        <a:bodyPr/>
        <a:lstStyle/>
        <a:p>
          <a:endParaRPr lang="en-US"/>
        </a:p>
      </dgm:t>
    </dgm:pt>
    <dgm:pt modelId="{AE349AFB-79B3-4D58-B87B-4EC74E334556}" type="sibTrans" cxnId="{5B60D452-9AAA-4CC8-B416-EB65A810F67B}">
      <dgm:prSet/>
      <dgm:spPr/>
      <dgm:t>
        <a:bodyPr/>
        <a:lstStyle/>
        <a:p>
          <a:endParaRPr lang="en-US"/>
        </a:p>
      </dgm:t>
    </dgm:pt>
    <dgm:pt modelId="{4A52BFAC-D371-46A4-8225-3FB41BBF5B74}">
      <dgm:prSet phldrT="[Text]"/>
      <dgm:spPr/>
      <dgm:t>
        <a:bodyPr/>
        <a:lstStyle/>
        <a:p>
          <a:r>
            <a:rPr lang="en-US" dirty="0" smtClean="0"/>
            <a:t>- Giảm thời gian tồn tại của Session, Cookie</a:t>
          </a:r>
        </a:p>
        <a:p>
          <a:r>
            <a:rPr lang="en-US" dirty="0" smtClean="0"/>
            <a:t>- Tạo lại các session ID sau khi đăng nhập thành công để ngăn chặn cuộc tấn công cố định phiên</a:t>
          </a:r>
          <a:endParaRPr lang="en-US" dirty="0"/>
        </a:p>
      </dgm:t>
    </dgm:pt>
    <dgm:pt modelId="{B2BBC7CD-A36A-46BB-9B56-C691B8629F3D}" type="parTrans" cxnId="{0F369347-AC65-436D-8F79-C72BE12724C7}">
      <dgm:prSet/>
      <dgm:spPr/>
      <dgm:t>
        <a:bodyPr/>
        <a:lstStyle/>
        <a:p>
          <a:endParaRPr lang="en-US"/>
        </a:p>
      </dgm:t>
    </dgm:pt>
    <dgm:pt modelId="{435B019F-1E92-40E5-B4AE-FBF7E1B364FB}" type="sibTrans" cxnId="{0F369347-AC65-436D-8F79-C72BE12724C7}">
      <dgm:prSet/>
      <dgm:spPr/>
      <dgm:t>
        <a:bodyPr/>
        <a:lstStyle/>
        <a:p>
          <a:endParaRPr lang="en-US"/>
        </a:p>
      </dgm:t>
    </dgm:pt>
    <dgm:pt modelId="{E58A8AAB-736D-4718-8BB9-D0D796A20892}">
      <dgm:prSet phldrT="[Text]"/>
      <dgm:spPr/>
      <dgm:t>
        <a:bodyPr/>
        <a:lstStyle/>
        <a:p>
          <a:r>
            <a:rPr lang="en-US" dirty="0" smtClean="0"/>
            <a:t>- Ngăn chặn nghe lén trong hệ thống</a:t>
          </a:r>
        </a:p>
        <a:p>
          <a:r>
            <a:rPr lang="en-US" dirty="0" smtClean="0"/>
            <a:t>- Mã hóa dữ liệu và session key giao tiếp giữa người sử dụng và máy chủ</a:t>
          </a:r>
          <a:endParaRPr lang="en-US" dirty="0"/>
        </a:p>
      </dgm:t>
    </dgm:pt>
    <dgm:pt modelId="{5022D050-C606-4EC4-AAD1-F27BFF4DE59D}" type="parTrans" cxnId="{D5BE1DB9-0B56-4AA5-95AF-5D1980137101}">
      <dgm:prSet/>
      <dgm:spPr/>
      <dgm:t>
        <a:bodyPr/>
        <a:lstStyle/>
        <a:p>
          <a:endParaRPr lang="en-US"/>
        </a:p>
      </dgm:t>
    </dgm:pt>
    <dgm:pt modelId="{0685EBA9-58EA-4C8C-ACE0-6681EDCA4307}" type="sibTrans" cxnId="{D5BE1DB9-0B56-4AA5-95AF-5D1980137101}">
      <dgm:prSet/>
      <dgm:spPr/>
      <dgm:t>
        <a:bodyPr/>
        <a:lstStyle/>
        <a:p>
          <a:endParaRPr lang="en-US"/>
        </a:p>
      </dgm:t>
    </dgm:pt>
    <dgm:pt modelId="{55B730FD-33D2-4112-AA7F-53C468B1C531}">
      <dgm:prSet phldrT="[Text]"/>
      <dgm:spPr/>
      <dgm:t>
        <a:bodyPr/>
        <a:lstStyle/>
        <a:p>
          <a:r>
            <a:rPr lang="en-US" dirty="0" smtClean="0"/>
            <a:t>- Tạo các session có key-value dài, ngẫu nhiên, kí tự khó để tránh dễ dàng đoán được</a:t>
          </a:r>
        </a:p>
        <a:p>
          <a:r>
            <a:rPr lang="en-US" dirty="0" smtClean="0"/>
            <a:t>- Sử dụng HTTPS cho website để mã hóa dữ liệu truyền đi</a:t>
          </a:r>
          <a:endParaRPr lang="en-US" dirty="0"/>
        </a:p>
      </dgm:t>
    </dgm:pt>
    <dgm:pt modelId="{55328082-0D9B-44DF-9830-12FFEABB7282}" type="parTrans" cxnId="{81AF7160-58E3-4F9F-9815-380FA8A6C067}">
      <dgm:prSet/>
      <dgm:spPr/>
      <dgm:t>
        <a:bodyPr/>
        <a:lstStyle/>
        <a:p>
          <a:endParaRPr lang="en-US"/>
        </a:p>
      </dgm:t>
    </dgm:pt>
    <dgm:pt modelId="{661D2832-F860-4530-8214-7585DA9B62E0}" type="sibTrans" cxnId="{81AF7160-58E3-4F9F-9815-380FA8A6C067}">
      <dgm:prSet/>
      <dgm:spPr/>
      <dgm:t>
        <a:bodyPr/>
        <a:lstStyle/>
        <a:p>
          <a:endParaRPr lang="en-US"/>
        </a:p>
      </dgm:t>
    </dgm:pt>
    <dgm:pt modelId="{6C38E26C-3E6C-4413-A9CF-F8042A610728}" type="pres">
      <dgm:prSet presAssocID="{B8A4D989-3745-4063-8E26-B349F0E77D36}" presName="vert0" presStyleCnt="0">
        <dgm:presLayoutVars>
          <dgm:dir/>
          <dgm:animOne val="branch"/>
          <dgm:animLvl val="lvl"/>
        </dgm:presLayoutVars>
      </dgm:prSet>
      <dgm:spPr/>
      <dgm:t>
        <a:bodyPr/>
        <a:lstStyle/>
        <a:p>
          <a:endParaRPr lang="en-US"/>
        </a:p>
      </dgm:t>
    </dgm:pt>
    <dgm:pt modelId="{9638EA8D-A1A0-409A-A283-ADD27B10B283}" type="pres">
      <dgm:prSet presAssocID="{357EA6FC-7A39-4A9C-A861-7614324CC582}" presName="thickLine" presStyleLbl="alignNode1" presStyleIdx="0" presStyleCnt="1"/>
      <dgm:spPr/>
    </dgm:pt>
    <dgm:pt modelId="{1A6D4D8A-5D4D-45A8-A471-B246F9DB5003}" type="pres">
      <dgm:prSet presAssocID="{357EA6FC-7A39-4A9C-A861-7614324CC582}" presName="horz1" presStyleCnt="0"/>
      <dgm:spPr/>
    </dgm:pt>
    <dgm:pt modelId="{50D45F99-630E-4E71-A90B-D84273D95A1A}" type="pres">
      <dgm:prSet presAssocID="{357EA6FC-7A39-4A9C-A861-7614324CC582}" presName="tx1" presStyleLbl="revTx" presStyleIdx="0" presStyleCnt="4"/>
      <dgm:spPr/>
      <dgm:t>
        <a:bodyPr/>
        <a:lstStyle/>
        <a:p>
          <a:endParaRPr lang="en-US"/>
        </a:p>
      </dgm:t>
    </dgm:pt>
    <dgm:pt modelId="{4818557F-EFF8-4F95-8712-BF79D249AF10}" type="pres">
      <dgm:prSet presAssocID="{357EA6FC-7A39-4A9C-A861-7614324CC582}" presName="vert1" presStyleCnt="0"/>
      <dgm:spPr/>
    </dgm:pt>
    <dgm:pt modelId="{F241E7DB-404F-4EC9-8BD2-22877E4B0AF3}" type="pres">
      <dgm:prSet presAssocID="{4A52BFAC-D371-46A4-8225-3FB41BBF5B74}" presName="vertSpace2a" presStyleCnt="0"/>
      <dgm:spPr/>
    </dgm:pt>
    <dgm:pt modelId="{B450F271-1B42-49E9-B0DD-515F73C6D23A}" type="pres">
      <dgm:prSet presAssocID="{4A52BFAC-D371-46A4-8225-3FB41BBF5B74}" presName="horz2" presStyleCnt="0"/>
      <dgm:spPr/>
    </dgm:pt>
    <dgm:pt modelId="{F4FC4B62-4086-4A66-B588-0120F4745657}" type="pres">
      <dgm:prSet presAssocID="{4A52BFAC-D371-46A4-8225-3FB41BBF5B74}" presName="horzSpace2" presStyleCnt="0"/>
      <dgm:spPr/>
    </dgm:pt>
    <dgm:pt modelId="{C05C4161-CBB8-4C0A-92AA-73A3DBD241CE}" type="pres">
      <dgm:prSet presAssocID="{4A52BFAC-D371-46A4-8225-3FB41BBF5B74}" presName="tx2" presStyleLbl="revTx" presStyleIdx="1" presStyleCnt="4"/>
      <dgm:spPr/>
      <dgm:t>
        <a:bodyPr/>
        <a:lstStyle/>
        <a:p>
          <a:endParaRPr lang="en-US"/>
        </a:p>
      </dgm:t>
    </dgm:pt>
    <dgm:pt modelId="{63199209-3610-401F-A1F6-139C495C61B4}" type="pres">
      <dgm:prSet presAssocID="{4A52BFAC-D371-46A4-8225-3FB41BBF5B74}" presName="vert2" presStyleCnt="0"/>
      <dgm:spPr/>
    </dgm:pt>
    <dgm:pt modelId="{372E0CB9-56A1-42B0-B3DD-9528742C5C1E}" type="pres">
      <dgm:prSet presAssocID="{4A52BFAC-D371-46A4-8225-3FB41BBF5B74}" presName="thinLine2b" presStyleLbl="callout" presStyleIdx="0" presStyleCnt="3"/>
      <dgm:spPr/>
    </dgm:pt>
    <dgm:pt modelId="{85E0A78B-1783-435D-BDB0-695E18EBBF6E}" type="pres">
      <dgm:prSet presAssocID="{4A52BFAC-D371-46A4-8225-3FB41BBF5B74}" presName="vertSpace2b" presStyleCnt="0"/>
      <dgm:spPr/>
    </dgm:pt>
    <dgm:pt modelId="{56A4B135-C2D4-4F7E-ACE4-9A8ED998BF02}" type="pres">
      <dgm:prSet presAssocID="{E58A8AAB-736D-4718-8BB9-D0D796A20892}" presName="horz2" presStyleCnt="0"/>
      <dgm:spPr/>
    </dgm:pt>
    <dgm:pt modelId="{A6861357-8B8C-4F9F-B50E-7090C5DA8B0D}" type="pres">
      <dgm:prSet presAssocID="{E58A8AAB-736D-4718-8BB9-D0D796A20892}" presName="horzSpace2" presStyleCnt="0"/>
      <dgm:spPr/>
    </dgm:pt>
    <dgm:pt modelId="{B7D642A8-DEAE-455B-BA95-84AF626D6946}" type="pres">
      <dgm:prSet presAssocID="{E58A8AAB-736D-4718-8BB9-D0D796A20892}" presName="tx2" presStyleLbl="revTx" presStyleIdx="2" presStyleCnt="4"/>
      <dgm:spPr/>
      <dgm:t>
        <a:bodyPr/>
        <a:lstStyle/>
        <a:p>
          <a:endParaRPr lang="en-US"/>
        </a:p>
      </dgm:t>
    </dgm:pt>
    <dgm:pt modelId="{3D0FD6BE-D987-48FA-8745-5CF155C52BEA}" type="pres">
      <dgm:prSet presAssocID="{E58A8AAB-736D-4718-8BB9-D0D796A20892}" presName="vert2" presStyleCnt="0"/>
      <dgm:spPr/>
    </dgm:pt>
    <dgm:pt modelId="{07C7618A-6BDC-4E15-8129-098CA93F311D}" type="pres">
      <dgm:prSet presAssocID="{E58A8AAB-736D-4718-8BB9-D0D796A20892}" presName="thinLine2b" presStyleLbl="callout" presStyleIdx="1" presStyleCnt="3"/>
      <dgm:spPr/>
    </dgm:pt>
    <dgm:pt modelId="{CAA073D7-08A1-4744-8C99-FC727A45D3BB}" type="pres">
      <dgm:prSet presAssocID="{E58A8AAB-736D-4718-8BB9-D0D796A20892}" presName="vertSpace2b" presStyleCnt="0"/>
      <dgm:spPr/>
    </dgm:pt>
    <dgm:pt modelId="{AD1B440F-FAC7-48A0-8F5C-B139A04BB25F}" type="pres">
      <dgm:prSet presAssocID="{55B730FD-33D2-4112-AA7F-53C468B1C531}" presName="horz2" presStyleCnt="0"/>
      <dgm:spPr/>
    </dgm:pt>
    <dgm:pt modelId="{8A89B4C9-6F94-43A8-8C63-008575EDCFC8}" type="pres">
      <dgm:prSet presAssocID="{55B730FD-33D2-4112-AA7F-53C468B1C531}" presName="horzSpace2" presStyleCnt="0"/>
      <dgm:spPr/>
    </dgm:pt>
    <dgm:pt modelId="{308C715B-35B2-4764-BE0D-795E87BF355C}" type="pres">
      <dgm:prSet presAssocID="{55B730FD-33D2-4112-AA7F-53C468B1C531}" presName="tx2" presStyleLbl="revTx" presStyleIdx="3" presStyleCnt="4"/>
      <dgm:spPr/>
      <dgm:t>
        <a:bodyPr/>
        <a:lstStyle/>
        <a:p>
          <a:endParaRPr lang="en-US"/>
        </a:p>
      </dgm:t>
    </dgm:pt>
    <dgm:pt modelId="{7ADB209F-9994-4335-888C-5A7CDAE60C58}" type="pres">
      <dgm:prSet presAssocID="{55B730FD-33D2-4112-AA7F-53C468B1C531}" presName="vert2" presStyleCnt="0"/>
      <dgm:spPr/>
    </dgm:pt>
    <dgm:pt modelId="{439B9353-C129-4E0A-BD9E-85BE2F2E62A5}" type="pres">
      <dgm:prSet presAssocID="{55B730FD-33D2-4112-AA7F-53C468B1C531}" presName="thinLine2b" presStyleLbl="callout" presStyleIdx="2" presStyleCnt="3"/>
      <dgm:spPr/>
    </dgm:pt>
    <dgm:pt modelId="{3C966003-FA12-4526-AB09-8916C840EB51}" type="pres">
      <dgm:prSet presAssocID="{55B730FD-33D2-4112-AA7F-53C468B1C531}" presName="vertSpace2b" presStyleCnt="0"/>
      <dgm:spPr/>
    </dgm:pt>
  </dgm:ptLst>
  <dgm:cxnLst>
    <dgm:cxn modelId="{D5BE1DB9-0B56-4AA5-95AF-5D1980137101}" srcId="{357EA6FC-7A39-4A9C-A861-7614324CC582}" destId="{E58A8AAB-736D-4718-8BB9-D0D796A20892}" srcOrd="1" destOrd="0" parTransId="{5022D050-C606-4EC4-AAD1-F27BFF4DE59D}" sibTransId="{0685EBA9-58EA-4C8C-ACE0-6681EDCA4307}"/>
    <dgm:cxn modelId="{0F369347-AC65-436D-8F79-C72BE12724C7}" srcId="{357EA6FC-7A39-4A9C-A861-7614324CC582}" destId="{4A52BFAC-D371-46A4-8225-3FB41BBF5B74}" srcOrd="0" destOrd="0" parTransId="{B2BBC7CD-A36A-46BB-9B56-C691B8629F3D}" sibTransId="{435B019F-1E92-40E5-B4AE-FBF7E1B364FB}"/>
    <dgm:cxn modelId="{5B60D452-9AAA-4CC8-B416-EB65A810F67B}" srcId="{B8A4D989-3745-4063-8E26-B349F0E77D36}" destId="{357EA6FC-7A39-4A9C-A861-7614324CC582}" srcOrd="0" destOrd="0" parTransId="{9E152C9D-B0E8-430E-A321-DC9FE4B01115}" sibTransId="{AE349AFB-79B3-4D58-B87B-4EC74E334556}"/>
    <dgm:cxn modelId="{8AA5E607-CDA6-4B18-9AC1-8AB2989F0BE7}" type="presOf" srcId="{4A52BFAC-D371-46A4-8225-3FB41BBF5B74}" destId="{C05C4161-CBB8-4C0A-92AA-73A3DBD241CE}" srcOrd="0" destOrd="0" presId="urn:microsoft.com/office/officeart/2008/layout/LinedList"/>
    <dgm:cxn modelId="{9A644A01-F727-450F-98A6-E462107E285E}" type="presOf" srcId="{55B730FD-33D2-4112-AA7F-53C468B1C531}" destId="{308C715B-35B2-4764-BE0D-795E87BF355C}" srcOrd="0" destOrd="0" presId="urn:microsoft.com/office/officeart/2008/layout/LinedList"/>
    <dgm:cxn modelId="{81AF7160-58E3-4F9F-9815-380FA8A6C067}" srcId="{357EA6FC-7A39-4A9C-A861-7614324CC582}" destId="{55B730FD-33D2-4112-AA7F-53C468B1C531}" srcOrd="2" destOrd="0" parTransId="{55328082-0D9B-44DF-9830-12FFEABB7282}" sibTransId="{661D2832-F860-4530-8214-7585DA9B62E0}"/>
    <dgm:cxn modelId="{8B6B4D54-0969-400D-997B-7E694A387331}" type="presOf" srcId="{357EA6FC-7A39-4A9C-A861-7614324CC582}" destId="{50D45F99-630E-4E71-A90B-D84273D95A1A}" srcOrd="0" destOrd="0" presId="urn:microsoft.com/office/officeart/2008/layout/LinedList"/>
    <dgm:cxn modelId="{8C225448-7096-4AE2-B7F6-BC780BFAC734}" type="presOf" srcId="{B8A4D989-3745-4063-8E26-B349F0E77D36}" destId="{6C38E26C-3E6C-4413-A9CF-F8042A610728}" srcOrd="0" destOrd="0" presId="urn:microsoft.com/office/officeart/2008/layout/LinedList"/>
    <dgm:cxn modelId="{3104380A-64F3-4198-85BB-4E2F1A28E00A}" type="presOf" srcId="{E58A8AAB-736D-4718-8BB9-D0D796A20892}" destId="{B7D642A8-DEAE-455B-BA95-84AF626D6946}" srcOrd="0" destOrd="0" presId="urn:microsoft.com/office/officeart/2008/layout/LinedList"/>
    <dgm:cxn modelId="{809A491F-B0E0-4F79-85BF-44350AC18CCF}" type="presParOf" srcId="{6C38E26C-3E6C-4413-A9CF-F8042A610728}" destId="{9638EA8D-A1A0-409A-A283-ADD27B10B283}" srcOrd="0" destOrd="0" presId="urn:microsoft.com/office/officeart/2008/layout/LinedList"/>
    <dgm:cxn modelId="{3C0640F0-7EF7-43EA-81A1-18F960272DFC}" type="presParOf" srcId="{6C38E26C-3E6C-4413-A9CF-F8042A610728}" destId="{1A6D4D8A-5D4D-45A8-A471-B246F9DB5003}" srcOrd="1" destOrd="0" presId="urn:microsoft.com/office/officeart/2008/layout/LinedList"/>
    <dgm:cxn modelId="{01B84DBC-421F-49F3-8C02-860498204FAF}" type="presParOf" srcId="{1A6D4D8A-5D4D-45A8-A471-B246F9DB5003}" destId="{50D45F99-630E-4E71-A90B-D84273D95A1A}" srcOrd="0" destOrd="0" presId="urn:microsoft.com/office/officeart/2008/layout/LinedList"/>
    <dgm:cxn modelId="{9F2E986C-B5A9-4F7E-BFE3-194993B45497}" type="presParOf" srcId="{1A6D4D8A-5D4D-45A8-A471-B246F9DB5003}" destId="{4818557F-EFF8-4F95-8712-BF79D249AF10}" srcOrd="1" destOrd="0" presId="urn:microsoft.com/office/officeart/2008/layout/LinedList"/>
    <dgm:cxn modelId="{29E34DD7-B277-45A7-BB69-EC8193B1857E}" type="presParOf" srcId="{4818557F-EFF8-4F95-8712-BF79D249AF10}" destId="{F241E7DB-404F-4EC9-8BD2-22877E4B0AF3}" srcOrd="0" destOrd="0" presId="urn:microsoft.com/office/officeart/2008/layout/LinedList"/>
    <dgm:cxn modelId="{32B3C995-28D7-4033-AD12-5A7DACFEB44A}" type="presParOf" srcId="{4818557F-EFF8-4F95-8712-BF79D249AF10}" destId="{B450F271-1B42-49E9-B0DD-515F73C6D23A}" srcOrd="1" destOrd="0" presId="urn:microsoft.com/office/officeart/2008/layout/LinedList"/>
    <dgm:cxn modelId="{2A930B81-473B-45A5-8A4A-4BCB79F874A0}" type="presParOf" srcId="{B450F271-1B42-49E9-B0DD-515F73C6D23A}" destId="{F4FC4B62-4086-4A66-B588-0120F4745657}" srcOrd="0" destOrd="0" presId="urn:microsoft.com/office/officeart/2008/layout/LinedList"/>
    <dgm:cxn modelId="{14932151-D46E-402F-A607-2C8934BD96BD}" type="presParOf" srcId="{B450F271-1B42-49E9-B0DD-515F73C6D23A}" destId="{C05C4161-CBB8-4C0A-92AA-73A3DBD241CE}" srcOrd="1" destOrd="0" presId="urn:microsoft.com/office/officeart/2008/layout/LinedList"/>
    <dgm:cxn modelId="{E2ED7FC4-7FDD-455F-9EC3-1CB2BB5E6AB1}" type="presParOf" srcId="{B450F271-1B42-49E9-B0DD-515F73C6D23A}" destId="{63199209-3610-401F-A1F6-139C495C61B4}" srcOrd="2" destOrd="0" presId="urn:microsoft.com/office/officeart/2008/layout/LinedList"/>
    <dgm:cxn modelId="{8A2A23E7-0608-48BD-923C-62B40D9777F8}" type="presParOf" srcId="{4818557F-EFF8-4F95-8712-BF79D249AF10}" destId="{372E0CB9-56A1-42B0-B3DD-9528742C5C1E}" srcOrd="2" destOrd="0" presId="urn:microsoft.com/office/officeart/2008/layout/LinedList"/>
    <dgm:cxn modelId="{B87664C8-C624-48AF-AB35-89E917FC508D}" type="presParOf" srcId="{4818557F-EFF8-4F95-8712-BF79D249AF10}" destId="{85E0A78B-1783-435D-BDB0-695E18EBBF6E}" srcOrd="3" destOrd="0" presId="urn:microsoft.com/office/officeart/2008/layout/LinedList"/>
    <dgm:cxn modelId="{8D30392B-8662-441E-84E7-E352E2DDC955}" type="presParOf" srcId="{4818557F-EFF8-4F95-8712-BF79D249AF10}" destId="{56A4B135-C2D4-4F7E-ACE4-9A8ED998BF02}" srcOrd="4" destOrd="0" presId="urn:microsoft.com/office/officeart/2008/layout/LinedList"/>
    <dgm:cxn modelId="{5EFFF5AE-A5F3-46D2-A435-4B7FC239EA1A}" type="presParOf" srcId="{56A4B135-C2D4-4F7E-ACE4-9A8ED998BF02}" destId="{A6861357-8B8C-4F9F-B50E-7090C5DA8B0D}" srcOrd="0" destOrd="0" presId="urn:microsoft.com/office/officeart/2008/layout/LinedList"/>
    <dgm:cxn modelId="{BFE620BC-3C86-459E-88DA-BD3398AE2A1A}" type="presParOf" srcId="{56A4B135-C2D4-4F7E-ACE4-9A8ED998BF02}" destId="{B7D642A8-DEAE-455B-BA95-84AF626D6946}" srcOrd="1" destOrd="0" presId="urn:microsoft.com/office/officeart/2008/layout/LinedList"/>
    <dgm:cxn modelId="{FCCA3289-A343-4396-8F0A-B700C8A3BEE7}" type="presParOf" srcId="{56A4B135-C2D4-4F7E-ACE4-9A8ED998BF02}" destId="{3D0FD6BE-D987-48FA-8745-5CF155C52BEA}" srcOrd="2" destOrd="0" presId="urn:microsoft.com/office/officeart/2008/layout/LinedList"/>
    <dgm:cxn modelId="{88BEED1D-C79E-4B1D-9FAD-540D09707A94}" type="presParOf" srcId="{4818557F-EFF8-4F95-8712-BF79D249AF10}" destId="{07C7618A-6BDC-4E15-8129-098CA93F311D}" srcOrd="5" destOrd="0" presId="urn:microsoft.com/office/officeart/2008/layout/LinedList"/>
    <dgm:cxn modelId="{5D9699A1-9031-425D-B28C-D5646FBDCEE0}" type="presParOf" srcId="{4818557F-EFF8-4F95-8712-BF79D249AF10}" destId="{CAA073D7-08A1-4744-8C99-FC727A45D3BB}" srcOrd="6" destOrd="0" presId="urn:microsoft.com/office/officeart/2008/layout/LinedList"/>
    <dgm:cxn modelId="{E192D5D8-C641-411F-A1AA-C8588BC408A7}" type="presParOf" srcId="{4818557F-EFF8-4F95-8712-BF79D249AF10}" destId="{AD1B440F-FAC7-48A0-8F5C-B139A04BB25F}" srcOrd="7" destOrd="0" presId="urn:microsoft.com/office/officeart/2008/layout/LinedList"/>
    <dgm:cxn modelId="{34FC8C2D-79BD-442C-B04A-6EA123027B08}" type="presParOf" srcId="{AD1B440F-FAC7-48A0-8F5C-B139A04BB25F}" destId="{8A89B4C9-6F94-43A8-8C63-008575EDCFC8}" srcOrd="0" destOrd="0" presId="urn:microsoft.com/office/officeart/2008/layout/LinedList"/>
    <dgm:cxn modelId="{78028291-00D6-4E3F-B5E8-4C5087874D52}" type="presParOf" srcId="{AD1B440F-FAC7-48A0-8F5C-B139A04BB25F}" destId="{308C715B-35B2-4764-BE0D-795E87BF355C}" srcOrd="1" destOrd="0" presId="urn:microsoft.com/office/officeart/2008/layout/LinedList"/>
    <dgm:cxn modelId="{1A3A3807-E270-4600-BADC-1C5ABFD8DAD7}" type="presParOf" srcId="{AD1B440F-FAC7-48A0-8F5C-B139A04BB25F}" destId="{7ADB209F-9994-4335-888C-5A7CDAE60C58}" srcOrd="2" destOrd="0" presId="urn:microsoft.com/office/officeart/2008/layout/LinedList"/>
    <dgm:cxn modelId="{12BD2AF8-00E5-46CF-B214-083F0DED529F}" type="presParOf" srcId="{4818557F-EFF8-4F95-8712-BF79D249AF10}" destId="{439B9353-C129-4E0A-BD9E-85BE2F2E62A5}" srcOrd="8" destOrd="0" presId="urn:microsoft.com/office/officeart/2008/layout/LinedList"/>
    <dgm:cxn modelId="{DB6EA1DC-E2BA-4E8A-B15A-0ABCEE5258D5}" type="presParOf" srcId="{4818557F-EFF8-4F95-8712-BF79D249AF10}" destId="{3C966003-FA12-4526-AB09-8916C840EB5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624B9-17B7-4017-92E3-7C458784EE2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6E2D599-0629-4CB0-86A2-F9049CF71570}">
      <dgm:prSet phldrT="[Text]"/>
      <dgm:spPr/>
      <dgm:t>
        <a:bodyPr/>
        <a:lstStyle/>
        <a:p>
          <a:r>
            <a:rPr lang="en-US" dirty="0" smtClean="0">
              <a:latin typeface="Times New Roman" panose="02020603050405020304" pitchFamily="18" charset="0"/>
              <a:cs typeface="Times New Roman" panose="02020603050405020304" pitchFamily="18" charset="0"/>
            </a:rPr>
            <a:t>Dự đoán giá trị sessionID bằng cách phân tích quy trình tạo ra sessionID</a:t>
          </a:r>
          <a:endParaRPr lang="en-US" dirty="0">
            <a:latin typeface="Times New Roman" panose="02020603050405020304" pitchFamily="18" charset="0"/>
            <a:cs typeface="Times New Roman" panose="02020603050405020304" pitchFamily="18" charset="0"/>
          </a:endParaRPr>
        </a:p>
      </dgm:t>
    </dgm:pt>
    <dgm:pt modelId="{94E5F75E-BA99-4C1C-911B-BA8EC8296A9A}" type="parTrans" cxnId="{E4D8D407-08ED-4DF5-A9D2-0D96A95B9963}">
      <dgm:prSet/>
      <dgm:spPr/>
      <dgm:t>
        <a:bodyPr/>
        <a:lstStyle/>
        <a:p>
          <a:endParaRPr lang="en-US"/>
        </a:p>
      </dgm:t>
    </dgm:pt>
    <dgm:pt modelId="{649284CC-DDB5-432C-85FC-B67CEF2EAD37}" type="sibTrans" cxnId="{E4D8D407-08ED-4DF5-A9D2-0D96A95B9963}">
      <dgm:prSet/>
      <dgm:spPr/>
      <dgm:t>
        <a:bodyPr/>
        <a:lstStyle/>
        <a:p>
          <a:endParaRPr lang="en-US"/>
        </a:p>
      </dgm:t>
    </dgm:pt>
    <dgm:pt modelId="{F2AC66B1-C497-4909-8C40-78328B747D33}">
      <dgm:prSet phldrT="[Text]"/>
      <dgm:spPr/>
      <dgm:t>
        <a:bodyPr/>
        <a:lstStyle/>
        <a:p>
          <a:r>
            <a:rPr lang="en-US" dirty="0" smtClean="0">
              <a:latin typeface="Times New Roman" panose="02020603050405020304" pitchFamily="18" charset="0"/>
              <a:cs typeface="Times New Roman" panose="02020603050405020304" pitchFamily="18" charset="0"/>
            </a:rPr>
            <a:t>K</a:t>
          </a:r>
          <a:r>
            <a:rPr lang="vi-VN" dirty="0" smtClean="0">
              <a:latin typeface="Times New Roman" panose="02020603050405020304" pitchFamily="18" charset="0"/>
              <a:cs typeface="Times New Roman" panose="02020603050405020304" pitchFamily="18" charset="0"/>
            </a:rPr>
            <a:t>ẻ tấn công cần thu thập một số giá trị </a:t>
          </a:r>
          <a:r>
            <a:rPr lang="en-US" dirty="0" smtClean="0">
              <a:latin typeface="Times New Roman" panose="02020603050405020304" pitchFamily="18" charset="0"/>
              <a:cs typeface="Times New Roman" panose="02020603050405020304" pitchFamily="18" charset="0"/>
            </a:rPr>
            <a:t>session</a:t>
          </a:r>
          <a:r>
            <a:rPr lang="vi-VN" dirty="0" smtClean="0">
              <a:latin typeface="Times New Roman" panose="02020603050405020304" pitchFamily="18" charset="0"/>
              <a:cs typeface="Times New Roman" panose="02020603050405020304" pitchFamily="18" charset="0"/>
            </a:rPr>
            <a:t>ID hợp lệ được sử dụng để xác định người dùng</a:t>
          </a:r>
          <a:endParaRPr lang="en-US" dirty="0">
            <a:latin typeface="Times New Roman" panose="02020603050405020304" pitchFamily="18" charset="0"/>
            <a:cs typeface="Times New Roman" panose="02020603050405020304" pitchFamily="18" charset="0"/>
          </a:endParaRPr>
        </a:p>
      </dgm:t>
    </dgm:pt>
    <dgm:pt modelId="{EDE09E26-2DB0-404C-82B7-D3AC6440978B}" type="sibTrans" cxnId="{76457E5C-4940-419D-80CB-83426E17F92C}">
      <dgm:prSet/>
      <dgm:spPr/>
      <dgm:t>
        <a:bodyPr/>
        <a:lstStyle/>
        <a:p>
          <a:endParaRPr lang="en-US"/>
        </a:p>
      </dgm:t>
    </dgm:pt>
    <dgm:pt modelId="{B4B67A32-B6C2-494A-B91E-483D2C51061A}" type="parTrans" cxnId="{76457E5C-4940-419D-80CB-83426E17F92C}">
      <dgm:prSet/>
      <dgm:spPr/>
      <dgm:t>
        <a:bodyPr/>
        <a:lstStyle/>
        <a:p>
          <a:endParaRPr lang="en-US"/>
        </a:p>
      </dgm:t>
    </dgm:pt>
    <dgm:pt modelId="{12633EF9-41C8-47EB-934E-ED0CA8348B2D}" type="pres">
      <dgm:prSet presAssocID="{81A624B9-17B7-4017-92E3-7C458784EE22}" presName="Name0" presStyleCnt="0">
        <dgm:presLayoutVars>
          <dgm:chMax val="7"/>
          <dgm:chPref val="7"/>
          <dgm:dir/>
        </dgm:presLayoutVars>
      </dgm:prSet>
      <dgm:spPr/>
      <dgm:t>
        <a:bodyPr/>
        <a:lstStyle/>
        <a:p>
          <a:endParaRPr lang="en-US"/>
        </a:p>
      </dgm:t>
    </dgm:pt>
    <dgm:pt modelId="{87FAF33F-3C06-4BCB-A7E7-CB73487C9D6F}" type="pres">
      <dgm:prSet presAssocID="{81A624B9-17B7-4017-92E3-7C458784EE22}" presName="Name1" presStyleCnt="0"/>
      <dgm:spPr/>
    </dgm:pt>
    <dgm:pt modelId="{CCFFD7BD-E026-4F88-8AF7-9B90CE9AA952}" type="pres">
      <dgm:prSet presAssocID="{81A624B9-17B7-4017-92E3-7C458784EE22}" presName="cycle" presStyleCnt="0"/>
      <dgm:spPr/>
    </dgm:pt>
    <dgm:pt modelId="{E65192E4-762B-43AB-8647-5715F3CE581C}" type="pres">
      <dgm:prSet presAssocID="{81A624B9-17B7-4017-92E3-7C458784EE22}" presName="srcNode" presStyleLbl="node1" presStyleIdx="0" presStyleCnt="2"/>
      <dgm:spPr/>
    </dgm:pt>
    <dgm:pt modelId="{8E60CAA5-F9FA-41AD-9CA6-D5AB69D342A1}" type="pres">
      <dgm:prSet presAssocID="{81A624B9-17B7-4017-92E3-7C458784EE22}" presName="conn" presStyleLbl="parChTrans1D2" presStyleIdx="0" presStyleCnt="1"/>
      <dgm:spPr/>
      <dgm:t>
        <a:bodyPr/>
        <a:lstStyle/>
        <a:p>
          <a:endParaRPr lang="en-US"/>
        </a:p>
      </dgm:t>
    </dgm:pt>
    <dgm:pt modelId="{31B75D7D-DCF5-4B40-894A-0B2C52379B59}" type="pres">
      <dgm:prSet presAssocID="{81A624B9-17B7-4017-92E3-7C458784EE22}" presName="extraNode" presStyleLbl="node1" presStyleIdx="0" presStyleCnt="2"/>
      <dgm:spPr/>
    </dgm:pt>
    <dgm:pt modelId="{273409F7-E029-4BDD-8038-4512E7C9477D}" type="pres">
      <dgm:prSet presAssocID="{81A624B9-17B7-4017-92E3-7C458784EE22}" presName="dstNode" presStyleLbl="node1" presStyleIdx="0" presStyleCnt="2"/>
      <dgm:spPr/>
    </dgm:pt>
    <dgm:pt modelId="{358D23C2-B0EC-4126-B1E0-282F1AD8270E}" type="pres">
      <dgm:prSet presAssocID="{A6E2D599-0629-4CB0-86A2-F9049CF71570}" presName="text_1" presStyleLbl="node1" presStyleIdx="0" presStyleCnt="2" custLinFactNeighborX="112" custLinFactNeighborY="-1163">
        <dgm:presLayoutVars>
          <dgm:bulletEnabled val="1"/>
        </dgm:presLayoutVars>
      </dgm:prSet>
      <dgm:spPr/>
      <dgm:t>
        <a:bodyPr/>
        <a:lstStyle/>
        <a:p>
          <a:endParaRPr lang="en-US"/>
        </a:p>
      </dgm:t>
    </dgm:pt>
    <dgm:pt modelId="{2BB7D53B-AABC-42DA-B98A-1BBEA4E8B77B}" type="pres">
      <dgm:prSet presAssocID="{A6E2D599-0629-4CB0-86A2-F9049CF71570}" presName="accent_1" presStyleCnt="0"/>
      <dgm:spPr/>
    </dgm:pt>
    <dgm:pt modelId="{6DF21CB5-B2E1-497C-BB64-0799FFA11482}" type="pres">
      <dgm:prSet presAssocID="{A6E2D599-0629-4CB0-86A2-F9049CF71570}" presName="accentRepeatNode" presStyleLbl="solidFgAcc1" presStyleIdx="0" presStyleCnt="2"/>
      <dgm:spPr/>
    </dgm:pt>
    <dgm:pt modelId="{9CAA2B60-2660-49C1-834C-13C5AD5570C2}" type="pres">
      <dgm:prSet presAssocID="{F2AC66B1-C497-4909-8C40-78328B747D33}" presName="text_2" presStyleLbl="node1" presStyleIdx="1" presStyleCnt="2">
        <dgm:presLayoutVars>
          <dgm:bulletEnabled val="1"/>
        </dgm:presLayoutVars>
      </dgm:prSet>
      <dgm:spPr/>
      <dgm:t>
        <a:bodyPr/>
        <a:lstStyle/>
        <a:p>
          <a:endParaRPr lang="en-US"/>
        </a:p>
      </dgm:t>
    </dgm:pt>
    <dgm:pt modelId="{3D68AD58-4D77-4592-956C-AE88D17C6BFF}" type="pres">
      <dgm:prSet presAssocID="{F2AC66B1-C497-4909-8C40-78328B747D33}" presName="accent_2" presStyleCnt="0"/>
      <dgm:spPr/>
    </dgm:pt>
    <dgm:pt modelId="{05428AB2-C174-4BEC-AFF7-7ABD2F34BEA7}" type="pres">
      <dgm:prSet presAssocID="{F2AC66B1-C497-4909-8C40-78328B747D33}" presName="accentRepeatNode" presStyleLbl="solidFgAcc1" presStyleIdx="1" presStyleCnt="2"/>
      <dgm:spPr/>
    </dgm:pt>
  </dgm:ptLst>
  <dgm:cxnLst>
    <dgm:cxn modelId="{CE13EF19-98F3-4B5D-ABD5-BF46470CCABC}" type="presOf" srcId="{F2AC66B1-C497-4909-8C40-78328B747D33}" destId="{9CAA2B60-2660-49C1-834C-13C5AD5570C2}" srcOrd="0" destOrd="0" presId="urn:microsoft.com/office/officeart/2008/layout/VerticalCurvedList"/>
    <dgm:cxn modelId="{70759EEF-A507-4821-B2D3-58263AB15D5F}" type="presOf" srcId="{649284CC-DDB5-432C-85FC-B67CEF2EAD37}" destId="{8E60CAA5-F9FA-41AD-9CA6-D5AB69D342A1}" srcOrd="0" destOrd="0" presId="urn:microsoft.com/office/officeart/2008/layout/VerticalCurvedList"/>
    <dgm:cxn modelId="{E4D8D407-08ED-4DF5-A9D2-0D96A95B9963}" srcId="{81A624B9-17B7-4017-92E3-7C458784EE22}" destId="{A6E2D599-0629-4CB0-86A2-F9049CF71570}" srcOrd="0" destOrd="0" parTransId="{94E5F75E-BA99-4C1C-911B-BA8EC8296A9A}" sibTransId="{649284CC-DDB5-432C-85FC-B67CEF2EAD37}"/>
    <dgm:cxn modelId="{76457E5C-4940-419D-80CB-83426E17F92C}" srcId="{81A624B9-17B7-4017-92E3-7C458784EE22}" destId="{F2AC66B1-C497-4909-8C40-78328B747D33}" srcOrd="1" destOrd="0" parTransId="{B4B67A32-B6C2-494A-B91E-483D2C51061A}" sibTransId="{EDE09E26-2DB0-404C-82B7-D3AC6440978B}"/>
    <dgm:cxn modelId="{234F0FE0-7BA3-430D-B67C-490745A755B9}" type="presOf" srcId="{81A624B9-17B7-4017-92E3-7C458784EE22}" destId="{12633EF9-41C8-47EB-934E-ED0CA8348B2D}" srcOrd="0" destOrd="0" presId="urn:microsoft.com/office/officeart/2008/layout/VerticalCurvedList"/>
    <dgm:cxn modelId="{CC96F2FA-BD44-4D4F-AF2A-A6C6FA4CFB43}" type="presOf" srcId="{A6E2D599-0629-4CB0-86A2-F9049CF71570}" destId="{358D23C2-B0EC-4126-B1E0-282F1AD8270E}" srcOrd="0" destOrd="0" presId="urn:microsoft.com/office/officeart/2008/layout/VerticalCurvedList"/>
    <dgm:cxn modelId="{C4EF3A14-35F7-49DC-8FA2-1B1B84B03A7B}" type="presParOf" srcId="{12633EF9-41C8-47EB-934E-ED0CA8348B2D}" destId="{87FAF33F-3C06-4BCB-A7E7-CB73487C9D6F}" srcOrd="0" destOrd="0" presId="urn:microsoft.com/office/officeart/2008/layout/VerticalCurvedList"/>
    <dgm:cxn modelId="{9A7B92F4-985C-4DBB-A3A3-AA84AB8E75CF}" type="presParOf" srcId="{87FAF33F-3C06-4BCB-A7E7-CB73487C9D6F}" destId="{CCFFD7BD-E026-4F88-8AF7-9B90CE9AA952}" srcOrd="0" destOrd="0" presId="urn:microsoft.com/office/officeart/2008/layout/VerticalCurvedList"/>
    <dgm:cxn modelId="{01CF7237-0956-405E-B105-8F1252A006B4}" type="presParOf" srcId="{CCFFD7BD-E026-4F88-8AF7-9B90CE9AA952}" destId="{E65192E4-762B-43AB-8647-5715F3CE581C}" srcOrd="0" destOrd="0" presId="urn:microsoft.com/office/officeart/2008/layout/VerticalCurvedList"/>
    <dgm:cxn modelId="{DED29BD8-F822-416E-95F9-78CA69145D7E}" type="presParOf" srcId="{CCFFD7BD-E026-4F88-8AF7-9B90CE9AA952}" destId="{8E60CAA5-F9FA-41AD-9CA6-D5AB69D342A1}" srcOrd="1" destOrd="0" presId="urn:microsoft.com/office/officeart/2008/layout/VerticalCurvedList"/>
    <dgm:cxn modelId="{26875063-DD94-4F03-B6B3-F5D5E663118D}" type="presParOf" srcId="{CCFFD7BD-E026-4F88-8AF7-9B90CE9AA952}" destId="{31B75D7D-DCF5-4B40-894A-0B2C52379B59}" srcOrd="2" destOrd="0" presId="urn:microsoft.com/office/officeart/2008/layout/VerticalCurvedList"/>
    <dgm:cxn modelId="{2C68DADF-84BE-405B-AEDC-B9CE7A391287}" type="presParOf" srcId="{CCFFD7BD-E026-4F88-8AF7-9B90CE9AA952}" destId="{273409F7-E029-4BDD-8038-4512E7C9477D}" srcOrd="3" destOrd="0" presId="urn:microsoft.com/office/officeart/2008/layout/VerticalCurvedList"/>
    <dgm:cxn modelId="{EBD57108-EBC8-4CBB-8019-B1436CD983C0}" type="presParOf" srcId="{87FAF33F-3C06-4BCB-A7E7-CB73487C9D6F}" destId="{358D23C2-B0EC-4126-B1E0-282F1AD8270E}" srcOrd="1" destOrd="0" presId="urn:microsoft.com/office/officeart/2008/layout/VerticalCurvedList"/>
    <dgm:cxn modelId="{E75C82BB-A5C9-4A0E-8468-E09CEBBFF4E6}" type="presParOf" srcId="{87FAF33F-3C06-4BCB-A7E7-CB73487C9D6F}" destId="{2BB7D53B-AABC-42DA-B98A-1BBEA4E8B77B}" srcOrd="2" destOrd="0" presId="urn:microsoft.com/office/officeart/2008/layout/VerticalCurvedList"/>
    <dgm:cxn modelId="{EEBAAA8E-8ABD-43DB-95A9-9EC69C68C327}" type="presParOf" srcId="{2BB7D53B-AABC-42DA-B98A-1BBEA4E8B77B}" destId="{6DF21CB5-B2E1-497C-BB64-0799FFA11482}" srcOrd="0" destOrd="0" presId="urn:microsoft.com/office/officeart/2008/layout/VerticalCurvedList"/>
    <dgm:cxn modelId="{E71C329C-A77B-4298-96C1-0BF86261069D}" type="presParOf" srcId="{87FAF33F-3C06-4BCB-A7E7-CB73487C9D6F}" destId="{9CAA2B60-2660-49C1-834C-13C5AD5570C2}" srcOrd="3" destOrd="0" presId="urn:microsoft.com/office/officeart/2008/layout/VerticalCurvedList"/>
    <dgm:cxn modelId="{843154C4-6CC5-411F-93C7-F9C7A4B46C10}" type="presParOf" srcId="{87FAF33F-3C06-4BCB-A7E7-CB73487C9D6F}" destId="{3D68AD58-4D77-4592-956C-AE88D17C6BFF}" srcOrd="4" destOrd="0" presId="urn:microsoft.com/office/officeart/2008/layout/VerticalCurvedList"/>
    <dgm:cxn modelId="{EAB9F9F8-5F82-4DAD-A815-F27F118CD8DA}" type="presParOf" srcId="{3D68AD58-4D77-4592-956C-AE88D17C6BFF}" destId="{05428AB2-C174-4BEC-AFF7-7ABD2F34BEA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AF1683-52A4-4808-8D2E-DDC364614F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394BFB-DD7D-4172-8B38-00F8493D578B}">
      <dgm:prSet phldrT="[Text]"/>
      <dgm:spPr/>
      <dgm:t>
        <a:bodyPr/>
        <a:lstStyle/>
        <a:p>
          <a:r>
            <a:rPr lang="en-US" dirty="0" smtClean="0"/>
            <a:t>Tấn công sử dụng Trojan Horse để chặn và can thiệp ứng dụng đang dùng với các cơ chế bảo mật.</a:t>
          </a:r>
          <a:endParaRPr lang="en-US" dirty="0"/>
        </a:p>
      </dgm:t>
    </dgm:pt>
    <dgm:pt modelId="{2EC970EE-A632-4548-8940-B71546495D46}" type="parTrans" cxnId="{50F95898-DD88-4FB6-A41C-1E5422890A70}">
      <dgm:prSet/>
      <dgm:spPr/>
      <dgm:t>
        <a:bodyPr/>
        <a:lstStyle/>
        <a:p>
          <a:endParaRPr lang="en-US"/>
        </a:p>
      </dgm:t>
    </dgm:pt>
    <dgm:pt modelId="{B71B3280-1819-40A4-B1CD-B898C87F55BE}" type="sibTrans" cxnId="{50F95898-DD88-4FB6-A41C-1E5422890A70}">
      <dgm:prSet/>
      <dgm:spPr/>
      <dgm:t>
        <a:bodyPr/>
        <a:lstStyle/>
        <a:p>
          <a:endParaRPr lang="en-US"/>
        </a:p>
      </dgm:t>
    </dgm:pt>
    <dgm:pt modelId="{8C38231F-0F5F-4EEC-A751-6F70DC2B0630}">
      <dgm:prSet phldrT="[Text]"/>
      <dgm:spPr/>
      <dgm:t>
        <a:bodyPr/>
        <a:lstStyle/>
        <a:p>
          <a:r>
            <a:rPr lang="en-US" dirty="0" smtClean="0">
              <a:latin typeface="Times New Roman" panose="02020603050405020304" pitchFamily="18" charset="0"/>
              <a:cs typeface="Times New Roman" panose="02020603050405020304" pitchFamily="18" charset="0"/>
            </a:rPr>
            <a:t>Tấn công MITB thường được sử dụng để nhắm tới nhưng giao dịch trực tuyến về tài chính ( banking). Phầm mềm độc hại có thể chuyển tiền hoặc thanh toán, ngân hàng sẽ không thể phát hiện về việc tấn công nếu thông tin đăng nhập được nhập chính xác.</a:t>
          </a:r>
          <a:endParaRPr lang="en-US" dirty="0">
            <a:latin typeface="Times New Roman" panose="02020603050405020304" pitchFamily="18" charset="0"/>
            <a:cs typeface="Times New Roman" panose="02020603050405020304" pitchFamily="18" charset="0"/>
          </a:endParaRPr>
        </a:p>
      </dgm:t>
    </dgm:pt>
    <dgm:pt modelId="{B1BB8CD0-BBC2-4FC7-8C90-256D9FF78715}" type="parTrans" cxnId="{F21AB153-9158-4ED6-9991-AEB858DC31EE}">
      <dgm:prSet/>
      <dgm:spPr/>
      <dgm:t>
        <a:bodyPr/>
        <a:lstStyle/>
        <a:p>
          <a:endParaRPr lang="en-US"/>
        </a:p>
      </dgm:t>
    </dgm:pt>
    <dgm:pt modelId="{D237CE9E-A3E9-4B7B-83ED-BE8FABA1B4B0}" type="sibTrans" cxnId="{F21AB153-9158-4ED6-9991-AEB858DC31EE}">
      <dgm:prSet/>
      <dgm:spPr/>
      <dgm:t>
        <a:bodyPr/>
        <a:lstStyle/>
        <a:p>
          <a:endParaRPr lang="en-US"/>
        </a:p>
      </dgm:t>
    </dgm:pt>
    <dgm:pt modelId="{1B27A564-9313-4357-B1E1-6A92FD6C8E2E}" type="pres">
      <dgm:prSet presAssocID="{5DAF1683-52A4-4808-8D2E-DDC364614F1B}" presName="linear" presStyleCnt="0">
        <dgm:presLayoutVars>
          <dgm:animLvl val="lvl"/>
          <dgm:resizeHandles val="exact"/>
        </dgm:presLayoutVars>
      </dgm:prSet>
      <dgm:spPr/>
      <dgm:t>
        <a:bodyPr/>
        <a:lstStyle/>
        <a:p>
          <a:endParaRPr lang="en-US"/>
        </a:p>
      </dgm:t>
    </dgm:pt>
    <dgm:pt modelId="{9BEE7B97-8A95-467D-B016-F58179F8D390}" type="pres">
      <dgm:prSet presAssocID="{36394BFB-DD7D-4172-8B38-00F8493D578B}" presName="parentText" presStyleLbl="node1" presStyleIdx="0" presStyleCnt="2">
        <dgm:presLayoutVars>
          <dgm:chMax val="0"/>
          <dgm:bulletEnabled val="1"/>
        </dgm:presLayoutVars>
      </dgm:prSet>
      <dgm:spPr/>
      <dgm:t>
        <a:bodyPr/>
        <a:lstStyle/>
        <a:p>
          <a:endParaRPr lang="en-US"/>
        </a:p>
      </dgm:t>
    </dgm:pt>
    <dgm:pt modelId="{44AA8AA5-E635-4B55-A4CB-974052253DBA}" type="pres">
      <dgm:prSet presAssocID="{B71B3280-1819-40A4-B1CD-B898C87F55BE}" presName="spacer" presStyleCnt="0"/>
      <dgm:spPr/>
    </dgm:pt>
    <dgm:pt modelId="{AA09D9D0-3649-4C05-BFCC-5CA6D5B1DF7B}" type="pres">
      <dgm:prSet presAssocID="{8C38231F-0F5F-4EEC-A751-6F70DC2B0630}" presName="parentText" presStyleLbl="node1" presStyleIdx="1" presStyleCnt="2">
        <dgm:presLayoutVars>
          <dgm:chMax val="0"/>
          <dgm:bulletEnabled val="1"/>
        </dgm:presLayoutVars>
      </dgm:prSet>
      <dgm:spPr/>
      <dgm:t>
        <a:bodyPr/>
        <a:lstStyle/>
        <a:p>
          <a:endParaRPr lang="en-US"/>
        </a:p>
      </dgm:t>
    </dgm:pt>
  </dgm:ptLst>
  <dgm:cxnLst>
    <dgm:cxn modelId="{F21AB153-9158-4ED6-9991-AEB858DC31EE}" srcId="{5DAF1683-52A4-4808-8D2E-DDC364614F1B}" destId="{8C38231F-0F5F-4EEC-A751-6F70DC2B0630}" srcOrd="1" destOrd="0" parTransId="{B1BB8CD0-BBC2-4FC7-8C90-256D9FF78715}" sibTransId="{D237CE9E-A3E9-4B7B-83ED-BE8FABA1B4B0}"/>
    <dgm:cxn modelId="{88F3A512-C056-497B-A8AA-C4002212925E}" type="presOf" srcId="{36394BFB-DD7D-4172-8B38-00F8493D578B}" destId="{9BEE7B97-8A95-467D-B016-F58179F8D390}" srcOrd="0" destOrd="0" presId="urn:microsoft.com/office/officeart/2005/8/layout/vList2"/>
    <dgm:cxn modelId="{C4AE500D-3192-4B72-AE7D-8CE817E4024E}" type="presOf" srcId="{5DAF1683-52A4-4808-8D2E-DDC364614F1B}" destId="{1B27A564-9313-4357-B1E1-6A92FD6C8E2E}" srcOrd="0" destOrd="0" presId="urn:microsoft.com/office/officeart/2005/8/layout/vList2"/>
    <dgm:cxn modelId="{643CA92C-7C3E-4393-9337-8D48F5D6C557}" type="presOf" srcId="{8C38231F-0F5F-4EEC-A751-6F70DC2B0630}" destId="{AA09D9D0-3649-4C05-BFCC-5CA6D5B1DF7B}" srcOrd="0" destOrd="0" presId="urn:microsoft.com/office/officeart/2005/8/layout/vList2"/>
    <dgm:cxn modelId="{50F95898-DD88-4FB6-A41C-1E5422890A70}" srcId="{5DAF1683-52A4-4808-8D2E-DDC364614F1B}" destId="{36394BFB-DD7D-4172-8B38-00F8493D578B}" srcOrd="0" destOrd="0" parTransId="{2EC970EE-A632-4548-8940-B71546495D46}" sibTransId="{B71B3280-1819-40A4-B1CD-B898C87F55BE}"/>
    <dgm:cxn modelId="{23146FF5-597C-46C1-9DDE-CE87802E5060}" type="presParOf" srcId="{1B27A564-9313-4357-B1E1-6A92FD6C8E2E}" destId="{9BEE7B97-8A95-467D-B016-F58179F8D390}" srcOrd="0" destOrd="0" presId="urn:microsoft.com/office/officeart/2005/8/layout/vList2"/>
    <dgm:cxn modelId="{A56BC0DF-D6C3-4B6E-9C53-F48AC7F32ADB}" type="presParOf" srcId="{1B27A564-9313-4357-B1E1-6A92FD6C8E2E}" destId="{44AA8AA5-E635-4B55-A4CB-974052253DBA}" srcOrd="1" destOrd="0" presId="urn:microsoft.com/office/officeart/2005/8/layout/vList2"/>
    <dgm:cxn modelId="{FC138866-33AC-4225-969E-09C4F77F049A}" type="presParOf" srcId="{1B27A564-9313-4357-B1E1-6A92FD6C8E2E}" destId="{AA09D9D0-3649-4C05-BFCC-5CA6D5B1DF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57347F-7983-43D4-9D1B-B27284A0E41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38FCF02-9A48-4727-93EA-E4EA5C1F2203}">
      <dgm:prSet phldrT="[Text]"/>
      <dgm:spPr/>
      <dgm:t>
        <a:bodyPr/>
        <a:lstStyle/>
        <a:p>
          <a:r>
            <a:rPr lang="en-US" dirty="0" smtClean="0"/>
            <a:t>1</a:t>
          </a:r>
          <a:endParaRPr lang="en-US" dirty="0"/>
        </a:p>
      </dgm:t>
    </dgm:pt>
    <dgm:pt modelId="{6C01CA85-AB4C-4128-BE80-C0ACBD28867E}" type="parTrans" cxnId="{458B129E-61F4-4097-8F09-61786F3604C4}">
      <dgm:prSet/>
      <dgm:spPr/>
      <dgm:t>
        <a:bodyPr/>
        <a:lstStyle/>
        <a:p>
          <a:endParaRPr lang="en-US"/>
        </a:p>
      </dgm:t>
    </dgm:pt>
    <dgm:pt modelId="{DC0FC304-5B51-4786-A5F3-BE6AE8D404BD}" type="sibTrans" cxnId="{458B129E-61F4-4097-8F09-61786F3604C4}">
      <dgm:prSet/>
      <dgm:spPr/>
      <dgm:t>
        <a:bodyPr/>
        <a:lstStyle/>
        <a:p>
          <a:endParaRPr lang="en-US"/>
        </a:p>
      </dgm:t>
    </dgm:pt>
    <dgm:pt modelId="{88263111-7777-4254-B607-7558D0D74A32}">
      <dgm:prSet phldrT="[Text]"/>
      <dgm:spPr/>
      <dgm:t>
        <a:bodyPr/>
        <a:lstStyle/>
        <a:p>
          <a:r>
            <a:rPr lang="en-US" dirty="0" smtClean="0">
              <a:latin typeface="Times New Roman" panose="02020603050405020304" pitchFamily="18" charset="0"/>
              <a:cs typeface="Times New Roman" panose="02020603050405020304" pitchFamily="18" charset="0"/>
            </a:rPr>
            <a:t>Trojan xâm nhập vào phần mềm của máy tính</a:t>
          </a:r>
          <a:endParaRPr lang="en-US" dirty="0"/>
        </a:p>
      </dgm:t>
    </dgm:pt>
    <dgm:pt modelId="{B04F7C9F-EDA4-407D-B707-F1350C52A84C}" type="parTrans" cxnId="{A4275DA8-C1BF-472A-86DF-A347E28CBE6E}">
      <dgm:prSet/>
      <dgm:spPr/>
      <dgm:t>
        <a:bodyPr/>
        <a:lstStyle/>
        <a:p>
          <a:endParaRPr lang="en-US"/>
        </a:p>
      </dgm:t>
    </dgm:pt>
    <dgm:pt modelId="{69A9CE01-BBE3-48CE-9960-0B9D05E71AA8}" type="sibTrans" cxnId="{A4275DA8-C1BF-472A-86DF-A347E28CBE6E}">
      <dgm:prSet/>
      <dgm:spPr/>
      <dgm:t>
        <a:bodyPr/>
        <a:lstStyle/>
        <a:p>
          <a:endParaRPr lang="en-US"/>
        </a:p>
      </dgm:t>
    </dgm:pt>
    <dgm:pt modelId="{974DE140-FC43-452B-BCD6-28F37221CE85}">
      <dgm:prSet phldrT="[Text]"/>
      <dgm:spPr/>
      <dgm:t>
        <a:bodyPr/>
        <a:lstStyle/>
        <a:p>
          <a:r>
            <a:rPr lang="en-US" dirty="0" smtClean="0"/>
            <a:t>2</a:t>
          </a:r>
          <a:endParaRPr lang="en-US" dirty="0"/>
        </a:p>
      </dgm:t>
    </dgm:pt>
    <dgm:pt modelId="{1DBCF676-2550-4B53-B665-86C58C8C7B31}" type="parTrans" cxnId="{2B6D72AE-10B5-4DAF-A966-E465DF77E972}">
      <dgm:prSet/>
      <dgm:spPr/>
      <dgm:t>
        <a:bodyPr/>
        <a:lstStyle/>
        <a:p>
          <a:endParaRPr lang="en-US"/>
        </a:p>
      </dgm:t>
    </dgm:pt>
    <dgm:pt modelId="{310C418C-0039-4F10-836D-265CEFDDFC25}" type="sibTrans" cxnId="{2B6D72AE-10B5-4DAF-A966-E465DF77E972}">
      <dgm:prSet/>
      <dgm:spPr/>
      <dgm:t>
        <a:bodyPr/>
        <a:lstStyle/>
        <a:p>
          <a:endParaRPr lang="en-US"/>
        </a:p>
      </dgm:t>
    </dgm:pt>
    <dgm:pt modelId="{A9137E35-2CFC-49B6-929D-09FF5313B84E}">
      <dgm:prSet phldrT="[Text]"/>
      <dgm:spPr/>
      <dgm:t>
        <a:bodyPr/>
        <a:lstStyle/>
        <a:p>
          <a:r>
            <a:rPr lang="en-US" dirty="0" smtClean="0">
              <a:latin typeface="Times New Roman" panose="02020603050405020304" pitchFamily="18" charset="0"/>
              <a:cs typeface="Times New Roman" panose="02020603050405020304" pitchFamily="18" charset="0"/>
            </a:rPr>
            <a:t>Trojan cài đặt mã độc hại và lưu vào cấu hình trình duyệt</a:t>
          </a:r>
          <a:endParaRPr lang="en-US" dirty="0"/>
        </a:p>
      </dgm:t>
    </dgm:pt>
    <dgm:pt modelId="{F54B5D66-6614-416C-A127-9D0E2D6156BD}" type="parTrans" cxnId="{C527FF77-2E8A-4F7F-86DF-2F55676F3A8A}">
      <dgm:prSet/>
      <dgm:spPr/>
      <dgm:t>
        <a:bodyPr/>
        <a:lstStyle/>
        <a:p>
          <a:endParaRPr lang="en-US"/>
        </a:p>
      </dgm:t>
    </dgm:pt>
    <dgm:pt modelId="{3DEC2309-15FE-4C3A-B562-205F335983EA}" type="sibTrans" cxnId="{C527FF77-2E8A-4F7F-86DF-2F55676F3A8A}">
      <dgm:prSet/>
      <dgm:spPr/>
      <dgm:t>
        <a:bodyPr/>
        <a:lstStyle/>
        <a:p>
          <a:endParaRPr lang="en-US"/>
        </a:p>
      </dgm:t>
    </dgm:pt>
    <dgm:pt modelId="{B22DF3F2-1C58-4F2A-8357-71AC861B7937}">
      <dgm:prSet phldrT="[Text]"/>
      <dgm:spPr/>
      <dgm:t>
        <a:bodyPr/>
        <a:lstStyle/>
        <a:p>
          <a:r>
            <a:rPr lang="en-US" dirty="0" smtClean="0"/>
            <a:t>3</a:t>
          </a:r>
          <a:endParaRPr lang="en-US" dirty="0"/>
        </a:p>
      </dgm:t>
    </dgm:pt>
    <dgm:pt modelId="{78C3C12B-AF14-4D54-A613-0321674E8CA1}" type="parTrans" cxnId="{9B247012-A8BB-4F0B-8E82-83CA46DA9C8F}">
      <dgm:prSet/>
      <dgm:spPr/>
      <dgm:t>
        <a:bodyPr/>
        <a:lstStyle/>
        <a:p>
          <a:endParaRPr lang="en-US"/>
        </a:p>
      </dgm:t>
    </dgm:pt>
    <dgm:pt modelId="{6B4B6B32-C624-470D-BAE5-0C2F401CECB1}" type="sibTrans" cxnId="{9B247012-A8BB-4F0B-8E82-83CA46DA9C8F}">
      <dgm:prSet/>
      <dgm:spPr/>
      <dgm:t>
        <a:bodyPr/>
        <a:lstStyle/>
        <a:p>
          <a:endParaRPr lang="en-US"/>
        </a:p>
      </dgm:t>
    </dgm:pt>
    <dgm:pt modelId="{0C7D2AE5-6B6B-46F2-AA8F-64D370045E5C}">
      <dgm:prSet phldrT="[Text]"/>
      <dgm:spPr/>
      <dgm:t>
        <a:bodyPr/>
        <a:lstStyle/>
        <a:p>
          <a:r>
            <a:rPr lang="en-US" dirty="0" smtClean="0">
              <a:latin typeface="Times New Roman" panose="02020603050405020304" pitchFamily="18" charset="0"/>
              <a:cs typeface="Times New Roman" panose="02020603050405020304" pitchFamily="18" charset="0"/>
            </a:rPr>
            <a:t>Sau khi người dùng khởi động lại trình duyệt, mã độc dưới hình thức tập tin mở rộng được tải.</a:t>
          </a:r>
          <a:endParaRPr lang="en-US" dirty="0"/>
        </a:p>
      </dgm:t>
    </dgm:pt>
    <dgm:pt modelId="{EF67FCF8-8933-4146-9AC5-BCBF31B132CD}" type="parTrans" cxnId="{2E992BC5-6E48-4AFA-9E19-8C5F3132C433}">
      <dgm:prSet/>
      <dgm:spPr/>
      <dgm:t>
        <a:bodyPr/>
        <a:lstStyle/>
        <a:p>
          <a:endParaRPr lang="en-US"/>
        </a:p>
      </dgm:t>
    </dgm:pt>
    <dgm:pt modelId="{87162DA2-C767-496F-9541-EC708EAFCE4B}" type="sibTrans" cxnId="{2E992BC5-6E48-4AFA-9E19-8C5F3132C433}">
      <dgm:prSet/>
      <dgm:spPr/>
      <dgm:t>
        <a:bodyPr/>
        <a:lstStyle/>
        <a:p>
          <a:endParaRPr lang="en-US"/>
        </a:p>
      </dgm:t>
    </dgm:pt>
    <dgm:pt modelId="{C71F4405-8833-442C-A46A-3802601C9347}" type="pres">
      <dgm:prSet presAssocID="{7D57347F-7983-43D4-9D1B-B27284A0E41A}" presName="linearFlow" presStyleCnt="0">
        <dgm:presLayoutVars>
          <dgm:dir/>
          <dgm:animLvl val="lvl"/>
          <dgm:resizeHandles val="exact"/>
        </dgm:presLayoutVars>
      </dgm:prSet>
      <dgm:spPr/>
      <dgm:t>
        <a:bodyPr/>
        <a:lstStyle/>
        <a:p>
          <a:endParaRPr lang="en-US"/>
        </a:p>
      </dgm:t>
    </dgm:pt>
    <dgm:pt modelId="{34E7AD55-7E16-4486-BFC0-D80A7AC27052}" type="pres">
      <dgm:prSet presAssocID="{E38FCF02-9A48-4727-93EA-E4EA5C1F2203}" presName="composite" presStyleCnt="0"/>
      <dgm:spPr/>
    </dgm:pt>
    <dgm:pt modelId="{C5A8BE55-63B8-4672-92EA-5E285A1131AC}" type="pres">
      <dgm:prSet presAssocID="{E38FCF02-9A48-4727-93EA-E4EA5C1F2203}" presName="parentText" presStyleLbl="alignNode1" presStyleIdx="0" presStyleCnt="3">
        <dgm:presLayoutVars>
          <dgm:chMax val="1"/>
          <dgm:bulletEnabled val="1"/>
        </dgm:presLayoutVars>
      </dgm:prSet>
      <dgm:spPr/>
      <dgm:t>
        <a:bodyPr/>
        <a:lstStyle/>
        <a:p>
          <a:endParaRPr lang="en-US"/>
        </a:p>
      </dgm:t>
    </dgm:pt>
    <dgm:pt modelId="{B0A1CE1A-5650-4B8C-9F95-53BD5AB2D36B}" type="pres">
      <dgm:prSet presAssocID="{E38FCF02-9A48-4727-93EA-E4EA5C1F2203}" presName="descendantText" presStyleLbl="alignAcc1" presStyleIdx="0" presStyleCnt="3">
        <dgm:presLayoutVars>
          <dgm:bulletEnabled val="1"/>
        </dgm:presLayoutVars>
      </dgm:prSet>
      <dgm:spPr/>
      <dgm:t>
        <a:bodyPr/>
        <a:lstStyle/>
        <a:p>
          <a:endParaRPr lang="en-US"/>
        </a:p>
      </dgm:t>
    </dgm:pt>
    <dgm:pt modelId="{58B8D7B7-1B08-4AA6-8962-7033B70DF4BB}" type="pres">
      <dgm:prSet presAssocID="{DC0FC304-5B51-4786-A5F3-BE6AE8D404BD}" presName="sp" presStyleCnt="0"/>
      <dgm:spPr/>
    </dgm:pt>
    <dgm:pt modelId="{CC004295-54C9-42FE-B721-0E554443ADF9}" type="pres">
      <dgm:prSet presAssocID="{974DE140-FC43-452B-BCD6-28F37221CE85}" presName="composite" presStyleCnt="0"/>
      <dgm:spPr/>
    </dgm:pt>
    <dgm:pt modelId="{CD44B2B9-CD5E-44A7-A23F-17ABA3A69DC9}" type="pres">
      <dgm:prSet presAssocID="{974DE140-FC43-452B-BCD6-28F37221CE85}" presName="parentText" presStyleLbl="alignNode1" presStyleIdx="1" presStyleCnt="3">
        <dgm:presLayoutVars>
          <dgm:chMax val="1"/>
          <dgm:bulletEnabled val="1"/>
        </dgm:presLayoutVars>
      </dgm:prSet>
      <dgm:spPr/>
      <dgm:t>
        <a:bodyPr/>
        <a:lstStyle/>
        <a:p>
          <a:endParaRPr lang="en-US"/>
        </a:p>
      </dgm:t>
    </dgm:pt>
    <dgm:pt modelId="{BE275145-FCFB-4ABB-9C1E-E04BE21A9B56}" type="pres">
      <dgm:prSet presAssocID="{974DE140-FC43-452B-BCD6-28F37221CE85}" presName="descendantText" presStyleLbl="alignAcc1" presStyleIdx="1" presStyleCnt="3">
        <dgm:presLayoutVars>
          <dgm:bulletEnabled val="1"/>
        </dgm:presLayoutVars>
      </dgm:prSet>
      <dgm:spPr/>
      <dgm:t>
        <a:bodyPr/>
        <a:lstStyle/>
        <a:p>
          <a:endParaRPr lang="en-US"/>
        </a:p>
      </dgm:t>
    </dgm:pt>
    <dgm:pt modelId="{8FEC1156-88E5-4F82-8847-922717E6F8BC}" type="pres">
      <dgm:prSet presAssocID="{310C418C-0039-4F10-836D-265CEFDDFC25}" presName="sp" presStyleCnt="0"/>
      <dgm:spPr/>
    </dgm:pt>
    <dgm:pt modelId="{F40FF49E-34CA-4174-BF25-D0BB80404748}" type="pres">
      <dgm:prSet presAssocID="{B22DF3F2-1C58-4F2A-8357-71AC861B7937}" presName="composite" presStyleCnt="0"/>
      <dgm:spPr/>
    </dgm:pt>
    <dgm:pt modelId="{A3D6B9B6-311F-4D55-90F3-3F2D84F66F33}" type="pres">
      <dgm:prSet presAssocID="{B22DF3F2-1C58-4F2A-8357-71AC861B7937}" presName="parentText" presStyleLbl="alignNode1" presStyleIdx="2" presStyleCnt="3">
        <dgm:presLayoutVars>
          <dgm:chMax val="1"/>
          <dgm:bulletEnabled val="1"/>
        </dgm:presLayoutVars>
      </dgm:prSet>
      <dgm:spPr/>
      <dgm:t>
        <a:bodyPr/>
        <a:lstStyle/>
        <a:p>
          <a:endParaRPr lang="en-US"/>
        </a:p>
      </dgm:t>
    </dgm:pt>
    <dgm:pt modelId="{83B3946E-DD43-4D89-A6BF-AF6794B89836}" type="pres">
      <dgm:prSet presAssocID="{B22DF3F2-1C58-4F2A-8357-71AC861B7937}" presName="descendantText" presStyleLbl="alignAcc1" presStyleIdx="2" presStyleCnt="3">
        <dgm:presLayoutVars>
          <dgm:bulletEnabled val="1"/>
        </dgm:presLayoutVars>
      </dgm:prSet>
      <dgm:spPr/>
      <dgm:t>
        <a:bodyPr/>
        <a:lstStyle/>
        <a:p>
          <a:endParaRPr lang="en-US"/>
        </a:p>
      </dgm:t>
    </dgm:pt>
  </dgm:ptLst>
  <dgm:cxnLst>
    <dgm:cxn modelId="{2E992BC5-6E48-4AFA-9E19-8C5F3132C433}" srcId="{B22DF3F2-1C58-4F2A-8357-71AC861B7937}" destId="{0C7D2AE5-6B6B-46F2-AA8F-64D370045E5C}" srcOrd="0" destOrd="0" parTransId="{EF67FCF8-8933-4146-9AC5-BCBF31B132CD}" sibTransId="{87162DA2-C767-496F-9541-EC708EAFCE4B}"/>
    <dgm:cxn modelId="{91874220-C7E5-4B62-8D83-2B97EDC053CB}" type="presOf" srcId="{7D57347F-7983-43D4-9D1B-B27284A0E41A}" destId="{C71F4405-8833-442C-A46A-3802601C9347}" srcOrd="0" destOrd="0" presId="urn:microsoft.com/office/officeart/2005/8/layout/chevron2"/>
    <dgm:cxn modelId="{91B26D51-A5CD-49F8-A117-C82AE4E099F8}" type="presOf" srcId="{A9137E35-2CFC-49B6-929D-09FF5313B84E}" destId="{BE275145-FCFB-4ABB-9C1E-E04BE21A9B56}" srcOrd="0" destOrd="0" presId="urn:microsoft.com/office/officeart/2005/8/layout/chevron2"/>
    <dgm:cxn modelId="{92B69D83-18D8-4616-9999-BEF963EB630E}" type="presOf" srcId="{B22DF3F2-1C58-4F2A-8357-71AC861B7937}" destId="{A3D6B9B6-311F-4D55-90F3-3F2D84F66F33}" srcOrd="0" destOrd="0" presId="urn:microsoft.com/office/officeart/2005/8/layout/chevron2"/>
    <dgm:cxn modelId="{2A71BBEE-6384-4CC9-B3EC-F83CAF076710}" type="presOf" srcId="{88263111-7777-4254-B607-7558D0D74A32}" destId="{B0A1CE1A-5650-4B8C-9F95-53BD5AB2D36B}" srcOrd="0" destOrd="0" presId="urn:microsoft.com/office/officeart/2005/8/layout/chevron2"/>
    <dgm:cxn modelId="{A4275DA8-C1BF-472A-86DF-A347E28CBE6E}" srcId="{E38FCF02-9A48-4727-93EA-E4EA5C1F2203}" destId="{88263111-7777-4254-B607-7558D0D74A32}" srcOrd="0" destOrd="0" parTransId="{B04F7C9F-EDA4-407D-B707-F1350C52A84C}" sibTransId="{69A9CE01-BBE3-48CE-9960-0B9D05E71AA8}"/>
    <dgm:cxn modelId="{9D0CAA9F-AC5D-424A-925C-A0AB73008122}" type="presOf" srcId="{E38FCF02-9A48-4727-93EA-E4EA5C1F2203}" destId="{C5A8BE55-63B8-4672-92EA-5E285A1131AC}" srcOrd="0" destOrd="0" presId="urn:microsoft.com/office/officeart/2005/8/layout/chevron2"/>
    <dgm:cxn modelId="{9B247012-A8BB-4F0B-8E82-83CA46DA9C8F}" srcId="{7D57347F-7983-43D4-9D1B-B27284A0E41A}" destId="{B22DF3F2-1C58-4F2A-8357-71AC861B7937}" srcOrd="2" destOrd="0" parTransId="{78C3C12B-AF14-4D54-A613-0321674E8CA1}" sibTransId="{6B4B6B32-C624-470D-BAE5-0C2F401CECB1}"/>
    <dgm:cxn modelId="{AE8C6248-1FC3-4BD8-AD49-CFAC02A2AE99}" type="presOf" srcId="{0C7D2AE5-6B6B-46F2-AA8F-64D370045E5C}" destId="{83B3946E-DD43-4D89-A6BF-AF6794B89836}" srcOrd="0" destOrd="0" presId="urn:microsoft.com/office/officeart/2005/8/layout/chevron2"/>
    <dgm:cxn modelId="{94747888-8022-415A-B43F-584D564501CB}" type="presOf" srcId="{974DE140-FC43-452B-BCD6-28F37221CE85}" destId="{CD44B2B9-CD5E-44A7-A23F-17ABA3A69DC9}" srcOrd="0" destOrd="0" presId="urn:microsoft.com/office/officeart/2005/8/layout/chevron2"/>
    <dgm:cxn modelId="{C527FF77-2E8A-4F7F-86DF-2F55676F3A8A}" srcId="{974DE140-FC43-452B-BCD6-28F37221CE85}" destId="{A9137E35-2CFC-49B6-929D-09FF5313B84E}" srcOrd="0" destOrd="0" parTransId="{F54B5D66-6614-416C-A127-9D0E2D6156BD}" sibTransId="{3DEC2309-15FE-4C3A-B562-205F335983EA}"/>
    <dgm:cxn modelId="{2B6D72AE-10B5-4DAF-A966-E465DF77E972}" srcId="{7D57347F-7983-43D4-9D1B-B27284A0E41A}" destId="{974DE140-FC43-452B-BCD6-28F37221CE85}" srcOrd="1" destOrd="0" parTransId="{1DBCF676-2550-4B53-B665-86C58C8C7B31}" sibTransId="{310C418C-0039-4F10-836D-265CEFDDFC25}"/>
    <dgm:cxn modelId="{458B129E-61F4-4097-8F09-61786F3604C4}" srcId="{7D57347F-7983-43D4-9D1B-B27284A0E41A}" destId="{E38FCF02-9A48-4727-93EA-E4EA5C1F2203}" srcOrd="0" destOrd="0" parTransId="{6C01CA85-AB4C-4128-BE80-C0ACBD28867E}" sibTransId="{DC0FC304-5B51-4786-A5F3-BE6AE8D404BD}"/>
    <dgm:cxn modelId="{AB2EACF2-62E0-4615-A32E-656EE18BCC2F}" type="presParOf" srcId="{C71F4405-8833-442C-A46A-3802601C9347}" destId="{34E7AD55-7E16-4486-BFC0-D80A7AC27052}" srcOrd="0" destOrd="0" presId="urn:microsoft.com/office/officeart/2005/8/layout/chevron2"/>
    <dgm:cxn modelId="{A897686F-FCEB-4175-B880-5331A594D594}" type="presParOf" srcId="{34E7AD55-7E16-4486-BFC0-D80A7AC27052}" destId="{C5A8BE55-63B8-4672-92EA-5E285A1131AC}" srcOrd="0" destOrd="0" presId="urn:microsoft.com/office/officeart/2005/8/layout/chevron2"/>
    <dgm:cxn modelId="{16297C0C-EEF0-4A55-A42E-9B52B1C8D27A}" type="presParOf" srcId="{34E7AD55-7E16-4486-BFC0-D80A7AC27052}" destId="{B0A1CE1A-5650-4B8C-9F95-53BD5AB2D36B}" srcOrd="1" destOrd="0" presId="urn:microsoft.com/office/officeart/2005/8/layout/chevron2"/>
    <dgm:cxn modelId="{5A3008F0-36EA-4C7C-9016-61268F785167}" type="presParOf" srcId="{C71F4405-8833-442C-A46A-3802601C9347}" destId="{58B8D7B7-1B08-4AA6-8962-7033B70DF4BB}" srcOrd="1" destOrd="0" presId="urn:microsoft.com/office/officeart/2005/8/layout/chevron2"/>
    <dgm:cxn modelId="{0DA14A46-7601-4193-A2BC-5936E422EF21}" type="presParOf" srcId="{C71F4405-8833-442C-A46A-3802601C9347}" destId="{CC004295-54C9-42FE-B721-0E554443ADF9}" srcOrd="2" destOrd="0" presId="urn:microsoft.com/office/officeart/2005/8/layout/chevron2"/>
    <dgm:cxn modelId="{868F3EE9-FEDB-4E6C-9695-E5A8AFBE001D}" type="presParOf" srcId="{CC004295-54C9-42FE-B721-0E554443ADF9}" destId="{CD44B2B9-CD5E-44A7-A23F-17ABA3A69DC9}" srcOrd="0" destOrd="0" presId="urn:microsoft.com/office/officeart/2005/8/layout/chevron2"/>
    <dgm:cxn modelId="{0ABCF227-14ED-4396-A9F3-81B86ABA3B1D}" type="presParOf" srcId="{CC004295-54C9-42FE-B721-0E554443ADF9}" destId="{BE275145-FCFB-4ABB-9C1E-E04BE21A9B56}" srcOrd="1" destOrd="0" presId="urn:microsoft.com/office/officeart/2005/8/layout/chevron2"/>
    <dgm:cxn modelId="{4092617C-04EF-4FFB-8461-6C85BD53C097}" type="presParOf" srcId="{C71F4405-8833-442C-A46A-3802601C9347}" destId="{8FEC1156-88E5-4F82-8847-922717E6F8BC}" srcOrd="3" destOrd="0" presId="urn:microsoft.com/office/officeart/2005/8/layout/chevron2"/>
    <dgm:cxn modelId="{21D49202-A38D-4CF4-82EF-88CAC968714E}" type="presParOf" srcId="{C71F4405-8833-442C-A46A-3802601C9347}" destId="{F40FF49E-34CA-4174-BF25-D0BB80404748}" srcOrd="4" destOrd="0" presId="urn:microsoft.com/office/officeart/2005/8/layout/chevron2"/>
    <dgm:cxn modelId="{4EF899A4-5E3E-4367-AA9A-F41E7B314836}" type="presParOf" srcId="{F40FF49E-34CA-4174-BF25-D0BB80404748}" destId="{A3D6B9B6-311F-4D55-90F3-3F2D84F66F33}" srcOrd="0" destOrd="0" presId="urn:microsoft.com/office/officeart/2005/8/layout/chevron2"/>
    <dgm:cxn modelId="{65140FAD-F576-4358-8BEB-4A4AC18F1DD6}" type="presParOf" srcId="{F40FF49E-34CA-4174-BF25-D0BB80404748}" destId="{83B3946E-DD43-4D89-A6BF-AF6794B898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57347F-7983-43D4-9D1B-B27284A0E41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38FCF02-9A48-4727-93EA-E4EA5C1F2203}">
      <dgm:prSet phldrT="[Text]"/>
      <dgm:spPr/>
      <dgm:t>
        <a:bodyPr/>
        <a:lstStyle/>
        <a:p>
          <a:r>
            <a:rPr lang="en-US" dirty="0" smtClean="0"/>
            <a:t>4</a:t>
          </a:r>
          <a:endParaRPr lang="en-US" dirty="0"/>
        </a:p>
      </dgm:t>
    </dgm:pt>
    <dgm:pt modelId="{6C01CA85-AB4C-4128-BE80-C0ACBD28867E}" type="parTrans" cxnId="{458B129E-61F4-4097-8F09-61786F3604C4}">
      <dgm:prSet/>
      <dgm:spPr/>
      <dgm:t>
        <a:bodyPr/>
        <a:lstStyle/>
        <a:p>
          <a:endParaRPr lang="en-US"/>
        </a:p>
      </dgm:t>
    </dgm:pt>
    <dgm:pt modelId="{DC0FC304-5B51-4786-A5F3-BE6AE8D404BD}" type="sibTrans" cxnId="{458B129E-61F4-4097-8F09-61786F3604C4}">
      <dgm:prSet/>
      <dgm:spPr/>
      <dgm:t>
        <a:bodyPr/>
        <a:lstStyle/>
        <a:p>
          <a:endParaRPr lang="en-US"/>
        </a:p>
      </dgm:t>
    </dgm:pt>
    <dgm:pt modelId="{88263111-7777-4254-B607-7558D0D74A32}">
      <dgm:prSet phldrT="[Text]"/>
      <dgm:spPr/>
      <dgm:t>
        <a:bodyPr/>
        <a:lstStyle/>
        <a:p>
          <a:r>
            <a:rPr lang="en-US" dirty="0" smtClean="0">
              <a:latin typeface="Times New Roman" panose="02020603050405020304" pitchFamily="18" charset="0"/>
              <a:cs typeface="Times New Roman" panose="02020603050405020304" pitchFamily="18" charset="0"/>
            </a:rPr>
            <a:t>Các tập tin mở rộng xử lý mỗi lần truy cập trang web.</a:t>
          </a:r>
          <a:endParaRPr lang="en-US" dirty="0"/>
        </a:p>
      </dgm:t>
    </dgm:pt>
    <dgm:pt modelId="{B04F7C9F-EDA4-407D-B707-F1350C52A84C}" type="parTrans" cxnId="{A4275DA8-C1BF-472A-86DF-A347E28CBE6E}">
      <dgm:prSet/>
      <dgm:spPr/>
      <dgm:t>
        <a:bodyPr/>
        <a:lstStyle/>
        <a:p>
          <a:endParaRPr lang="en-US"/>
        </a:p>
      </dgm:t>
    </dgm:pt>
    <dgm:pt modelId="{69A9CE01-BBE3-48CE-9960-0B9D05E71AA8}" type="sibTrans" cxnId="{A4275DA8-C1BF-472A-86DF-A347E28CBE6E}">
      <dgm:prSet/>
      <dgm:spPr/>
      <dgm:t>
        <a:bodyPr/>
        <a:lstStyle/>
        <a:p>
          <a:endParaRPr lang="en-US"/>
        </a:p>
      </dgm:t>
    </dgm:pt>
    <dgm:pt modelId="{974DE140-FC43-452B-BCD6-28F37221CE85}">
      <dgm:prSet phldrT="[Text]"/>
      <dgm:spPr/>
      <dgm:t>
        <a:bodyPr/>
        <a:lstStyle/>
        <a:p>
          <a:r>
            <a:rPr lang="en-US" dirty="0" smtClean="0"/>
            <a:t>5</a:t>
          </a:r>
          <a:endParaRPr lang="en-US" dirty="0"/>
        </a:p>
      </dgm:t>
    </dgm:pt>
    <dgm:pt modelId="{1DBCF676-2550-4B53-B665-86C58C8C7B31}" type="parTrans" cxnId="{2B6D72AE-10B5-4DAF-A966-E465DF77E972}">
      <dgm:prSet/>
      <dgm:spPr/>
      <dgm:t>
        <a:bodyPr/>
        <a:lstStyle/>
        <a:p>
          <a:endParaRPr lang="en-US"/>
        </a:p>
      </dgm:t>
    </dgm:pt>
    <dgm:pt modelId="{310C418C-0039-4F10-836D-265CEFDDFC25}" type="sibTrans" cxnId="{2B6D72AE-10B5-4DAF-A966-E465DF77E972}">
      <dgm:prSet/>
      <dgm:spPr/>
      <dgm:t>
        <a:bodyPr/>
        <a:lstStyle/>
        <a:p>
          <a:endParaRPr lang="en-US"/>
        </a:p>
      </dgm:t>
    </dgm:pt>
    <dgm:pt modelId="{A9137E35-2CFC-49B6-929D-09FF5313B84E}">
      <dgm:prSet phldrT="[Text]"/>
      <dgm:spPr/>
      <dgm:t>
        <a:bodyPr/>
        <a:lstStyle/>
        <a:p>
          <a:r>
            <a:rPr lang="en-US" dirty="0" smtClean="0">
              <a:latin typeface="Times New Roman" panose="02020603050405020304" pitchFamily="18" charset="0"/>
              <a:cs typeface="Times New Roman" panose="02020603050405020304" pitchFamily="18" charset="0"/>
            </a:rPr>
            <a:t>Khi trang web được tải, đuôi mở rộng sử dụng các URL phù hợp với các trang web là mục tiêu tấn công.</a:t>
          </a:r>
          <a:endParaRPr lang="en-US" dirty="0"/>
        </a:p>
      </dgm:t>
    </dgm:pt>
    <dgm:pt modelId="{F54B5D66-6614-416C-A127-9D0E2D6156BD}" type="parTrans" cxnId="{C527FF77-2E8A-4F7F-86DF-2F55676F3A8A}">
      <dgm:prSet/>
      <dgm:spPr/>
      <dgm:t>
        <a:bodyPr/>
        <a:lstStyle/>
        <a:p>
          <a:endParaRPr lang="en-US"/>
        </a:p>
      </dgm:t>
    </dgm:pt>
    <dgm:pt modelId="{3DEC2309-15FE-4C3A-B562-205F335983EA}" type="sibTrans" cxnId="{C527FF77-2E8A-4F7F-86DF-2F55676F3A8A}">
      <dgm:prSet/>
      <dgm:spPr/>
      <dgm:t>
        <a:bodyPr/>
        <a:lstStyle/>
        <a:p>
          <a:endParaRPr lang="en-US"/>
        </a:p>
      </dgm:t>
    </dgm:pt>
    <dgm:pt modelId="{B22DF3F2-1C58-4F2A-8357-71AC861B7937}">
      <dgm:prSet phldrT="[Text]"/>
      <dgm:spPr/>
      <dgm:t>
        <a:bodyPr/>
        <a:lstStyle/>
        <a:p>
          <a:r>
            <a:rPr lang="en-US" dirty="0" smtClean="0"/>
            <a:t>6</a:t>
          </a:r>
          <a:endParaRPr lang="en-US" dirty="0"/>
        </a:p>
      </dgm:t>
    </dgm:pt>
    <dgm:pt modelId="{78C3C12B-AF14-4D54-A613-0321674E8CA1}" type="parTrans" cxnId="{9B247012-A8BB-4F0B-8E82-83CA46DA9C8F}">
      <dgm:prSet/>
      <dgm:spPr/>
      <dgm:t>
        <a:bodyPr/>
        <a:lstStyle/>
        <a:p>
          <a:endParaRPr lang="en-US"/>
        </a:p>
      </dgm:t>
    </dgm:pt>
    <dgm:pt modelId="{6B4B6B32-C624-470D-BAE5-0C2F401CECB1}" type="sibTrans" cxnId="{9B247012-A8BB-4F0B-8E82-83CA46DA9C8F}">
      <dgm:prSet/>
      <dgm:spPr/>
      <dgm:t>
        <a:bodyPr/>
        <a:lstStyle/>
        <a:p>
          <a:endParaRPr lang="en-US"/>
        </a:p>
      </dgm:t>
    </dgm:pt>
    <dgm:pt modelId="{0C7D2AE5-6B6B-46F2-AA8F-64D370045E5C}">
      <dgm:prSet phldrT="[Text]"/>
      <dgm:spPr/>
      <dgm:t>
        <a:bodyPr/>
        <a:lstStyle/>
        <a:p>
          <a:r>
            <a:rPr lang="en-US" dirty="0" smtClean="0">
              <a:latin typeface="Times New Roman" panose="02020603050405020304" pitchFamily="18" charset="0"/>
              <a:cs typeface="Times New Roman" panose="02020603050405020304" pitchFamily="18" charset="0"/>
            </a:rPr>
            <a:t>Người sử dụng đăng nhập vào trang web.</a:t>
          </a:r>
          <a:endParaRPr lang="en-US" dirty="0"/>
        </a:p>
      </dgm:t>
    </dgm:pt>
    <dgm:pt modelId="{EF67FCF8-8933-4146-9AC5-BCBF31B132CD}" type="parTrans" cxnId="{2E992BC5-6E48-4AFA-9E19-8C5F3132C433}">
      <dgm:prSet/>
      <dgm:spPr/>
      <dgm:t>
        <a:bodyPr/>
        <a:lstStyle/>
        <a:p>
          <a:endParaRPr lang="en-US"/>
        </a:p>
      </dgm:t>
    </dgm:pt>
    <dgm:pt modelId="{87162DA2-C767-496F-9541-EC708EAFCE4B}" type="sibTrans" cxnId="{2E992BC5-6E48-4AFA-9E19-8C5F3132C433}">
      <dgm:prSet/>
      <dgm:spPr/>
      <dgm:t>
        <a:bodyPr/>
        <a:lstStyle/>
        <a:p>
          <a:endParaRPr lang="en-US"/>
        </a:p>
      </dgm:t>
    </dgm:pt>
    <dgm:pt modelId="{C71F4405-8833-442C-A46A-3802601C9347}" type="pres">
      <dgm:prSet presAssocID="{7D57347F-7983-43D4-9D1B-B27284A0E41A}" presName="linearFlow" presStyleCnt="0">
        <dgm:presLayoutVars>
          <dgm:dir/>
          <dgm:animLvl val="lvl"/>
          <dgm:resizeHandles val="exact"/>
        </dgm:presLayoutVars>
      </dgm:prSet>
      <dgm:spPr/>
      <dgm:t>
        <a:bodyPr/>
        <a:lstStyle/>
        <a:p>
          <a:endParaRPr lang="en-US"/>
        </a:p>
      </dgm:t>
    </dgm:pt>
    <dgm:pt modelId="{34E7AD55-7E16-4486-BFC0-D80A7AC27052}" type="pres">
      <dgm:prSet presAssocID="{E38FCF02-9A48-4727-93EA-E4EA5C1F2203}" presName="composite" presStyleCnt="0"/>
      <dgm:spPr/>
    </dgm:pt>
    <dgm:pt modelId="{C5A8BE55-63B8-4672-92EA-5E285A1131AC}" type="pres">
      <dgm:prSet presAssocID="{E38FCF02-9A48-4727-93EA-E4EA5C1F2203}" presName="parentText" presStyleLbl="alignNode1" presStyleIdx="0" presStyleCnt="3">
        <dgm:presLayoutVars>
          <dgm:chMax val="1"/>
          <dgm:bulletEnabled val="1"/>
        </dgm:presLayoutVars>
      </dgm:prSet>
      <dgm:spPr/>
      <dgm:t>
        <a:bodyPr/>
        <a:lstStyle/>
        <a:p>
          <a:endParaRPr lang="en-US"/>
        </a:p>
      </dgm:t>
    </dgm:pt>
    <dgm:pt modelId="{B0A1CE1A-5650-4B8C-9F95-53BD5AB2D36B}" type="pres">
      <dgm:prSet presAssocID="{E38FCF02-9A48-4727-93EA-E4EA5C1F2203}" presName="descendantText" presStyleLbl="alignAcc1" presStyleIdx="0" presStyleCnt="3">
        <dgm:presLayoutVars>
          <dgm:bulletEnabled val="1"/>
        </dgm:presLayoutVars>
      </dgm:prSet>
      <dgm:spPr/>
      <dgm:t>
        <a:bodyPr/>
        <a:lstStyle/>
        <a:p>
          <a:endParaRPr lang="en-US"/>
        </a:p>
      </dgm:t>
    </dgm:pt>
    <dgm:pt modelId="{58B8D7B7-1B08-4AA6-8962-7033B70DF4BB}" type="pres">
      <dgm:prSet presAssocID="{DC0FC304-5B51-4786-A5F3-BE6AE8D404BD}" presName="sp" presStyleCnt="0"/>
      <dgm:spPr/>
    </dgm:pt>
    <dgm:pt modelId="{CC004295-54C9-42FE-B721-0E554443ADF9}" type="pres">
      <dgm:prSet presAssocID="{974DE140-FC43-452B-BCD6-28F37221CE85}" presName="composite" presStyleCnt="0"/>
      <dgm:spPr/>
    </dgm:pt>
    <dgm:pt modelId="{CD44B2B9-CD5E-44A7-A23F-17ABA3A69DC9}" type="pres">
      <dgm:prSet presAssocID="{974DE140-FC43-452B-BCD6-28F37221CE85}" presName="parentText" presStyleLbl="alignNode1" presStyleIdx="1" presStyleCnt="3">
        <dgm:presLayoutVars>
          <dgm:chMax val="1"/>
          <dgm:bulletEnabled val="1"/>
        </dgm:presLayoutVars>
      </dgm:prSet>
      <dgm:spPr/>
      <dgm:t>
        <a:bodyPr/>
        <a:lstStyle/>
        <a:p>
          <a:endParaRPr lang="en-US"/>
        </a:p>
      </dgm:t>
    </dgm:pt>
    <dgm:pt modelId="{BE275145-FCFB-4ABB-9C1E-E04BE21A9B56}" type="pres">
      <dgm:prSet presAssocID="{974DE140-FC43-452B-BCD6-28F37221CE85}" presName="descendantText" presStyleLbl="alignAcc1" presStyleIdx="1" presStyleCnt="3">
        <dgm:presLayoutVars>
          <dgm:bulletEnabled val="1"/>
        </dgm:presLayoutVars>
      </dgm:prSet>
      <dgm:spPr/>
      <dgm:t>
        <a:bodyPr/>
        <a:lstStyle/>
        <a:p>
          <a:endParaRPr lang="en-US"/>
        </a:p>
      </dgm:t>
    </dgm:pt>
    <dgm:pt modelId="{8FEC1156-88E5-4F82-8847-922717E6F8BC}" type="pres">
      <dgm:prSet presAssocID="{310C418C-0039-4F10-836D-265CEFDDFC25}" presName="sp" presStyleCnt="0"/>
      <dgm:spPr/>
    </dgm:pt>
    <dgm:pt modelId="{F40FF49E-34CA-4174-BF25-D0BB80404748}" type="pres">
      <dgm:prSet presAssocID="{B22DF3F2-1C58-4F2A-8357-71AC861B7937}" presName="composite" presStyleCnt="0"/>
      <dgm:spPr/>
    </dgm:pt>
    <dgm:pt modelId="{A3D6B9B6-311F-4D55-90F3-3F2D84F66F33}" type="pres">
      <dgm:prSet presAssocID="{B22DF3F2-1C58-4F2A-8357-71AC861B7937}" presName="parentText" presStyleLbl="alignNode1" presStyleIdx="2" presStyleCnt="3">
        <dgm:presLayoutVars>
          <dgm:chMax val="1"/>
          <dgm:bulletEnabled val="1"/>
        </dgm:presLayoutVars>
      </dgm:prSet>
      <dgm:spPr/>
      <dgm:t>
        <a:bodyPr/>
        <a:lstStyle/>
        <a:p>
          <a:endParaRPr lang="en-US"/>
        </a:p>
      </dgm:t>
    </dgm:pt>
    <dgm:pt modelId="{83B3946E-DD43-4D89-A6BF-AF6794B89836}" type="pres">
      <dgm:prSet presAssocID="{B22DF3F2-1C58-4F2A-8357-71AC861B7937}" presName="descendantText" presStyleLbl="alignAcc1" presStyleIdx="2" presStyleCnt="3">
        <dgm:presLayoutVars>
          <dgm:bulletEnabled val="1"/>
        </dgm:presLayoutVars>
      </dgm:prSet>
      <dgm:spPr/>
      <dgm:t>
        <a:bodyPr/>
        <a:lstStyle/>
        <a:p>
          <a:endParaRPr lang="en-US"/>
        </a:p>
      </dgm:t>
    </dgm:pt>
  </dgm:ptLst>
  <dgm:cxnLst>
    <dgm:cxn modelId="{2E992BC5-6E48-4AFA-9E19-8C5F3132C433}" srcId="{B22DF3F2-1C58-4F2A-8357-71AC861B7937}" destId="{0C7D2AE5-6B6B-46F2-AA8F-64D370045E5C}" srcOrd="0" destOrd="0" parTransId="{EF67FCF8-8933-4146-9AC5-BCBF31B132CD}" sibTransId="{87162DA2-C767-496F-9541-EC708EAFCE4B}"/>
    <dgm:cxn modelId="{91874220-C7E5-4B62-8D83-2B97EDC053CB}" type="presOf" srcId="{7D57347F-7983-43D4-9D1B-B27284A0E41A}" destId="{C71F4405-8833-442C-A46A-3802601C9347}" srcOrd="0" destOrd="0" presId="urn:microsoft.com/office/officeart/2005/8/layout/chevron2"/>
    <dgm:cxn modelId="{91B26D51-A5CD-49F8-A117-C82AE4E099F8}" type="presOf" srcId="{A9137E35-2CFC-49B6-929D-09FF5313B84E}" destId="{BE275145-FCFB-4ABB-9C1E-E04BE21A9B56}" srcOrd="0" destOrd="0" presId="urn:microsoft.com/office/officeart/2005/8/layout/chevron2"/>
    <dgm:cxn modelId="{92B69D83-18D8-4616-9999-BEF963EB630E}" type="presOf" srcId="{B22DF3F2-1C58-4F2A-8357-71AC861B7937}" destId="{A3D6B9B6-311F-4D55-90F3-3F2D84F66F33}" srcOrd="0" destOrd="0" presId="urn:microsoft.com/office/officeart/2005/8/layout/chevron2"/>
    <dgm:cxn modelId="{2A71BBEE-6384-4CC9-B3EC-F83CAF076710}" type="presOf" srcId="{88263111-7777-4254-B607-7558D0D74A32}" destId="{B0A1CE1A-5650-4B8C-9F95-53BD5AB2D36B}" srcOrd="0" destOrd="0" presId="urn:microsoft.com/office/officeart/2005/8/layout/chevron2"/>
    <dgm:cxn modelId="{A4275DA8-C1BF-472A-86DF-A347E28CBE6E}" srcId="{E38FCF02-9A48-4727-93EA-E4EA5C1F2203}" destId="{88263111-7777-4254-B607-7558D0D74A32}" srcOrd="0" destOrd="0" parTransId="{B04F7C9F-EDA4-407D-B707-F1350C52A84C}" sibTransId="{69A9CE01-BBE3-48CE-9960-0B9D05E71AA8}"/>
    <dgm:cxn modelId="{9D0CAA9F-AC5D-424A-925C-A0AB73008122}" type="presOf" srcId="{E38FCF02-9A48-4727-93EA-E4EA5C1F2203}" destId="{C5A8BE55-63B8-4672-92EA-5E285A1131AC}" srcOrd="0" destOrd="0" presId="urn:microsoft.com/office/officeart/2005/8/layout/chevron2"/>
    <dgm:cxn modelId="{9B247012-A8BB-4F0B-8E82-83CA46DA9C8F}" srcId="{7D57347F-7983-43D4-9D1B-B27284A0E41A}" destId="{B22DF3F2-1C58-4F2A-8357-71AC861B7937}" srcOrd="2" destOrd="0" parTransId="{78C3C12B-AF14-4D54-A613-0321674E8CA1}" sibTransId="{6B4B6B32-C624-470D-BAE5-0C2F401CECB1}"/>
    <dgm:cxn modelId="{AE8C6248-1FC3-4BD8-AD49-CFAC02A2AE99}" type="presOf" srcId="{0C7D2AE5-6B6B-46F2-AA8F-64D370045E5C}" destId="{83B3946E-DD43-4D89-A6BF-AF6794B89836}" srcOrd="0" destOrd="0" presId="urn:microsoft.com/office/officeart/2005/8/layout/chevron2"/>
    <dgm:cxn modelId="{94747888-8022-415A-B43F-584D564501CB}" type="presOf" srcId="{974DE140-FC43-452B-BCD6-28F37221CE85}" destId="{CD44B2B9-CD5E-44A7-A23F-17ABA3A69DC9}" srcOrd="0" destOrd="0" presId="urn:microsoft.com/office/officeart/2005/8/layout/chevron2"/>
    <dgm:cxn modelId="{C527FF77-2E8A-4F7F-86DF-2F55676F3A8A}" srcId="{974DE140-FC43-452B-BCD6-28F37221CE85}" destId="{A9137E35-2CFC-49B6-929D-09FF5313B84E}" srcOrd="0" destOrd="0" parTransId="{F54B5D66-6614-416C-A127-9D0E2D6156BD}" sibTransId="{3DEC2309-15FE-4C3A-B562-205F335983EA}"/>
    <dgm:cxn modelId="{2B6D72AE-10B5-4DAF-A966-E465DF77E972}" srcId="{7D57347F-7983-43D4-9D1B-B27284A0E41A}" destId="{974DE140-FC43-452B-BCD6-28F37221CE85}" srcOrd="1" destOrd="0" parTransId="{1DBCF676-2550-4B53-B665-86C58C8C7B31}" sibTransId="{310C418C-0039-4F10-836D-265CEFDDFC25}"/>
    <dgm:cxn modelId="{458B129E-61F4-4097-8F09-61786F3604C4}" srcId="{7D57347F-7983-43D4-9D1B-B27284A0E41A}" destId="{E38FCF02-9A48-4727-93EA-E4EA5C1F2203}" srcOrd="0" destOrd="0" parTransId="{6C01CA85-AB4C-4128-BE80-C0ACBD28867E}" sibTransId="{DC0FC304-5B51-4786-A5F3-BE6AE8D404BD}"/>
    <dgm:cxn modelId="{AB2EACF2-62E0-4615-A32E-656EE18BCC2F}" type="presParOf" srcId="{C71F4405-8833-442C-A46A-3802601C9347}" destId="{34E7AD55-7E16-4486-BFC0-D80A7AC27052}" srcOrd="0" destOrd="0" presId="urn:microsoft.com/office/officeart/2005/8/layout/chevron2"/>
    <dgm:cxn modelId="{A897686F-FCEB-4175-B880-5331A594D594}" type="presParOf" srcId="{34E7AD55-7E16-4486-BFC0-D80A7AC27052}" destId="{C5A8BE55-63B8-4672-92EA-5E285A1131AC}" srcOrd="0" destOrd="0" presId="urn:microsoft.com/office/officeart/2005/8/layout/chevron2"/>
    <dgm:cxn modelId="{16297C0C-EEF0-4A55-A42E-9B52B1C8D27A}" type="presParOf" srcId="{34E7AD55-7E16-4486-BFC0-D80A7AC27052}" destId="{B0A1CE1A-5650-4B8C-9F95-53BD5AB2D36B}" srcOrd="1" destOrd="0" presId="urn:microsoft.com/office/officeart/2005/8/layout/chevron2"/>
    <dgm:cxn modelId="{5A3008F0-36EA-4C7C-9016-61268F785167}" type="presParOf" srcId="{C71F4405-8833-442C-A46A-3802601C9347}" destId="{58B8D7B7-1B08-4AA6-8962-7033B70DF4BB}" srcOrd="1" destOrd="0" presId="urn:microsoft.com/office/officeart/2005/8/layout/chevron2"/>
    <dgm:cxn modelId="{0DA14A46-7601-4193-A2BC-5936E422EF21}" type="presParOf" srcId="{C71F4405-8833-442C-A46A-3802601C9347}" destId="{CC004295-54C9-42FE-B721-0E554443ADF9}" srcOrd="2" destOrd="0" presId="urn:microsoft.com/office/officeart/2005/8/layout/chevron2"/>
    <dgm:cxn modelId="{868F3EE9-FEDB-4E6C-9695-E5A8AFBE001D}" type="presParOf" srcId="{CC004295-54C9-42FE-B721-0E554443ADF9}" destId="{CD44B2B9-CD5E-44A7-A23F-17ABA3A69DC9}" srcOrd="0" destOrd="0" presId="urn:microsoft.com/office/officeart/2005/8/layout/chevron2"/>
    <dgm:cxn modelId="{0ABCF227-14ED-4396-A9F3-81B86ABA3B1D}" type="presParOf" srcId="{CC004295-54C9-42FE-B721-0E554443ADF9}" destId="{BE275145-FCFB-4ABB-9C1E-E04BE21A9B56}" srcOrd="1" destOrd="0" presId="urn:microsoft.com/office/officeart/2005/8/layout/chevron2"/>
    <dgm:cxn modelId="{4092617C-04EF-4FFB-8461-6C85BD53C097}" type="presParOf" srcId="{C71F4405-8833-442C-A46A-3802601C9347}" destId="{8FEC1156-88E5-4F82-8847-922717E6F8BC}" srcOrd="3" destOrd="0" presId="urn:microsoft.com/office/officeart/2005/8/layout/chevron2"/>
    <dgm:cxn modelId="{21D49202-A38D-4CF4-82EF-88CAC968714E}" type="presParOf" srcId="{C71F4405-8833-442C-A46A-3802601C9347}" destId="{F40FF49E-34CA-4174-BF25-D0BB80404748}" srcOrd="4" destOrd="0" presId="urn:microsoft.com/office/officeart/2005/8/layout/chevron2"/>
    <dgm:cxn modelId="{4EF899A4-5E3E-4367-AA9A-F41E7B314836}" type="presParOf" srcId="{F40FF49E-34CA-4174-BF25-D0BB80404748}" destId="{A3D6B9B6-311F-4D55-90F3-3F2D84F66F33}" srcOrd="0" destOrd="0" presId="urn:microsoft.com/office/officeart/2005/8/layout/chevron2"/>
    <dgm:cxn modelId="{65140FAD-F576-4358-8BEB-4A4AC18F1DD6}" type="presParOf" srcId="{F40FF49E-34CA-4174-BF25-D0BB80404748}" destId="{83B3946E-DD43-4D89-A6BF-AF6794B898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57347F-7983-43D4-9D1B-B27284A0E41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38FCF02-9A48-4727-93EA-E4EA5C1F2203}">
      <dgm:prSet phldrT="[Text]"/>
      <dgm:spPr/>
      <dgm:t>
        <a:bodyPr/>
        <a:lstStyle/>
        <a:p>
          <a:r>
            <a:rPr lang="en-US" dirty="0" smtClean="0"/>
            <a:t>7</a:t>
          </a:r>
          <a:endParaRPr lang="en-US" dirty="0"/>
        </a:p>
      </dgm:t>
    </dgm:pt>
    <dgm:pt modelId="{6C01CA85-AB4C-4128-BE80-C0ACBD28867E}" type="parTrans" cxnId="{458B129E-61F4-4097-8F09-61786F3604C4}">
      <dgm:prSet/>
      <dgm:spPr/>
      <dgm:t>
        <a:bodyPr/>
        <a:lstStyle/>
        <a:p>
          <a:endParaRPr lang="en-US"/>
        </a:p>
      </dgm:t>
    </dgm:pt>
    <dgm:pt modelId="{DC0FC304-5B51-4786-A5F3-BE6AE8D404BD}" type="sibTrans" cxnId="{458B129E-61F4-4097-8F09-61786F3604C4}">
      <dgm:prSet/>
      <dgm:spPr/>
      <dgm:t>
        <a:bodyPr/>
        <a:lstStyle/>
        <a:p>
          <a:endParaRPr lang="en-US"/>
        </a:p>
      </dgm:t>
    </dgm:pt>
    <dgm:pt modelId="{88263111-7777-4254-B607-7558D0D74A32}">
      <dgm:prSet phldrT="[Text]"/>
      <dgm:spPr/>
      <dgm:t>
        <a:bodyPr/>
        <a:lstStyle/>
        <a:p>
          <a:r>
            <a:rPr lang="en-US" dirty="0" smtClean="0">
              <a:latin typeface="Times New Roman" panose="02020603050405020304" pitchFamily="18" charset="0"/>
              <a:cs typeface="Times New Roman" panose="02020603050405020304" pitchFamily="18" charset="0"/>
            </a:rPr>
            <a:t>So sánh với danh sách mục tiêu của nó</a:t>
          </a:r>
          <a:endParaRPr lang="en-US" dirty="0"/>
        </a:p>
      </dgm:t>
    </dgm:pt>
    <dgm:pt modelId="{B04F7C9F-EDA4-407D-B707-F1350C52A84C}" type="parTrans" cxnId="{A4275DA8-C1BF-472A-86DF-A347E28CBE6E}">
      <dgm:prSet/>
      <dgm:spPr/>
      <dgm:t>
        <a:bodyPr/>
        <a:lstStyle/>
        <a:p>
          <a:endParaRPr lang="en-US"/>
        </a:p>
      </dgm:t>
    </dgm:pt>
    <dgm:pt modelId="{69A9CE01-BBE3-48CE-9960-0B9D05E71AA8}" type="sibTrans" cxnId="{A4275DA8-C1BF-472A-86DF-A347E28CBE6E}">
      <dgm:prSet/>
      <dgm:spPr/>
      <dgm:t>
        <a:bodyPr/>
        <a:lstStyle/>
        <a:p>
          <a:endParaRPr lang="en-US"/>
        </a:p>
      </dgm:t>
    </dgm:pt>
    <dgm:pt modelId="{974DE140-FC43-452B-BCD6-28F37221CE85}">
      <dgm:prSet phldrT="[Text]"/>
      <dgm:spPr/>
      <dgm:t>
        <a:bodyPr/>
        <a:lstStyle/>
        <a:p>
          <a:r>
            <a:rPr lang="en-US" dirty="0" smtClean="0"/>
            <a:t>8</a:t>
          </a:r>
          <a:endParaRPr lang="en-US" dirty="0"/>
        </a:p>
      </dgm:t>
    </dgm:pt>
    <dgm:pt modelId="{1DBCF676-2550-4B53-B665-86C58C8C7B31}" type="parTrans" cxnId="{2B6D72AE-10B5-4DAF-A966-E465DF77E972}">
      <dgm:prSet/>
      <dgm:spPr/>
      <dgm:t>
        <a:bodyPr/>
        <a:lstStyle/>
        <a:p>
          <a:endParaRPr lang="en-US"/>
        </a:p>
      </dgm:t>
    </dgm:pt>
    <dgm:pt modelId="{310C418C-0039-4F10-836D-265CEFDDFC25}" type="sibTrans" cxnId="{2B6D72AE-10B5-4DAF-A966-E465DF77E972}">
      <dgm:prSet/>
      <dgm:spPr/>
      <dgm:t>
        <a:bodyPr/>
        <a:lstStyle/>
        <a:p>
          <a:endParaRPr lang="en-US"/>
        </a:p>
      </dgm:t>
    </dgm:pt>
    <dgm:pt modelId="{A9137E35-2CFC-49B6-929D-09FF5313B84E}">
      <dgm:prSet phldrT="[Text]"/>
      <dgm:spPr/>
      <dgm:t>
        <a:bodyPr/>
        <a:lstStyle/>
        <a:p>
          <a:r>
            <a:rPr lang="en-US" dirty="0" smtClean="0">
              <a:latin typeface="Times New Roman" panose="02020603050405020304" pitchFamily="18" charset="0"/>
              <a:cs typeface="Times New Roman" panose="02020603050405020304" pitchFamily="18" charset="0"/>
            </a:rPr>
            <a:t>Trình duyệt sẽ gửi các giao diện và giá trị điều chỉnh đến máy chủ.</a:t>
          </a:r>
          <a:endParaRPr lang="en-US" dirty="0"/>
        </a:p>
      </dgm:t>
    </dgm:pt>
    <dgm:pt modelId="{F54B5D66-6614-416C-A127-9D0E2D6156BD}" type="parTrans" cxnId="{C527FF77-2E8A-4F7F-86DF-2F55676F3A8A}">
      <dgm:prSet/>
      <dgm:spPr/>
      <dgm:t>
        <a:bodyPr/>
        <a:lstStyle/>
        <a:p>
          <a:endParaRPr lang="en-US"/>
        </a:p>
      </dgm:t>
    </dgm:pt>
    <dgm:pt modelId="{3DEC2309-15FE-4C3A-B562-205F335983EA}" type="sibTrans" cxnId="{C527FF77-2E8A-4F7F-86DF-2F55676F3A8A}">
      <dgm:prSet/>
      <dgm:spPr/>
      <dgm:t>
        <a:bodyPr/>
        <a:lstStyle/>
        <a:p>
          <a:endParaRPr lang="en-US"/>
        </a:p>
      </dgm:t>
    </dgm:pt>
    <dgm:pt modelId="{B22DF3F2-1C58-4F2A-8357-71AC861B7937}">
      <dgm:prSet phldrT="[Text]"/>
      <dgm:spPr/>
      <dgm:t>
        <a:bodyPr/>
        <a:lstStyle/>
        <a:p>
          <a:r>
            <a:rPr lang="en-US" dirty="0" smtClean="0"/>
            <a:t>9</a:t>
          </a:r>
          <a:endParaRPr lang="en-US" dirty="0"/>
        </a:p>
      </dgm:t>
    </dgm:pt>
    <dgm:pt modelId="{78C3C12B-AF14-4D54-A613-0321674E8CA1}" type="parTrans" cxnId="{9B247012-A8BB-4F0B-8E82-83CA46DA9C8F}">
      <dgm:prSet/>
      <dgm:spPr/>
      <dgm:t>
        <a:bodyPr/>
        <a:lstStyle/>
        <a:p>
          <a:endParaRPr lang="en-US"/>
        </a:p>
      </dgm:t>
    </dgm:pt>
    <dgm:pt modelId="{6B4B6B32-C624-470D-BAE5-0C2F401CECB1}" type="sibTrans" cxnId="{9B247012-A8BB-4F0B-8E82-83CA46DA9C8F}">
      <dgm:prSet/>
      <dgm:spPr/>
      <dgm:t>
        <a:bodyPr/>
        <a:lstStyle/>
        <a:p>
          <a:endParaRPr lang="en-US"/>
        </a:p>
      </dgm:t>
    </dgm:pt>
    <dgm:pt modelId="{0C7D2AE5-6B6B-46F2-AA8F-64D370045E5C}">
      <dgm:prSet phldrT="[Text]"/>
      <dgm:spPr/>
      <dgm:t>
        <a:bodyPr/>
        <a:lstStyle/>
        <a:p>
          <a:r>
            <a:rPr lang="en-US" dirty="0" smtClean="0">
              <a:latin typeface="Times New Roman" panose="02020603050405020304" pitchFamily="18" charset="0"/>
              <a:cs typeface="Times New Roman" panose="02020603050405020304" pitchFamily="18" charset="0"/>
            </a:rPr>
            <a:t>Khi người dùng nhấp vào nút, giao diện DOM lấy được tất cả các dữ liệu từ tất cả các trường thông tin trên giao diện và thay đổi các giá trị</a:t>
          </a:r>
          <a:endParaRPr lang="en-US" dirty="0"/>
        </a:p>
      </dgm:t>
    </dgm:pt>
    <dgm:pt modelId="{EF67FCF8-8933-4146-9AC5-BCBF31B132CD}" type="parTrans" cxnId="{2E992BC5-6E48-4AFA-9E19-8C5F3132C433}">
      <dgm:prSet/>
      <dgm:spPr/>
      <dgm:t>
        <a:bodyPr/>
        <a:lstStyle/>
        <a:p>
          <a:endParaRPr lang="en-US"/>
        </a:p>
      </dgm:t>
    </dgm:pt>
    <dgm:pt modelId="{87162DA2-C767-496F-9541-EC708EAFCE4B}" type="sibTrans" cxnId="{2E992BC5-6E48-4AFA-9E19-8C5F3132C433}">
      <dgm:prSet/>
      <dgm:spPr/>
      <dgm:t>
        <a:bodyPr/>
        <a:lstStyle/>
        <a:p>
          <a:endParaRPr lang="en-US"/>
        </a:p>
      </dgm:t>
    </dgm:pt>
    <dgm:pt modelId="{C71F4405-8833-442C-A46A-3802601C9347}" type="pres">
      <dgm:prSet presAssocID="{7D57347F-7983-43D4-9D1B-B27284A0E41A}" presName="linearFlow" presStyleCnt="0">
        <dgm:presLayoutVars>
          <dgm:dir/>
          <dgm:animLvl val="lvl"/>
          <dgm:resizeHandles val="exact"/>
        </dgm:presLayoutVars>
      </dgm:prSet>
      <dgm:spPr/>
      <dgm:t>
        <a:bodyPr/>
        <a:lstStyle/>
        <a:p>
          <a:endParaRPr lang="en-US"/>
        </a:p>
      </dgm:t>
    </dgm:pt>
    <dgm:pt modelId="{34E7AD55-7E16-4486-BFC0-D80A7AC27052}" type="pres">
      <dgm:prSet presAssocID="{E38FCF02-9A48-4727-93EA-E4EA5C1F2203}" presName="composite" presStyleCnt="0"/>
      <dgm:spPr/>
    </dgm:pt>
    <dgm:pt modelId="{C5A8BE55-63B8-4672-92EA-5E285A1131AC}" type="pres">
      <dgm:prSet presAssocID="{E38FCF02-9A48-4727-93EA-E4EA5C1F2203}" presName="parentText" presStyleLbl="alignNode1" presStyleIdx="0" presStyleCnt="3">
        <dgm:presLayoutVars>
          <dgm:chMax val="1"/>
          <dgm:bulletEnabled val="1"/>
        </dgm:presLayoutVars>
      </dgm:prSet>
      <dgm:spPr/>
      <dgm:t>
        <a:bodyPr/>
        <a:lstStyle/>
        <a:p>
          <a:endParaRPr lang="en-US"/>
        </a:p>
      </dgm:t>
    </dgm:pt>
    <dgm:pt modelId="{B0A1CE1A-5650-4B8C-9F95-53BD5AB2D36B}" type="pres">
      <dgm:prSet presAssocID="{E38FCF02-9A48-4727-93EA-E4EA5C1F2203}" presName="descendantText" presStyleLbl="alignAcc1" presStyleIdx="0" presStyleCnt="3">
        <dgm:presLayoutVars>
          <dgm:bulletEnabled val="1"/>
        </dgm:presLayoutVars>
      </dgm:prSet>
      <dgm:spPr/>
      <dgm:t>
        <a:bodyPr/>
        <a:lstStyle/>
        <a:p>
          <a:endParaRPr lang="en-US"/>
        </a:p>
      </dgm:t>
    </dgm:pt>
    <dgm:pt modelId="{58B8D7B7-1B08-4AA6-8962-7033B70DF4BB}" type="pres">
      <dgm:prSet presAssocID="{DC0FC304-5B51-4786-A5F3-BE6AE8D404BD}" presName="sp" presStyleCnt="0"/>
      <dgm:spPr/>
    </dgm:pt>
    <dgm:pt modelId="{CC004295-54C9-42FE-B721-0E554443ADF9}" type="pres">
      <dgm:prSet presAssocID="{974DE140-FC43-452B-BCD6-28F37221CE85}" presName="composite" presStyleCnt="0"/>
      <dgm:spPr/>
    </dgm:pt>
    <dgm:pt modelId="{CD44B2B9-CD5E-44A7-A23F-17ABA3A69DC9}" type="pres">
      <dgm:prSet presAssocID="{974DE140-FC43-452B-BCD6-28F37221CE85}" presName="parentText" presStyleLbl="alignNode1" presStyleIdx="1" presStyleCnt="3">
        <dgm:presLayoutVars>
          <dgm:chMax val="1"/>
          <dgm:bulletEnabled val="1"/>
        </dgm:presLayoutVars>
      </dgm:prSet>
      <dgm:spPr/>
      <dgm:t>
        <a:bodyPr/>
        <a:lstStyle/>
        <a:p>
          <a:endParaRPr lang="en-US"/>
        </a:p>
      </dgm:t>
    </dgm:pt>
    <dgm:pt modelId="{BE275145-FCFB-4ABB-9C1E-E04BE21A9B56}" type="pres">
      <dgm:prSet presAssocID="{974DE140-FC43-452B-BCD6-28F37221CE85}" presName="descendantText" presStyleLbl="alignAcc1" presStyleIdx="1" presStyleCnt="3">
        <dgm:presLayoutVars>
          <dgm:bulletEnabled val="1"/>
        </dgm:presLayoutVars>
      </dgm:prSet>
      <dgm:spPr/>
      <dgm:t>
        <a:bodyPr/>
        <a:lstStyle/>
        <a:p>
          <a:endParaRPr lang="en-US"/>
        </a:p>
      </dgm:t>
    </dgm:pt>
    <dgm:pt modelId="{8FEC1156-88E5-4F82-8847-922717E6F8BC}" type="pres">
      <dgm:prSet presAssocID="{310C418C-0039-4F10-836D-265CEFDDFC25}" presName="sp" presStyleCnt="0"/>
      <dgm:spPr/>
    </dgm:pt>
    <dgm:pt modelId="{F40FF49E-34CA-4174-BF25-D0BB80404748}" type="pres">
      <dgm:prSet presAssocID="{B22DF3F2-1C58-4F2A-8357-71AC861B7937}" presName="composite" presStyleCnt="0"/>
      <dgm:spPr/>
    </dgm:pt>
    <dgm:pt modelId="{A3D6B9B6-311F-4D55-90F3-3F2D84F66F33}" type="pres">
      <dgm:prSet presAssocID="{B22DF3F2-1C58-4F2A-8357-71AC861B7937}" presName="parentText" presStyleLbl="alignNode1" presStyleIdx="2" presStyleCnt="3">
        <dgm:presLayoutVars>
          <dgm:chMax val="1"/>
          <dgm:bulletEnabled val="1"/>
        </dgm:presLayoutVars>
      </dgm:prSet>
      <dgm:spPr/>
      <dgm:t>
        <a:bodyPr/>
        <a:lstStyle/>
        <a:p>
          <a:endParaRPr lang="en-US"/>
        </a:p>
      </dgm:t>
    </dgm:pt>
    <dgm:pt modelId="{83B3946E-DD43-4D89-A6BF-AF6794B89836}" type="pres">
      <dgm:prSet presAssocID="{B22DF3F2-1C58-4F2A-8357-71AC861B7937}" presName="descendantText" presStyleLbl="alignAcc1" presStyleIdx="2" presStyleCnt="3">
        <dgm:presLayoutVars>
          <dgm:bulletEnabled val="1"/>
        </dgm:presLayoutVars>
      </dgm:prSet>
      <dgm:spPr/>
      <dgm:t>
        <a:bodyPr/>
        <a:lstStyle/>
        <a:p>
          <a:endParaRPr lang="en-US"/>
        </a:p>
      </dgm:t>
    </dgm:pt>
  </dgm:ptLst>
  <dgm:cxnLst>
    <dgm:cxn modelId="{2E992BC5-6E48-4AFA-9E19-8C5F3132C433}" srcId="{B22DF3F2-1C58-4F2A-8357-71AC861B7937}" destId="{0C7D2AE5-6B6B-46F2-AA8F-64D370045E5C}" srcOrd="0" destOrd="0" parTransId="{EF67FCF8-8933-4146-9AC5-BCBF31B132CD}" sibTransId="{87162DA2-C767-496F-9541-EC708EAFCE4B}"/>
    <dgm:cxn modelId="{91874220-C7E5-4B62-8D83-2B97EDC053CB}" type="presOf" srcId="{7D57347F-7983-43D4-9D1B-B27284A0E41A}" destId="{C71F4405-8833-442C-A46A-3802601C9347}" srcOrd="0" destOrd="0" presId="urn:microsoft.com/office/officeart/2005/8/layout/chevron2"/>
    <dgm:cxn modelId="{91B26D51-A5CD-49F8-A117-C82AE4E099F8}" type="presOf" srcId="{A9137E35-2CFC-49B6-929D-09FF5313B84E}" destId="{BE275145-FCFB-4ABB-9C1E-E04BE21A9B56}" srcOrd="0" destOrd="0" presId="urn:microsoft.com/office/officeart/2005/8/layout/chevron2"/>
    <dgm:cxn modelId="{92B69D83-18D8-4616-9999-BEF963EB630E}" type="presOf" srcId="{B22DF3F2-1C58-4F2A-8357-71AC861B7937}" destId="{A3D6B9B6-311F-4D55-90F3-3F2D84F66F33}" srcOrd="0" destOrd="0" presId="urn:microsoft.com/office/officeart/2005/8/layout/chevron2"/>
    <dgm:cxn modelId="{2A71BBEE-6384-4CC9-B3EC-F83CAF076710}" type="presOf" srcId="{88263111-7777-4254-B607-7558D0D74A32}" destId="{B0A1CE1A-5650-4B8C-9F95-53BD5AB2D36B}" srcOrd="0" destOrd="0" presId="urn:microsoft.com/office/officeart/2005/8/layout/chevron2"/>
    <dgm:cxn modelId="{A4275DA8-C1BF-472A-86DF-A347E28CBE6E}" srcId="{E38FCF02-9A48-4727-93EA-E4EA5C1F2203}" destId="{88263111-7777-4254-B607-7558D0D74A32}" srcOrd="0" destOrd="0" parTransId="{B04F7C9F-EDA4-407D-B707-F1350C52A84C}" sibTransId="{69A9CE01-BBE3-48CE-9960-0B9D05E71AA8}"/>
    <dgm:cxn modelId="{9D0CAA9F-AC5D-424A-925C-A0AB73008122}" type="presOf" srcId="{E38FCF02-9A48-4727-93EA-E4EA5C1F2203}" destId="{C5A8BE55-63B8-4672-92EA-5E285A1131AC}" srcOrd="0" destOrd="0" presId="urn:microsoft.com/office/officeart/2005/8/layout/chevron2"/>
    <dgm:cxn modelId="{9B247012-A8BB-4F0B-8E82-83CA46DA9C8F}" srcId="{7D57347F-7983-43D4-9D1B-B27284A0E41A}" destId="{B22DF3F2-1C58-4F2A-8357-71AC861B7937}" srcOrd="2" destOrd="0" parTransId="{78C3C12B-AF14-4D54-A613-0321674E8CA1}" sibTransId="{6B4B6B32-C624-470D-BAE5-0C2F401CECB1}"/>
    <dgm:cxn modelId="{AE8C6248-1FC3-4BD8-AD49-CFAC02A2AE99}" type="presOf" srcId="{0C7D2AE5-6B6B-46F2-AA8F-64D370045E5C}" destId="{83B3946E-DD43-4D89-A6BF-AF6794B89836}" srcOrd="0" destOrd="0" presId="urn:microsoft.com/office/officeart/2005/8/layout/chevron2"/>
    <dgm:cxn modelId="{94747888-8022-415A-B43F-584D564501CB}" type="presOf" srcId="{974DE140-FC43-452B-BCD6-28F37221CE85}" destId="{CD44B2B9-CD5E-44A7-A23F-17ABA3A69DC9}" srcOrd="0" destOrd="0" presId="urn:microsoft.com/office/officeart/2005/8/layout/chevron2"/>
    <dgm:cxn modelId="{C527FF77-2E8A-4F7F-86DF-2F55676F3A8A}" srcId="{974DE140-FC43-452B-BCD6-28F37221CE85}" destId="{A9137E35-2CFC-49B6-929D-09FF5313B84E}" srcOrd="0" destOrd="0" parTransId="{F54B5D66-6614-416C-A127-9D0E2D6156BD}" sibTransId="{3DEC2309-15FE-4C3A-B562-205F335983EA}"/>
    <dgm:cxn modelId="{2B6D72AE-10B5-4DAF-A966-E465DF77E972}" srcId="{7D57347F-7983-43D4-9D1B-B27284A0E41A}" destId="{974DE140-FC43-452B-BCD6-28F37221CE85}" srcOrd="1" destOrd="0" parTransId="{1DBCF676-2550-4B53-B665-86C58C8C7B31}" sibTransId="{310C418C-0039-4F10-836D-265CEFDDFC25}"/>
    <dgm:cxn modelId="{458B129E-61F4-4097-8F09-61786F3604C4}" srcId="{7D57347F-7983-43D4-9D1B-B27284A0E41A}" destId="{E38FCF02-9A48-4727-93EA-E4EA5C1F2203}" srcOrd="0" destOrd="0" parTransId="{6C01CA85-AB4C-4128-BE80-C0ACBD28867E}" sibTransId="{DC0FC304-5B51-4786-A5F3-BE6AE8D404BD}"/>
    <dgm:cxn modelId="{AB2EACF2-62E0-4615-A32E-656EE18BCC2F}" type="presParOf" srcId="{C71F4405-8833-442C-A46A-3802601C9347}" destId="{34E7AD55-7E16-4486-BFC0-D80A7AC27052}" srcOrd="0" destOrd="0" presId="urn:microsoft.com/office/officeart/2005/8/layout/chevron2"/>
    <dgm:cxn modelId="{A897686F-FCEB-4175-B880-5331A594D594}" type="presParOf" srcId="{34E7AD55-7E16-4486-BFC0-D80A7AC27052}" destId="{C5A8BE55-63B8-4672-92EA-5E285A1131AC}" srcOrd="0" destOrd="0" presId="urn:microsoft.com/office/officeart/2005/8/layout/chevron2"/>
    <dgm:cxn modelId="{16297C0C-EEF0-4A55-A42E-9B52B1C8D27A}" type="presParOf" srcId="{34E7AD55-7E16-4486-BFC0-D80A7AC27052}" destId="{B0A1CE1A-5650-4B8C-9F95-53BD5AB2D36B}" srcOrd="1" destOrd="0" presId="urn:microsoft.com/office/officeart/2005/8/layout/chevron2"/>
    <dgm:cxn modelId="{5A3008F0-36EA-4C7C-9016-61268F785167}" type="presParOf" srcId="{C71F4405-8833-442C-A46A-3802601C9347}" destId="{58B8D7B7-1B08-4AA6-8962-7033B70DF4BB}" srcOrd="1" destOrd="0" presId="urn:microsoft.com/office/officeart/2005/8/layout/chevron2"/>
    <dgm:cxn modelId="{0DA14A46-7601-4193-A2BC-5936E422EF21}" type="presParOf" srcId="{C71F4405-8833-442C-A46A-3802601C9347}" destId="{CC004295-54C9-42FE-B721-0E554443ADF9}" srcOrd="2" destOrd="0" presId="urn:microsoft.com/office/officeart/2005/8/layout/chevron2"/>
    <dgm:cxn modelId="{868F3EE9-FEDB-4E6C-9695-E5A8AFBE001D}" type="presParOf" srcId="{CC004295-54C9-42FE-B721-0E554443ADF9}" destId="{CD44B2B9-CD5E-44A7-A23F-17ABA3A69DC9}" srcOrd="0" destOrd="0" presId="urn:microsoft.com/office/officeart/2005/8/layout/chevron2"/>
    <dgm:cxn modelId="{0ABCF227-14ED-4396-A9F3-81B86ABA3B1D}" type="presParOf" srcId="{CC004295-54C9-42FE-B721-0E554443ADF9}" destId="{BE275145-FCFB-4ABB-9C1E-E04BE21A9B56}" srcOrd="1" destOrd="0" presId="urn:microsoft.com/office/officeart/2005/8/layout/chevron2"/>
    <dgm:cxn modelId="{4092617C-04EF-4FFB-8461-6C85BD53C097}" type="presParOf" srcId="{C71F4405-8833-442C-A46A-3802601C9347}" destId="{8FEC1156-88E5-4F82-8847-922717E6F8BC}" srcOrd="3" destOrd="0" presId="urn:microsoft.com/office/officeart/2005/8/layout/chevron2"/>
    <dgm:cxn modelId="{21D49202-A38D-4CF4-82EF-88CAC968714E}" type="presParOf" srcId="{C71F4405-8833-442C-A46A-3802601C9347}" destId="{F40FF49E-34CA-4174-BF25-D0BB80404748}" srcOrd="4" destOrd="0" presId="urn:microsoft.com/office/officeart/2005/8/layout/chevron2"/>
    <dgm:cxn modelId="{4EF899A4-5E3E-4367-AA9A-F41E7B314836}" type="presParOf" srcId="{F40FF49E-34CA-4174-BF25-D0BB80404748}" destId="{A3D6B9B6-311F-4D55-90F3-3F2D84F66F33}" srcOrd="0" destOrd="0" presId="urn:microsoft.com/office/officeart/2005/8/layout/chevron2"/>
    <dgm:cxn modelId="{65140FAD-F576-4358-8BEB-4A4AC18F1DD6}" type="presParOf" srcId="{F40FF49E-34CA-4174-BF25-D0BB80404748}" destId="{83B3946E-DD43-4D89-A6BF-AF6794B898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57347F-7983-43D4-9D1B-B27284A0E41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38FCF02-9A48-4727-93EA-E4EA5C1F2203}">
      <dgm:prSet phldrT="[Text]"/>
      <dgm:spPr/>
      <dgm:t>
        <a:bodyPr/>
        <a:lstStyle/>
        <a:p>
          <a:r>
            <a:rPr lang="en-US" dirty="0" smtClean="0"/>
            <a:t>10</a:t>
          </a:r>
          <a:endParaRPr lang="en-US" dirty="0"/>
        </a:p>
      </dgm:t>
    </dgm:pt>
    <dgm:pt modelId="{6C01CA85-AB4C-4128-BE80-C0ACBD28867E}" type="parTrans" cxnId="{458B129E-61F4-4097-8F09-61786F3604C4}">
      <dgm:prSet/>
      <dgm:spPr/>
      <dgm:t>
        <a:bodyPr/>
        <a:lstStyle/>
        <a:p>
          <a:endParaRPr lang="en-US"/>
        </a:p>
      </dgm:t>
    </dgm:pt>
    <dgm:pt modelId="{DC0FC304-5B51-4786-A5F3-BE6AE8D404BD}" type="sibTrans" cxnId="{458B129E-61F4-4097-8F09-61786F3604C4}">
      <dgm:prSet/>
      <dgm:spPr/>
      <dgm:t>
        <a:bodyPr/>
        <a:lstStyle/>
        <a:p>
          <a:endParaRPr lang="en-US"/>
        </a:p>
      </dgm:t>
    </dgm:pt>
    <dgm:pt modelId="{88263111-7777-4254-B607-7558D0D74A32}">
      <dgm:prSet phldrT="[Text]"/>
      <dgm:spPr/>
      <dgm:t>
        <a:bodyPr/>
        <a:lstStyle/>
        <a:p>
          <a:r>
            <a:rPr lang="en-US" dirty="0" smtClean="0">
              <a:latin typeface="Times New Roman" panose="02020603050405020304" pitchFamily="18" charset="0"/>
              <a:cs typeface="Times New Roman" panose="02020603050405020304" pitchFamily="18" charset="0"/>
            </a:rPr>
            <a:t>Máy chủ nhận được các giá trị thay đổi nhưng không thể phân biệt giữa bản gốc và các giá trị được sửa đổi.</a:t>
          </a:r>
          <a:endParaRPr lang="en-US" dirty="0"/>
        </a:p>
      </dgm:t>
    </dgm:pt>
    <dgm:pt modelId="{B04F7C9F-EDA4-407D-B707-F1350C52A84C}" type="parTrans" cxnId="{A4275DA8-C1BF-472A-86DF-A347E28CBE6E}">
      <dgm:prSet/>
      <dgm:spPr/>
      <dgm:t>
        <a:bodyPr/>
        <a:lstStyle/>
        <a:p>
          <a:endParaRPr lang="en-US"/>
        </a:p>
      </dgm:t>
    </dgm:pt>
    <dgm:pt modelId="{69A9CE01-BBE3-48CE-9960-0B9D05E71AA8}" type="sibTrans" cxnId="{A4275DA8-C1BF-472A-86DF-A347E28CBE6E}">
      <dgm:prSet/>
      <dgm:spPr/>
      <dgm:t>
        <a:bodyPr/>
        <a:lstStyle/>
        <a:p>
          <a:endParaRPr lang="en-US"/>
        </a:p>
      </dgm:t>
    </dgm:pt>
    <dgm:pt modelId="{974DE140-FC43-452B-BCD6-28F37221CE85}">
      <dgm:prSet phldrT="[Text]"/>
      <dgm:spPr/>
      <dgm:t>
        <a:bodyPr/>
        <a:lstStyle/>
        <a:p>
          <a:r>
            <a:rPr lang="en-US" dirty="0" smtClean="0"/>
            <a:t>11</a:t>
          </a:r>
          <a:endParaRPr lang="en-US" dirty="0"/>
        </a:p>
      </dgm:t>
    </dgm:pt>
    <dgm:pt modelId="{1DBCF676-2550-4B53-B665-86C58C8C7B31}" type="parTrans" cxnId="{2B6D72AE-10B5-4DAF-A966-E465DF77E972}">
      <dgm:prSet/>
      <dgm:spPr/>
      <dgm:t>
        <a:bodyPr/>
        <a:lstStyle/>
        <a:p>
          <a:endParaRPr lang="en-US"/>
        </a:p>
      </dgm:t>
    </dgm:pt>
    <dgm:pt modelId="{310C418C-0039-4F10-836D-265CEFDDFC25}" type="sibTrans" cxnId="{2B6D72AE-10B5-4DAF-A966-E465DF77E972}">
      <dgm:prSet/>
      <dgm:spPr/>
      <dgm:t>
        <a:bodyPr/>
        <a:lstStyle/>
        <a:p>
          <a:endParaRPr lang="en-US"/>
        </a:p>
      </dgm:t>
    </dgm:pt>
    <dgm:pt modelId="{A9137E35-2CFC-49B6-929D-09FF5313B84E}">
      <dgm:prSet phldrT="[Text]"/>
      <dgm:spPr/>
      <dgm:t>
        <a:bodyPr/>
        <a:lstStyle/>
        <a:p>
          <a:r>
            <a:rPr lang="en-US" dirty="0" smtClean="0">
              <a:latin typeface="Times New Roman" panose="02020603050405020304" pitchFamily="18" charset="0"/>
              <a:cs typeface="Times New Roman" panose="02020603050405020304" pitchFamily="18" charset="0"/>
            </a:rPr>
            <a:t>Sau khi máy chủ thực hiện xử lí, 1 xác nhận được tạo ra.</a:t>
          </a:r>
          <a:endParaRPr lang="en-US" dirty="0"/>
        </a:p>
      </dgm:t>
    </dgm:pt>
    <dgm:pt modelId="{F54B5D66-6614-416C-A127-9D0E2D6156BD}" type="parTrans" cxnId="{C527FF77-2E8A-4F7F-86DF-2F55676F3A8A}">
      <dgm:prSet/>
      <dgm:spPr/>
      <dgm:t>
        <a:bodyPr/>
        <a:lstStyle/>
        <a:p>
          <a:endParaRPr lang="en-US"/>
        </a:p>
      </dgm:t>
    </dgm:pt>
    <dgm:pt modelId="{3DEC2309-15FE-4C3A-B562-205F335983EA}" type="sibTrans" cxnId="{C527FF77-2E8A-4F7F-86DF-2F55676F3A8A}">
      <dgm:prSet/>
      <dgm:spPr/>
      <dgm:t>
        <a:bodyPr/>
        <a:lstStyle/>
        <a:p>
          <a:endParaRPr lang="en-US"/>
        </a:p>
      </dgm:t>
    </dgm:pt>
    <dgm:pt modelId="{B22DF3F2-1C58-4F2A-8357-71AC861B7937}">
      <dgm:prSet phldrT="[Text]"/>
      <dgm:spPr/>
      <dgm:t>
        <a:bodyPr/>
        <a:lstStyle/>
        <a:p>
          <a:r>
            <a:rPr lang="en-US" dirty="0" smtClean="0"/>
            <a:t>12</a:t>
          </a:r>
          <a:endParaRPr lang="en-US" dirty="0"/>
        </a:p>
      </dgm:t>
    </dgm:pt>
    <dgm:pt modelId="{78C3C12B-AF14-4D54-A613-0321674E8CA1}" type="parTrans" cxnId="{9B247012-A8BB-4F0B-8E82-83CA46DA9C8F}">
      <dgm:prSet/>
      <dgm:spPr/>
      <dgm:t>
        <a:bodyPr/>
        <a:lstStyle/>
        <a:p>
          <a:endParaRPr lang="en-US"/>
        </a:p>
      </dgm:t>
    </dgm:pt>
    <dgm:pt modelId="{6B4B6B32-C624-470D-BAE5-0C2F401CECB1}" type="sibTrans" cxnId="{9B247012-A8BB-4F0B-8E82-83CA46DA9C8F}">
      <dgm:prSet/>
      <dgm:spPr/>
      <dgm:t>
        <a:bodyPr/>
        <a:lstStyle/>
        <a:p>
          <a:endParaRPr lang="en-US"/>
        </a:p>
      </dgm:t>
    </dgm:pt>
    <dgm:pt modelId="{0C7D2AE5-6B6B-46F2-AA8F-64D370045E5C}">
      <dgm:prSet phldrT="[Text]"/>
      <dgm:spPr/>
      <dgm:t>
        <a:bodyPr/>
        <a:lstStyle/>
        <a:p>
          <a:r>
            <a:rPr lang="en-US" dirty="0" smtClean="0">
              <a:latin typeface="Times New Roman" panose="02020603050405020304" pitchFamily="18" charset="0"/>
              <a:cs typeface="Times New Roman" panose="02020603050405020304" pitchFamily="18" charset="0"/>
            </a:rPr>
            <a:t>Trình duyệt nhận được xác nhận thay đổi xử lí</a:t>
          </a:r>
          <a:endParaRPr lang="en-US" dirty="0"/>
        </a:p>
      </dgm:t>
    </dgm:pt>
    <dgm:pt modelId="{EF67FCF8-8933-4146-9AC5-BCBF31B132CD}" type="parTrans" cxnId="{2E992BC5-6E48-4AFA-9E19-8C5F3132C433}">
      <dgm:prSet/>
      <dgm:spPr/>
      <dgm:t>
        <a:bodyPr/>
        <a:lstStyle/>
        <a:p>
          <a:endParaRPr lang="en-US"/>
        </a:p>
      </dgm:t>
    </dgm:pt>
    <dgm:pt modelId="{87162DA2-C767-496F-9541-EC708EAFCE4B}" type="sibTrans" cxnId="{2E992BC5-6E48-4AFA-9E19-8C5F3132C433}">
      <dgm:prSet/>
      <dgm:spPr/>
      <dgm:t>
        <a:bodyPr/>
        <a:lstStyle/>
        <a:p>
          <a:endParaRPr lang="en-US"/>
        </a:p>
      </dgm:t>
    </dgm:pt>
    <dgm:pt modelId="{C71F4405-8833-442C-A46A-3802601C9347}" type="pres">
      <dgm:prSet presAssocID="{7D57347F-7983-43D4-9D1B-B27284A0E41A}" presName="linearFlow" presStyleCnt="0">
        <dgm:presLayoutVars>
          <dgm:dir/>
          <dgm:animLvl val="lvl"/>
          <dgm:resizeHandles val="exact"/>
        </dgm:presLayoutVars>
      </dgm:prSet>
      <dgm:spPr/>
      <dgm:t>
        <a:bodyPr/>
        <a:lstStyle/>
        <a:p>
          <a:endParaRPr lang="en-US"/>
        </a:p>
      </dgm:t>
    </dgm:pt>
    <dgm:pt modelId="{34E7AD55-7E16-4486-BFC0-D80A7AC27052}" type="pres">
      <dgm:prSet presAssocID="{E38FCF02-9A48-4727-93EA-E4EA5C1F2203}" presName="composite" presStyleCnt="0"/>
      <dgm:spPr/>
    </dgm:pt>
    <dgm:pt modelId="{C5A8BE55-63B8-4672-92EA-5E285A1131AC}" type="pres">
      <dgm:prSet presAssocID="{E38FCF02-9A48-4727-93EA-E4EA5C1F2203}" presName="parentText" presStyleLbl="alignNode1" presStyleIdx="0" presStyleCnt="3">
        <dgm:presLayoutVars>
          <dgm:chMax val="1"/>
          <dgm:bulletEnabled val="1"/>
        </dgm:presLayoutVars>
      </dgm:prSet>
      <dgm:spPr/>
      <dgm:t>
        <a:bodyPr/>
        <a:lstStyle/>
        <a:p>
          <a:endParaRPr lang="en-US"/>
        </a:p>
      </dgm:t>
    </dgm:pt>
    <dgm:pt modelId="{B0A1CE1A-5650-4B8C-9F95-53BD5AB2D36B}" type="pres">
      <dgm:prSet presAssocID="{E38FCF02-9A48-4727-93EA-E4EA5C1F2203}" presName="descendantText" presStyleLbl="alignAcc1" presStyleIdx="0" presStyleCnt="3">
        <dgm:presLayoutVars>
          <dgm:bulletEnabled val="1"/>
        </dgm:presLayoutVars>
      </dgm:prSet>
      <dgm:spPr/>
      <dgm:t>
        <a:bodyPr/>
        <a:lstStyle/>
        <a:p>
          <a:endParaRPr lang="en-US"/>
        </a:p>
      </dgm:t>
    </dgm:pt>
    <dgm:pt modelId="{58B8D7B7-1B08-4AA6-8962-7033B70DF4BB}" type="pres">
      <dgm:prSet presAssocID="{DC0FC304-5B51-4786-A5F3-BE6AE8D404BD}" presName="sp" presStyleCnt="0"/>
      <dgm:spPr/>
    </dgm:pt>
    <dgm:pt modelId="{CC004295-54C9-42FE-B721-0E554443ADF9}" type="pres">
      <dgm:prSet presAssocID="{974DE140-FC43-452B-BCD6-28F37221CE85}" presName="composite" presStyleCnt="0"/>
      <dgm:spPr/>
    </dgm:pt>
    <dgm:pt modelId="{CD44B2B9-CD5E-44A7-A23F-17ABA3A69DC9}" type="pres">
      <dgm:prSet presAssocID="{974DE140-FC43-452B-BCD6-28F37221CE85}" presName="parentText" presStyleLbl="alignNode1" presStyleIdx="1" presStyleCnt="3">
        <dgm:presLayoutVars>
          <dgm:chMax val="1"/>
          <dgm:bulletEnabled val="1"/>
        </dgm:presLayoutVars>
      </dgm:prSet>
      <dgm:spPr/>
      <dgm:t>
        <a:bodyPr/>
        <a:lstStyle/>
        <a:p>
          <a:endParaRPr lang="en-US"/>
        </a:p>
      </dgm:t>
    </dgm:pt>
    <dgm:pt modelId="{BE275145-FCFB-4ABB-9C1E-E04BE21A9B56}" type="pres">
      <dgm:prSet presAssocID="{974DE140-FC43-452B-BCD6-28F37221CE85}" presName="descendantText" presStyleLbl="alignAcc1" presStyleIdx="1" presStyleCnt="3">
        <dgm:presLayoutVars>
          <dgm:bulletEnabled val="1"/>
        </dgm:presLayoutVars>
      </dgm:prSet>
      <dgm:spPr/>
      <dgm:t>
        <a:bodyPr/>
        <a:lstStyle/>
        <a:p>
          <a:endParaRPr lang="en-US"/>
        </a:p>
      </dgm:t>
    </dgm:pt>
    <dgm:pt modelId="{8FEC1156-88E5-4F82-8847-922717E6F8BC}" type="pres">
      <dgm:prSet presAssocID="{310C418C-0039-4F10-836D-265CEFDDFC25}" presName="sp" presStyleCnt="0"/>
      <dgm:spPr/>
    </dgm:pt>
    <dgm:pt modelId="{F40FF49E-34CA-4174-BF25-D0BB80404748}" type="pres">
      <dgm:prSet presAssocID="{B22DF3F2-1C58-4F2A-8357-71AC861B7937}" presName="composite" presStyleCnt="0"/>
      <dgm:spPr/>
    </dgm:pt>
    <dgm:pt modelId="{A3D6B9B6-311F-4D55-90F3-3F2D84F66F33}" type="pres">
      <dgm:prSet presAssocID="{B22DF3F2-1C58-4F2A-8357-71AC861B7937}" presName="parentText" presStyleLbl="alignNode1" presStyleIdx="2" presStyleCnt="3">
        <dgm:presLayoutVars>
          <dgm:chMax val="1"/>
          <dgm:bulletEnabled val="1"/>
        </dgm:presLayoutVars>
      </dgm:prSet>
      <dgm:spPr/>
      <dgm:t>
        <a:bodyPr/>
        <a:lstStyle/>
        <a:p>
          <a:endParaRPr lang="en-US"/>
        </a:p>
      </dgm:t>
    </dgm:pt>
    <dgm:pt modelId="{83B3946E-DD43-4D89-A6BF-AF6794B89836}" type="pres">
      <dgm:prSet presAssocID="{B22DF3F2-1C58-4F2A-8357-71AC861B7937}" presName="descendantText" presStyleLbl="alignAcc1" presStyleIdx="2" presStyleCnt="3">
        <dgm:presLayoutVars>
          <dgm:bulletEnabled val="1"/>
        </dgm:presLayoutVars>
      </dgm:prSet>
      <dgm:spPr/>
      <dgm:t>
        <a:bodyPr/>
        <a:lstStyle/>
        <a:p>
          <a:endParaRPr lang="en-US"/>
        </a:p>
      </dgm:t>
    </dgm:pt>
  </dgm:ptLst>
  <dgm:cxnLst>
    <dgm:cxn modelId="{2E992BC5-6E48-4AFA-9E19-8C5F3132C433}" srcId="{B22DF3F2-1C58-4F2A-8357-71AC861B7937}" destId="{0C7D2AE5-6B6B-46F2-AA8F-64D370045E5C}" srcOrd="0" destOrd="0" parTransId="{EF67FCF8-8933-4146-9AC5-BCBF31B132CD}" sibTransId="{87162DA2-C767-496F-9541-EC708EAFCE4B}"/>
    <dgm:cxn modelId="{91874220-C7E5-4B62-8D83-2B97EDC053CB}" type="presOf" srcId="{7D57347F-7983-43D4-9D1B-B27284A0E41A}" destId="{C71F4405-8833-442C-A46A-3802601C9347}" srcOrd="0" destOrd="0" presId="urn:microsoft.com/office/officeart/2005/8/layout/chevron2"/>
    <dgm:cxn modelId="{91B26D51-A5CD-49F8-A117-C82AE4E099F8}" type="presOf" srcId="{A9137E35-2CFC-49B6-929D-09FF5313B84E}" destId="{BE275145-FCFB-4ABB-9C1E-E04BE21A9B56}" srcOrd="0" destOrd="0" presId="urn:microsoft.com/office/officeart/2005/8/layout/chevron2"/>
    <dgm:cxn modelId="{92B69D83-18D8-4616-9999-BEF963EB630E}" type="presOf" srcId="{B22DF3F2-1C58-4F2A-8357-71AC861B7937}" destId="{A3D6B9B6-311F-4D55-90F3-3F2D84F66F33}" srcOrd="0" destOrd="0" presId="urn:microsoft.com/office/officeart/2005/8/layout/chevron2"/>
    <dgm:cxn modelId="{2A71BBEE-6384-4CC9-B3EC-F83CAF076710}" type="presOf" srcId="{88263111-7777-4254-B607-7558D0D74A32}" destId="{B0A1CE1A-5650-4B8C-9F95-53BD5AB2D36B}" srcOrd="0" destOrd="0" presId="urn:microsoft.com/office/officeart/2005/8/layout/chevron2"/>
    <dgm:cxn modelId="{A4275DA8-C1BF-472A-86DF-A347E28CBE6E}" srcId="{E38FCF02-9A48-4727-93EA-E4EA5C1F2203}" destId="{88263111-7777-4254-B607-7558D0D74A32}" srcOrd="0" destOrd="0" parTransId="{B04F7C9F-EDA4-407D-B707-F1350C52A84C}" sibTransId="{69A9CE01-BBE3-48CE-9960-0B9D05E71AA8}"/>
    <dgm:cxn modelId="{9D0CAA9F-AC5D-424A-925C-A0AB73008122}" type="presOf" srcId="{E38FCF02-9A48-4727-93EA-E4EA5C1F2203}" destId="{C5A8BE55-63B8-4672-92EA-5E285A1131AC}" srcOrd="0" destOrd="0" presId="urn:microsoft.com/office/officeart/2005/8/layout/chevron2"/>
    <dgm:cxn modelId="{9B247012-A8BB-4F0B-8E82-83CA46DA9C8F}" srcId="{7D57347F-7983-43D4-9D1B-B27284A0E41A}" destId="{B22DF3F2-1C58-4F2A-8357-71AC861B7937}" srcOrd="2" destOrd="0" parTransId="{78C3C12B-AF14-4D54-A613-0321674E8CA1}" sibTransId="{6B4B6B32-C624-470D-BAE5-0C2F401CECB1}"/>
    <dgm:cxn modelId="{AE8C6248-1FC3-4BD8-AD49-CFAC02A2AE99}" type="presOf" srcId="{0C7D2AE5-6B6B-46F2-AA8F-64D370045E5C}" destId="{83B3946E-DD43-4D89-A6BF-AF6794B89836}" srcOrd="0" destOrd="0" presId="urn:microsoft.com/office/officeart/2005/8/layout/chevron2"/>
    <dgm:cxn modelId="{94747888-8022-415A-B43F-584D564501CB}" type="presOf" srcId="{974DE140-FC43-452B-BCD6-28F37221CE85}" destId="{CD44B2B9-CD5E-44A7-A23F-17ABA3A69DC9}" srcOrd="0" destOrd="0" presId="urn:microsoft.com/office/officeart/2005/8/layout/chevron2"/>
    <dgm:cxn modelId="{C527FF77-2E8A-4F7F-86DF-2F55676F3A8A}" srcId="{974DE140-FC43-452B-BCD6-28F37221CE85}" destId="{A9137E35-2CFC-49B6-929D-09FF5313B84E}" srcOrd="0" destOrd="0" parTransId="{F54B5D66-6614-416C-A127-9D0E2D6156BD}" sibTransId="{3DEC2309-15FE-4C3A-B562-205F335983EA}"/>
    <dgm:cxn modelId="{2B6D72AE-10B5-4DAF-A966-E465DF77E972}" srcId="{7D57347F-7983-43D4-9D1B-B27284A0E41A}" destId="{974DE140-FC43-452B-BCD6-28F37221CE85}" srcOrd="1" destOrd="0" parTransId="{1DBCF676-2550-4B53-B665-86C58C8C7B31}" sibTransId="{310C418C-0039-4F10-836D-265CEFDDFC25}"/>
    <dgm:cxn modelId="{458B129E-61F4-4097-8F09-61786F3604C4}" srcId="{7D57347F-7983-43D4-9D1B-B27284A0E41A}" destId="{E38FCF02-9A48-4727-93EA-E4EA5C1F2203}" srcOrd="0" destOrd="0" parTransId="{6C01CA85-AB4C-4128-BE80-C0ACBD28867E}" sibTransId="{DC0FC304-5B51-4786-A5F3-BE6AE8D404BD}"/>
    <dgm:cxn modelId="{AB2EACF2-62E0-4615-A32E-656EE18BCC2F}" type="presParOf" srcId="{C71F4405-8833-442C-A46A-3802601C9347}" destId="{34E7AD55-7E16-4486-BFC0-D80A7AC27052}" srcOrd="0" destOrd="0" presId="urn:microsoft.com/office/officeart/2005/8/layout/chevron2"/>
    <dgm:cxn modelId="{A897686F-FCEB-4175-B880-5331A594D594}" type="presParOf" srcId="{34E7AD55-7E16-4486-BFC0-D80A7AC27052}" destId="{C5A8BE55-63B8-4672-92EA-5E285A1131AC}" srcOrd="0" destOrd="0" presId="urn:microsoft.com/office/officeart/2005/8/layout/chevron2"/>
    <dgm:cxn modelId="{16297C0C-EEF0-4A55-A42E-9B52B1C8D27A}" type="presParOf" srcId="{34E7AD55-7E16-4486-BFC0-D80A7AC27052}" destId="{B0A1CE1A-5650-4B8C-9F95-53BD5AB2D36B}" srcOrd="1" destOrd="0" presId="urn:microsoft.com/office/officeart/2005/8/layout/chevron2"/>
    <dgm:cxn modelId="{5A3008F0-36EA-4C7C-9016-61268F785167}" type="presParOf" srcId="{C71F4405-8833-442C-A46A-3802601C9347}" destId="{58B8D7B7-1B08-4AA6-8962-7033B70DF4BB}" srcOrd="1" destOrd="0" presId="urn:microsoft.com/office/officeart/2005/8/layout/chevron2"/>
    <dgm:cxn modelId="{0DA14A46-7601-4193-A2BC-5936E422EF21}" type="presParOf" srcId="{C71F4405-8833-442C-A46A-3802601C9347}" destId="{CC004295-54C9-42FE-B721-0E554443ADF9}" srcOrd="2" destOrd="0" presId="urn:microsoft.com/office/officeart/2005/8/layout/chevron2"/>
    <dgm:cxn modelId="{868F3EE9-FEDB-4E6C-9695-E5A8AFBE001D}" type="presParOf" srcId="{CC004295-54C9-42FE-B721-0E554443ADF9}" destId="{CD44B2B9-CD5E-44A7-A23F-17ABA3A69DC9}" srcOrd="0" destOrd="0" presId="urn:microsoft.com/office/officeart/2005/8/layout/chevron2"/>
    <dgm:cxn modelId="{0ABCF227-14ED-4396-A9F3-81B86ABA3B1D}" type="presParOf" srcId="{CC004295-54C9-42FE-B721-0E554443ADF9}" destId="{BE275145-FCFB-4ABB-9C1E-E04BE21A9B56}" srcOrd="1" destOrd="0" presId="urn:microsoft.com/office/officeart/2005/8/layout/chevron2"/>
    <dgm:cxn modelId="{4092617C-04EF-4FFB-8461-6C85BD53C097}" type="presParOf" srcId="{C71F4405-8833-442C-A46A-3802601C9347}" destId="{8FEC1156-88E5-4F82-8847-922717E6F8BC}" srcOrd="3" destOrd="0" presId="urn:microsoft.com/office/officeart/2005/8/layout/chevron2"/>
    <dgm:cxn modelId="{21D49202-A38D-4CF4-82EF-88CAC968714E}" type="presParOf" srcId="{C71F4405-8833-442C-A46A-3802601C9347}" destId="{F40FF49E-34CA-4174-BF25-D0BB80404748}" srcOrd="4" destOrd="0" presId="urn:microsoft.com/office/officeart/2005/8/layout/chevron2"/>
    <dgm:cxn modelId="{4EF899A4-5E3E-4367-AA9A-F41E7B314836}" type="presParOf" srcId="{F40FF49E-34CA-4174-BF25-D0BB80404748}" destId="{A3D6B9B6-311F-4D55-90F3-3F2D84F66F33}" srcOrd="0" destOrd="0" presId="urn:microsoft.com/office/officeart/2005/8/layout/chevron2"/>
    <dgm:cxn modelId="{65140FAD-F576-4358-8BEB-4A4AC18F1DD6}" type="presParOf" srcId="{F40FF49E-34CA-4174-BF25-D0BB80404748}" destId="{83B3946E-DD43-4D89-A6BF-AF6794B898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57347F-7983-43D4-9D1B-B27284A0E41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38FCF02-9A48-4727-93EA-E4EA5C1F2203}">
      <dgm:prSet phldrT="[Text]"/>
      <dgm:spPr/>
      <dgm:t>
        <a:bodyPr/>
        <a:lstStyle/>
        <a:p>
          <a:r>
            <a:rPr lang="en-US" dirty="0" smtClean="0"/>
            <a:t>13</a:t>
          </a:r>
          <a:endParaRPr lang="en-US" dirty="0"/>
        </a:p>
      </dgm:t>
    </dgm:pt>
    <dgm:pt modelId="{6C01CA85-AB4C-4128-BE80-C0ACBD28867E}" type="parTrans" cxnId="{458B129E-61F4-4097-8F09-61786F3604C4}">
      <dgm:prSet/>
      <dgm:spPr/>
      <dgm:t>
        <a:bodyPr/>
        <a:lstStyle/>
        <a:p>
          <a:endParaRPr lang="en-US"/>
        </a:p>
      </dgm:t>
    </dgm:pt>
    <dgm:pt modelId="{DC0FC304-5B51-4786-A5F3-BE6AE8D404BD}" type="sibTrans" cxnId="{458B129E-61F4-4097-8F09-61786F3604C4}">
      <dgm:prSet/>
      <dgm:spPr/>
      <dgm:t>
        <a:bodyPr/>
        <a:lstStyle/>
        <a:p>
          <a:endParaRPr lang="en-US"/>
        </a:p>
      </dgm:t>
    </dgm:pt>
    <dgm:pt modelId="{88263111-7777-4254-B607-7558D0D74A32}">
      <dgm:prSet phldrT="[Text]"/>
      <dgm:spPr/>
      <dgm:t>
        <a:bodyPr/>
        <a:lstStyle/>
        <a:p>
          <a:r>
            <a:rPr lang="en-US" dirty="0" smtClean="0">
              <a:latin typeface="Times New Roman" panose="02020603050405020304" pitchFamily="18" charset="0"/>
              <a:cs typeface="Times New Roman" panose="02020603050405020304" pitchFamily="18" charset="0"/>
            </a:rPr>
            <a:t>Trình duyệt hiển thị xác nhận với các chi tiết gốc</a:t>
          </a:r>
          <a:endParaRPr lang="en-US" dirty="0"/>
        </a:p>
      </dgm:t>
    </dgm:pt>
    <dgm:pt modelId="{B04F7C9F-EDA4-407D-B707-F1350C52A84C}" type="parTrans" cxnId="{A4275DA8-C1BF-472A-86DF-A347E28CBE6E}">
      <dgm:prSet/>
      <dgm:spPr/>
      <dgm:t>
        <a:bodyPr/>
        <a:lstStyle/>
        <a:p>
          <a:endParaRPr lang="en-US"/>
        </a:p>
      </dgm:t>
    </dgm:pt>
    <dgm:pt modelId="{69A9CE01-BBE3-48CE-9960-0B9D05E71AA8}" type="sibTrans" cxnId="{A4275DA8-C1BF-472A-86DF-A347E28CBE6E}">
      <dgm:prSet/>
      <dgm:spPr/>
      <dgm:t>
        <a:bodyPr/>
        <a:lstStyle/>
        <a:p>
          <a:endParaRPr lang="en-US"/>
        </a:p>
      </dgm:t>
    </dgm:pt>
    <dgm:pt modelId="{974DE140-FC43-452B-BCD6-28F37221CE85}">
      <dgm:prSet phldrT="[Text]"/>
      <dgm:spPr/>
      <dgm:t>
        <a:bodyPr/>
        <a:lstStyle/>
        <a:p>
          <a:r>
            <a:rPr lang="en-US" dirty="0" smtClean="0"/>
            <a:t>14</a:t>
          </a:r>
          <a:endParaRPr lang="en-US" dirty="0"/>
        </a:p>
      </dgm:t>
    </dgm:pt>
    <dgm:pt modelId="{1DBCF676-2550-4B53-B665-86C58C8C7B31}" type="parTrans" cxnId="{2B6D72AE-10B5-4DAF-A966-E465DF77E972}">
      <dgm:prSet/>
      <dgm:spPr/>
      <dgm:t>
        <a:bodyPr/>
        <a:lstStyle/>
        <a:p>
          <a:endParaRPr lang="en-US"/>
        </a:p>
      </dgm:t>
    </dgm:pt>
    <dgm:pt modelId="{310C418C-0039-4F10-836D-265CEFDDFC25}" type="sibTrans" cxnId="{2B6D72AE-10B5-4DAF-A966-E465DF77E972}">
      <dgm:prSet/>
      <dgm:spPr/>
      <dgm:t>
        <a:bodyPr/>
        <a:lstStyle/>
        <a:p>
          <a:endParaRPr lang="en-US"/>
        </a:p>
      </dgm:t>
    </dgm:pt>
    <dgm:pt modelId="{A9137E35-2CFC-49B6-929D-09FF5313B84E}">
      <dgm:prSet phldrT="[Text]"/>
      <dgm:spPr/>
      <dgm:t>
        <a:bodyPr/>
        <a:lstStyle/>
        <a:p>
          <a:r>
            <a:rPr lang="en-US" dirty="0" smtClean="0">
              <a:latin typeface="Times New Roman" panose="02020603050405020304" pitchFamily="18" charset="0"/>
              <a:cs typeface="Times New Roman" panose="02020603050405020304" pitchFamily="18" charset="0"/>
            </a:rPr>
            <a:t>Người sử dụng nghĩ rằng các xử lí ban đầu đã được nhận bởi máy chủ mà không có bất kỳ ngăn chặn nào.</a:t>
          </a:r>
          <a:endParaRPr lang="en-US" dirty="0"/>
        </a:p>
      </dgm:t>
    </dgm:pt>
    <dgm:pt modelId="{F54B5D66-6614-416C-A127-9D0E2D6156BD}" type="parTrans" cxnId="{C527FF77-2E8A-4F7F-86DF-2F55676F3A8A}">
      <dgm:prSet/>
      <dgm:spPr/>
      <dgm:t>
        <a:bodyPr/>
        <a:lstStyle/>
        <a:p>
          <a:endParaRPr lang="en-US"/>
        </a:p>
      </dgm:t>
    </dgm:pt>
    <dgm:pt modelId="{3DEC2309-15FE-4C3A-B562-205F335983EA}" type="sibTrans" cxnId="{C527FF77-2E8A-4F7F-86DF-2F55676F3A8A}">
      <dgm:prSet/>
      <dgm:spPr/>
      <dgm:t>
        <a:bodyPr/>
        <a:lstStyle/>
        <a:p>
          <a:endParaRPr lang="en-US"/>
        </a:p>
      </dgm:t>
    </dgm:pt>
    <dgm:pt modelId="{C71F4405-8833-442C-A46A-3802601C9347}" type="pres">
      <dgm:prSet presAssocID="{7D57347F-7983-43D4-9D1B-B27284A0E41A}" presName="linearFlow" presStyleCnt="0">
        <dgm:presLayoutVars>
          <dgm:dir/>
          <dgm:animLvl val="lvl"/>
          <dgm:resizeHandles val="exact"/>
        </dgm:presLayoutVars>
      </dgm:prSet>
      <dgm:spPr/>
      <dgm:t>
        <a:bodyPr/>
        <a:lstStyle/>
        <a:p>
          <a:endParaRPr lang="en-US"/>
        </a:p>
      </dgm:t>
    </dgm:pt>
    <dgm:pt modelId="{34E7AD55-7E16-4486-BFC0-D80A7AC27052}" type="pres">
      <dgm:prSet presAssocID="{E38FCF02-9A48-4727-93EA-E4EA5C1F2203}" presName="composite" presStyleCnt="0"/>
      <dgm:spPr/>
    </dgm:pt>
    <dgm:pt modelId="{C5A8BE55-63B8-4672-92EA-5E285A1131AC}" type="pres">
      <dgm:prSet presAssocID="{E38FCF02-9A48-4727-93EA-E4EA5C1F2203}" presName="parentText" presStyleLbl="alignNode1" presStyleIdx="0" presStyleCnt="2">
        <dgm:presLayoutVars>
          <dgm:chMax val="1"/>
          <dgm:bulletEnabled val="1"/>
        </dgm:presLayoutVars>
      </dgm:prSet>
      <dgm:spPr/>
      <dgm:t>
        <a:bodyPr/>
        <a:lstStyle/>
        <a:p>
          <a:endParaRPr lang="en-US"/>
        </a:p>
      </dgm:t>
    </dgm:pt>
    <dgm:pt modelId="{B0A1CE1A-5650-4B8C-9F95-53BD5AB2D36B}" type="pres">
      <dgm:prSet presAssocID="{E38FCF02-9A48-4727-93EA-E4EA5C1F2203}" presName="descendantText" presStyleLbl="alignAcc1" presStyleIdx="0" presStyleCnt="2">
        <dgm:presLayoutVars>
          <dgm:bulletEnabled val="1"/>
        </dgm:presLayoutVars>
      </dgm:prSet>
      <dgm:spPr/>
      <dgm:t>
        <a:bodyPr/>
        <a:lstStyle/>
        <a:p>
          <a:endParaRPr lang="en-US"/>
        </a:p>
      </dgm:t>
    </dgm:pt>
    <dgm:pt modelId="{58B8D7B7-1B08-4AA6-8962-7033B70DF4BB}" type="pres">
      <dgm:prSet presAssocID="{DC0FC304-5B51-4786-A5F3-BE6AE8D404BD}" presName="sp" presStyleCnt="0"/>
      <dgm:spPr/>
    </dgm:pt>
    <dgm:pt modelId="{CC004295-54C9-42FE-B721-0E554443ADF9}" type="pres">
      <dgm:prSet presAssocID="{974DE140-FC43-452B-BCD6-28F37221CE85}" presName="composite" presStyleCnt="0"/>
      <dgm:spPr/>
    </dgm:pt>
    <dgm:pt modelId="{CD44B2B9-CD5E-44A7-A23F-17ABA3A69DC9}" type="pres">
      <dgm:prSet presAssocID="{974DE140-FC43-452B-BCD6-28F37221CE85}" presName="parentText" presStyleLbl="alignNode1" presStyleIdx="1" presStyleCnt="2">
        <dgm:presLayoutVars>
          <dgm:chMax val="1"/>
          <dgm:bulletEnabled val="1"/>
        </dgm:presLayoutVars>
      </dgm:prSet>
      <dgm:spPr/>
      <dgm:t>
        <a:bodyPr/>
        <a:lstStyle/>
        <a:p>
          <a:endParaRPr lang="en-US"/>
        </a:p>
      </dgm:t>
    </dgm:pt>
    <dgm:pt modelId="{BE275145-FCFB-4ABB-9C1E-E04BE21A9B56}" type="pres">
      <dgm:prSet presAssocID="{974DE140-FC43-452B-BCD6-28F37221CE85}" presName="descendantText" presStyleLbl="alignAcc1" presStyleIdx="1" presStyleCnt="2">
        <dgm:presLayoutVars>
          <dgm:bulletEnabled val="1"/>
        </dgm:presLayoutVars>
      </dgm:prSet>
      <dgm:spPr/>
      <dgm:t>
        <a:bodyPr/>
        <a:lstStyle/>
        <a:p>
          <a:endParaRPr lang="en-US"/>
        </a:p>
      </dgm:t>
    </dgm:pt>
  </dgm:ptLst>
  <dgm:cxnLst>
    <dgm:cxn modelId="{94747888-8022-415A-B43F-584D564501CB}" type="presOf" srcId="{974DE140-FC43-452B-BCD6-28F37221CE85}" destId="{CD44B2B9-CD5E-44A7-A23F-17ABA3A69DC9}" srcOrd="0" destOrd="0" presId="urn:microsoft.com/office/officeart/2005/8/layout/chevron2"/>
    <dgm:cxn modelId="{91874220-C7E5-4B62-8D83-2B97EDC053CB}" type="presOf" srcId="{7D57347F-7983-43D4-9D1B-B27284A0E41A}" destId="{C71F4405-8833-442C-A46A-3802601C9347}" srcOrd="0" destOrd="0" presId="urn:microsoft.com/office/officeart/2005/8/layout/chevron2"/>
    <dgm:cxn modelId="{2A71BBEE-6384-4CC9-B3EC-F83CAF076710}" type="presOf" srcId="{88263111-7777-4254-B607-7558D0D74A32}" destId="{B0A1CE1A-5650-4B8C-9F95-53BD5AB2D36B}" srcOrd="0" destOrd="0" presId="urn:microsoft.com/office/officeart/2005/8/layout/chevron2"/>
    <dgm:cxn modelId="{91B26D51-A5CD-49F8-A117-C82AE4E099F8}" type="presOf" srcId="{A9137E35-2CFC-49B6-929D-09FF5313B84E}" destId="{BE275145-FCFB-4ABB-9C1E-E04BE21A9B56}" srcOrd="0" destOrd="0" presId="urn:microsoft.com/office/officeart/2005/8/layout/chevron2"/>
    <dgm:cxn modelId="{A4275DA8-C1BF-472A-86DF-A347E28CBE6E}" srcId="{E38FCF02-9A48-4727-93EA-E4EA5C1F2203}" destId="{88263111-7777-4254-B607-7558D0D74A32}" srcOrd="0" destOrd="0" parTransId="{B04F7C9F-EDA4-407D-B707-F1350C52A84C}" sibTransId="{69A9CE01-BBE3-48CE-9960-0B9D05E71AA8}"/>
    <dgm:cxn modelId="{C527FF77-2E8A-4F7F-86DF-2F55676F3A8A}" srcId="{974DE140-FC43-452B-BCD6-28F37221CE85}" destId="{A9137E35-2CFC-49B6-929D-09FF5313B84E}" srcOrd="0" destOrd="0" parTransId="{F54B5D66-6614-416C-A127-9D0E2D6156BD}" sibTransId="{3DEC2309-15FE-4C3A-B562-205F335983EA}"/>
    <dgm:cxn modelId="{458B129E-61F4-4097-8F09-61786F3604C4}" srcId="{7D57347F-7983-43D4-9D1B-B27284A0E41A}" destId="{E38FCF02-9A48-4727-93EA-E4EA5C1F2203}" srcOrd="0" destOrd="0" parTransId="{6C01CA85-AB4C-4128-BE80-C0ACBD28867E}" sibTransId="{DC0FC304-5B51-4786-A5F3-BE6AE8D404BD}"/>
    <dgm:cxn modelId="{9D0CAA9F-AC5D-424A-925C-A0AB73008122}" type="presOf" srcId="{E38FCF02-9A48-4727-93EA-E4EA5C1F2203}" destId="{C5A8BE55-63B8-4672-92EA-5E285A1131AC}" srcOrd="0" destOrd="0" presId="urn:microsoft.com/office/officeart/2005/8/layout/chevron2"/>
    <dgm:cxn modelId="{2B6D72AE-10B5-4DAF-A966-E465DF77E972}" srcId="{7D57347F-7983-43D4-9D1B-B27284A0E41A}" destId="{974DE140-FC43-452B-BCD6-28F37221CE85}" srcOrd="1" destOrd="0" parTransId="{1DBCF676-2550-4B53-B665-86C58C8C7B31}" sibTransId="{310C418C-0039-4F10-836D-265CEFDDFC25}"/>
    <dgm:cxn modelId="{AB2EACF2-62E0-4615-A32E-656EE18BCC2F}" type="presParOf" srcId="{C71F4405-8833-442C-A46A-3802601C9347}" destId="{34E7AD55-7E16-4486-BFC0-D80A7AC27052}" srcOrd="0" destOrd="0" presId="urn:microsoft.com/office/officeart/2005/8/layout/chevron2"/>
    <dgm:cxn modelId="{A897686F-FCEB-4175-B880-5331A594D594}" type="presParOf" srcId="{34E7AD55-7E16-4486-BFC0-D80A7AC27052}" destId="{C5A8BE55-63B8-4672-92EA-5E285A1131AC}" srcOrd="0" destOrd="0" presId="urn:microsoft.com/office/officeart/2005/8/layout/chevron2"/>
    <dgm:cxn modelId="{16297C0C-EEF0-4A55-A42E-9B52B1C8D27A}" type="presParOf" srcId="{34E7AD55-7E16-4486-BFC0-D80A7AC27052}" destId="{B0A1CE1A-5650-4B8C-9F95-53BD5AB2D36B}" srcOrd="1" destOrd="0" presId="urn:microsoft.com/office/officeart/2005/8/layout/chevron2"/>
    <dgm:cxn modelId="{5A3008F0-36EA-4C7C-9016-61268F785167}" type="presParOf" srcId="{C71F4405-8833-442C-A46A-3802601C9347}" destId="{58B8D7B7-1B08-4AA6-8962-7033B70DF4BB}" srcOrd="1" destOrd="0" presId="urn:microsoft.com/office/officeart/2005/8/layout/chevron2"/>
    <dgm:cxn modelId="{0DA14A46-7601-4193-A2BC-5936E422EF21}" type="presParOf" srcId="{C71F4405-8833-442C-A46A-3802601C9347}" destId="{CC004295-54C9-42FE-B721-0E554443ADF9}" srcOrd="2" destOrd="0" presId="urn:microsoft.com/office/officeart/2005/8/layout/chevron2"/>
    <dgm:cxn modelId="{868F3EE9-FEDB-4E6C-9695-E5A8AFBE001D}" type="presParOf" srcId="{CC004295-54C9-42FE-B721-0E554443ADF9}" destId="{CD44B2B9-CD5E-44A7-A23F-17ABA3A69DC9}" srcOrd="0" destOrd="0" presId="urn:microsoft.com/office/officeart/2005/8/layout/chevron2"/>
    <dgm:cxn modelId="{0ABCF227-14ED-4396-A9F3-81B86ABA3B1D}" type="presParOf" srcId="{CC004295-54C9-42FE-B721-0E554443ADF9}" destId="{BE275145-FCFB-4ABB-9C1E-E04BE21A9B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C20EA-A052-4F5B-A3A4-F4C60A97D59C}">
      <dsp:nvSpPr>
        <dsp:cNvPr id="0" name=""/>
        <dsp:cNvSpPr/>
      </dsp:nvSpPr>
      <dsp:spPr>
        <a:xfrm>
          <a:off x="1707282" y="0"/>
          <a:ext cx="4459435" cy="445943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44DE9-2422-4FC6-92A0-F2968227F440}">
      <dsp:nvSpPr>
        <dsp:cNvPr id="0" name=""/>
        <dsp:cNvSpPr/>
      </dsp:nvSpPr>
      <dsp:spPr>
        <a:xfrm>
          <a:off x="2130928" y="423646"/>
          <a:ext cx="1739179" cy="1739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Thăm dò phiên</a:t>
          </a:r>
          <a:endParaRPr lang="en-US" sz="2400" kern="1200" dirty="0"/>
        </a:p>
      </dsp:txBody>
      <dsp:txXfrm>
        <a:off x="2215828" y="508546"/>
        <a:ext cx="1569379" cy="1569379"/>
      </dsp:txXfrm>
    </dsp:sp>
    <dsp:sp modelId="{15883653-DB8B-45C2-A450-C9DD446A8C4F}">
      <dsp:nvSpPr>
        <dsp:cNvPr id="0" name=""/>
        <dsp:cNvSpPr/>
      </dsp:nvSpPr>
      <dsp:spPr>
        <a:xfrm>
          <a:off x="4003891" y="423646"/>
          <a:ext cx="1739179" cy="1739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Dự đoán Session Token</a:t>
          </a:r>
          <a:endParaRPr lang="en-US" sz="2400" kern="1200" dirty="0"/>
        </a:p>
      </dsp:txBody>
      <dsp:txXfrm>
        <a:off x="4088791" y="508546"/>
        <a:ext cx="1569379" cy="1569379"/>
      </dsp:txXfrm>
    </dsp:sp>
    <dsp:sp modelId="{BD00185D-2732-4E8A-B006-945EB338DC45}">
      <dsp:nvSpPr>
        <dsp:cNvPr id="0" name=""/>
        <dsp:cNvSpPr/>
      </dsp:nvSpPr>
      <dsp:spPr>
        <a:xfrm>
          <a:off x="2130928" y="2296609"/>
          <a:ext cx="1739179" cy="1739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Tấn công Man in the browser</a:t>
          </a:r>
          <a:endParaRPr lang="en-US" sz="2400" kern="1200" dirty="0"/>
        </a:p>
      </dsp:txBody>
      <dsp:txXfrm>
        <a:off x="2215828" y="2381509"/>
        <a:ext cx="1569379" cy="1569379"/>
      </dsp:txXfrm>
    </dsp:sp>
    <dsp:sp modelId="{374A605E-6CF6-4812-910F-6F4DEC95A50F}">
      <dsp:nvSpPr>
        <dsp:cNvPr id="0" name=""/>
        <dsp:cNvSpPr/>
      </dsp:nvSpPr>
      <dsp:spPr>
        <a:xfrm>
          <a:off x="4003891" y="2296609"/>
          <a:ext cx="1739179" cy="1739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Tấn công Client side</a:t>
          </a:r>
          <a:endParaRPr lang="en-US" sz="2400" kern="1200" dirty="0"/>
        </a:p>
      </dsp:txBody>
      <dsp:txXfrm>
        <a:off x="4088791" y="2381509"/>
        <a:ext cx="1569379" cy="15693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FEAF2-C3F5-4F86-8C96-C18FC17B4091}">
      <dsp:nvSpPr>
        <dsp:cNvPr id="0" name=""/>
        <dsp:cNvSpPr/>
      </dsp:nvSpPr>
      <dsp:spPr>
        <a:xfrm>
          <a:off x="995588" y="415634"/>
          <a:ext cx="6919271" cy="216227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64579"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Là  một loại của cuộc tấn công xen vào, trong đó các tập lệnh mã độc hại được xen vào các trang web.</a:t>
          </a:r>
          <a:endParaRPr lang="en-US" sz="2800" kern="1200" dirty="0"/>
        </a:p>
      </dsp:txBody>
      <dsp:txXfrm>
        <a:off x="995588" y="415634"/>
        <a:ext cx="6919271" cy="2162272"/>
      </dsp:txXfrm>
    </dsp:sp>
    <dsp:sp modelId="{9896F644-088F-41A1-A1D0-8268E14E92B9}">
      <dsp:nvSpPr>
        <dsp:cNvPr id="0" name=""/>
        <dsp:cNvSpPr/>
      </dsp:nvSpPr>
      <dsp:spPr>
        <a:xfrm>
          <a:off x="707285" y="103305"/>
          <a:ext cx="1513590" cy="227038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90DD3B-1AEC-4E12-A3CE-AB714326BBE3}">
      <dsp:nvSpPr>
        <dsp:cNvPr id="0" name=""/>
        <dsp:cNvSpPr/>
      </dsp:nvSpPr>
      <dsp:spPr>
        <a:xfrm>
          <a:off x="995588" y="3137694"/>
          <a:ext cx="6919271" cy="216227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64579"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Mã độc hại có thể được nhúng trong một trang web và không tạo ra bất kỳ loại cảnh báo nào khi trang được xem trong mọi trình duyệt.</a:t>
          </a:r>
          <a:endParaRPr lang="en-US" sz="2800" kern="1200" dirty="0"/>
        </a:p>
      </dsp:txBody>
      <dsp:txXfrm>
        <a:off x="995588" y="3137694"/>
        <a:ext cx="6919271" cy="2162272"/>
      </dsp:txXfrm>
    </dsp:sp>
    <dsp:sp modelId="{923DB70F-5BEE-4EAC-ACA8-5326AC84819B}">
      <dsp:nvSpPr>
        <dsp:cNvPr id="0" name=""/>
        <dsp:cNvSpPr/>
      </dsp:nvSpPr>
      <dsp:spPr>
        <a:xfrm>
          <a:off x="707285" y="2825366"/>
          <a:ext cx="1513590" cy="227038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419EB-78BC-46FC-8CAB-2950952D4ECF}">
      <dsp:nvSpPr>
        <dsp:cNvPr id="0" name=""/>
        <dsp:cNvSpPr/>
      </dsp:nvSpPr>
      <dsp:spPr>
        <a:xfrm>
          <a:off x="0" y="44494"/>
          <a:ext cx="8128000" cy="25364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Tấn công mức mạng được thực hiện trên dữ liệu của giao thức chia sẻ bởi tất cả các ứng dụng web.</a:t>
          </a:r>
          <a:endParaRPr lang="en-US" sz="3600" kern="1200" dirty="0"/>
        </a:p>
      </dsp:txBody>
      <dsp:txXfrm>
        <a:off x="123817" y="168311"/>
        <a:ext cx="7880366" cy="2288779"/>
      </dsp:txXfrm>
    </dsp:sp>
    <dsp:sp modelId="{7545E772-07CD-422A-9E70-91C534150C3A}">
      <dsp:nvSpPr>
        <dsp:cNvPr id="0" name=""/>
        <dsp:cNvSpPr/>
      </dsp:nvSpPr>
      <dsp:spPr>
        <a:xfrm>
          <a:off x="0" y="2684588"/>
          <a:ext cx="8128000" cy="25364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Bằng cách tấn công các phiên mức mạng, kẻ tấn công tập hợp một số thông tin quan trọng được sử dụng để tấn công các phiên mức ứng dụng.</a:t>
          </a:r>
          <a:endParaRPr lang="en-US" sz="3600" kern="1200" dirty="0"/>
        </a:p>
      </dsp:txBody>
      <dsp:txXfrm>
        <a:off x="123817" y="2808405"/>
        <a:ext cx="7880366" cy="22887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8728E-E4E0-4073-AD0C-5A481ACA149D}">
      <dsp:nvSpPr>
        <dsp:cNvPr id="0" name=""/>
        <dsp:cNvSpPr/>
      </dsp:nvSpPr>
      <dsp:spPr>
        <a:xfrm>
          <a:off x="0" y="4258542"/>
          <a:ext cx="960119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701551-0A22-4FB2-901E-64A9F0E2979C}">
      <dsp:nvSpPr>
        <dsp:cNvPr id="0" name=""/>
        <dsp:cNvSpPr/>
      </dsp:nvSpPr>
      <dsp:spPr>
        <a:xfrm>
          <a:off x="0" y="2429430"/>
          <a:ext cx="960119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3ED3E0-EB5B-4A15-8310-BC2D8D1DBBF3}">
      <dsp:nvSpPr>
        <dsp:cNvPr id="0" name=""/>
        <dsp:cNvSpPr/>
      </dsp:nvSpPr>
      <dsp:spPr>
        <a:xfrm>
          <a:off x="0" y="600319"/>
          <a:ext cx="960119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4B5141-10F6-4572-9204-B2D4341D4D48}">
      <dsp:nvSpPr>
        <dsp:cNvPr id="0" name=""/>
        <dsp:cNvSpPr/>
      </dsp:nvSpPr>
      <dsp:spPr>
        <a:xfrm>
          <a:off x="2496311" y="669"/>
          <a:ext cx="7104887" cy="59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endParaRPr lang="en-US" sz="3200" kern="1200" dirty="0"/>
        </a:p>
      </dsp:txBody>
      <dsp:txXfrm>
        <a:off x="2496311" y="669"/>
        <a:ext cx="7104887" cy="599649"/>
      </dsp:txXfrm>
    </dsp:sp>
    <dsp:sp modelId="{A90F07B4-DA21-4412-9076-820A5FB1043C}">
      <dsp:nvSpPr>
        <dsp:cNvPr id="0" name=""/>
        <dsp:cNvSpPr/>
      </dsp:nvSpPr>
      <dsp:spPr>
        <a:xfrm>
          <a:off x="0" y="669"/>
          <a:ext cx="2496311" cy="599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US" sz="3200" kern="1200" dirty="0"/>
        </a:p>
      </dsp:txBody>
      <dsp:txXfrm>
        <a:off x="29278" y="29947"/>
        <a:ext cx="2437755" cy="570371"/>
      </dsp:txXfrm>
    </dsp:sp>
    <dsp:sp modelId="{C6A696A0-2A69-44CA-B8B5-2C50B5F614EF}">
      <dsp:nvSpPr>
        <dsp:cNvPr id="0" name=""/>
        <dsp:cNvSpPr/>
      </dsp:nvSpPr>
      <dsp:spPr>
        <a:xfrm>
          <a:off x="0" y="600319"/>
          <a:ext cx="9601199" cy="1199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Tấn công TCP/IP là một kỹ thuật tấn công sử dụng các gói tin giả mạo để tiếp nhận một kết nối giữa một nạn nhân và một máy mục tiêu.</a:t>
          </a:r>
          <a:endParaRPr lang="en-US" sz="2400" kern="1200" dirty="0"/>
        </a:p>
      </dsp:txBody>
      <dsp:txXfrm>
        <a:off x="0" y="600319"/>
        <a:ext cx="9601199" cy="1199479"/>
      </dsp:txXfrm>
    </dsp:sp>
    <dsp:sp modelId="{44B64CC6-A373-4244-BEC2-0728A634A097}">
      <dsp:nvSpPr>
        <dsp:cNvPr id="0" name=""/>
        <dsp:cNvSpPr/>
      </dsp:nvSpPr>
      <dsp:spPr>
        <a:xfrm>
          <a:off x="2496311" y="1829780"/>
          <a:ext cx="7104887" cy="59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endParaRPr lang="en-US" sz="3200" kern="1200" dirty="0"/>
        </a:p>
      </dsp:txBody>
      <dsp:txXfrm>
        <a:off x="2496311" y="1829780"/>
        <a:ext cx="7104887" cy="599649"/>
      </dsp:txXfrm>
    </dsp:sp>
    <dsp:sp modelId="{2A5636C3-DB0A-4828-A473-6CF639C393D6}">
      <dsp:nvSpPr>
        <dsp:cNvPr id="0" name=""/>
        <dsp:cNvSpPr/>
      </dsp:nvSpPr>
      <dsp:spPr>
        <a:xfrm>
          <a:off x="0" y="1829780"/>
          <a:ext cx="2496311" cy="599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US" sz="3200" kern="1200" dirty="0"/>
        </a:p>
      </dsp:txBody>
      <dsp:txXfrm>
        <a:off x="29278" y="1859058"/>
        <a:ext cx="2437755" cy="570371"/>
      </dsp:txXfrm>
    </dsp:sp>
    <dsp:sp modelId="{BE73C997-356C-48C1-B50B-12E2E72FDEE5}">
      <dsp:nvSpPr>
        <dsp:cNvPr id="0" name=""/>
        <dsp:cNvSpPr/>
      </dsp:nvSpPr>
      <dsp:spPr>
        <a:xfrm>
          <a:off x="0" y="2429430"/>
          <a:ext cx="9601199" cy="1199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Trong cuộc tấn công, máy chủ tưởng rằng đang liên lạc với một khách hàng hợp lệ, nhưng thực tế là máy chủ đang liên lạc với một kẻ tấn công đã lấy được TCP.</a:t>
          </a:r>
          <a:endParaRPr lang="en-US" sz="2500" kern="1200" dirty="0"/>
        </a:p>
      </dsp:txBody>
      <dsp:txXfrm>
        <a:off x="0" y="2429430"/>
        <a:ext cx="9601199" cy="1199479"/>
      </dsp:txXfrm>
    </dsp:sp>
    <dsp:sp modelId="{59D38818-26F9-43B6-BBC9-3FF6F8402A0E}">
      <dsp:nvSpPr>
        <dsp:cNvPr id="0" name=""/>
        <dsp:cNvSpPr/>
      </dsp:nvSpPr>
      <dsp:spPr>
        <a:xfrm>
          <a:off x="2496311" y="3658892"/>
          <a:ext cx="7104887" cy="59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endParaRPr lang="en-US" sz="3200" kern="1200" dirty="0"/>
        </a:p>
      </dsp:txBody>
      <dsp:txXfrm>
        <a:off x="2496311" y="3658892"/>
        <a:ext cx="7104887" cy="599649"/>
      </dsp:txXfrm>
    </dsp:sp>
    <dsp:sp modelId="{5D7A7818-E1D0-4AC5-9014-41F83BE54170}">
      <dsp:nvSpPr>
        <dsp:cNvPr id="0" name=""/>
        <dsp:cNvSpPr/>
      </dsp:nvSpPr>
      <dsp:spPr>
        <a:xfrm>
          <a:off x="0" y="3658892"/>
          <a:ext cx="2496311" cy="599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US" sz="3200" kern="1200" dirty="0"/>
        </a:p>
      </dsp:txBody>
      <dsp:txXfrm>
        <a:off x="29278" y="3688170"/>
        <a:ext cx="2437755" cy="570371"/>
      </dsp:txXfrm>
    </dsp:sp>
    <dsp:sp modelId="{C654CFD5-7459-4529-AE3B-4BE6B4A134FC}">
      <dsp:nvSpPr>
        <dsp:cNvPr id="0" name=""/>
        <dsp:cNvSpPr/>
      </dsp:nvSpPr>
      <dsp:spPr>
        <a:xfrm>
          <a:off x="0" y="4258542"/>
          <a:ext cx="9601199" cy="1199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Để thực hiện tấn công chiếm TCP/IP, hacker và nạn nhân phải cùng mạng.</a:t>
          </a:r>
          <a:endParaRPr lang="en-US" sz="2500" kern="1200" dirty="0"/>
        </a:p>
      </dsp:txBody>
      <dsp:txXfrm>
        <a:off x="0" y="4258542"/>
        <a:ext cx="9601199" cy="11994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A631-1BD0-4A61-9ACA-1AEC2EB217DC}">
      <dsp:nvSpPr>
        <dsp:cNvPr id="0" name=""/>
        <dsp:cNvSpPr/>
      </dsp:nvSpPr>
      <dsp:spPr>
        <a:xfrm rot="5400000">
          <a:off x="-262889" y="264899"/>
          <a:ext cx="1752600" cy="12268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1</a:t>
          </a:r>
          <a:endParaRPr lang="en-US" sz="3400" kern="1200" dirty="0"/>
        </a:p>
      </dsp:txBody>
      <dsp:txXfrm rot="-5400000">
        <a:off x="1" y="615419"/>
        <a:ext cx="1226820" cy="525780"/>
      </dsp:txXfrm>
    </dsp:sp>
    <dsp:sp modelId="{5FB84995-2E51-4F4A-82E2-AFEE47F37F51}">
      <dsp:nvSpPr>
        <dsp:cNvPr id="0" name=""/>
        <dsp:cNvSpPr/>
      </dsp:nvSpPr>
      <dsp:spPr>
        <a:xfrm rot="5400000">
          <a:off x="5638728" y="-4409898"/>
          <a:ext cx="1139190" cy="99630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Kẻ tấn công thăm dò kết nối của nạn nhân và sử dụng IP của nạn nhân để gửi một gói giả mạo với chuỗi số dự đoán.</a:t>
          </a:r>
          <a:endParaRPr lang="en-US" sz="3000" kern="1200" dirty="0"/>
        </a:p>
      </dsp:txBody>
      <dsp:txXfrm rot="-5400000">
        <a:off x="1226821" y="57620"/>
        <a:ext cx="9907395" cy="1027968"/>
      </dsp:txXfrm>
    </dsp:sp>
    <dsp:sp modelId="{130B4E1F-6F30-4AF3-BDE5-78D47F68F1C9}">
      <dsp:nvSpPr>
        <dsp:cNvPr id="0" name=""/>
        <dsp:cNvSpPr/>
      </dsp:nvSpPr>
      <dsp:spPr>
        <a:xfrm rot="5400000">
          <a:off x="-262889" y="1824989"/>
          <a:ext cx="1752600" cy="12268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2</a:t>
          </a:r>
          <a:endParaRPr lang="en-US" sz="3400" kern="1200" dirty="0"/>
        </a:p>
      </dsp:txBody>
      <dsp:txXfrm rot="-5400000">
        <a:off x="1" y="2175509"/>
        <a:ext cx="1226820" cy="525780"/>
      </dsp:txXfrm>
    </dsp:sp>
    <dsp:sp modelId="{0CD4A404-044D-4A75-AF7F-4CC47F74047F}">
      <dsp:nvSpPr>
        <dsp:cNvPr id="0" name=""/>
        <dsp:cNvSpPr/>
      </dsp:nvSpPr>
      <dsp:spPr>
        <a:xfrm rot="5400000">
          <a:off x="5638728" y="-2849808"/>
          <a:ext cx="1139190" cy="99630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Host xử lí các gói tin giả mạo, gửi xác nhận đến địa chỉ IP của nạn nhân.</a:t>
          </a:r>
          <a:endParaRPr lang="en-US" sz="3000" kern="1200" dirty="0"/>
        </a:p>
      </dsp:txBody>
      <dsp:txXfrm rot="-5400000">
        <a:off x="1226821" y="1617710"/>
        <a:ext cx="9907395" cy="1027968"/>
      </dsp:txXfrm>
    </dsp:sp>
    <dsp:sp modelId="{D0B31A2D-B2C6-4C6A-B7B8-33DBFBF64E98}">
      <dsp:nvSpPr>
        <dsp:cNvPr id="0" name=""/>
        <dsp:cNvSpPr/>
      </dsp:nvSpPr>
      <dsp:spPr>
        <a:xfrm rot="5400000">
          <a:off x="-262889" y="3385080"/>
          <a:ext cx="1752600" cy="12268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3</a:t>
          </a:r>
          <a:endParaRPr lang="en-US" sz="3400" kern="1200" dirty="0"/>
        </a:p>
      </dsp:txBody>
      <dsp:txXfrm rot="-5400000">
        <a:off x="1" y="3735600"/>
        <a:ext cx="1226820" cy="525780"/>
      </dsp:txXfrm>
    </dsp:sp>
    <dsp:sp modelId="{C6801527-89D4-4E92-8ACA-BB3736FD7318}">
      <dsp:nvSpPr>
        <dsp:cNvPr id="0" name=""/>
        <dsp:cNvSpPr/>
      </dsp:nvSpPr>
      <dsp:spPr>
        <a:xfrm rot="5400000">
          <a:off x="5638728" y="-1289718"/>
          <a:ext cx="1139190" cy="99630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Máy tính nạn nhân sẽ không biết về các gói tin giả mạo. Vì vậy, máy chủ nhận được gói dữ liệu không chính xác.</a:t>
          </a:r>
          <a:endParaRPr lang="en-US" sz="3000" kern="1200" dirty="0"/>
        </a:p>
      </dsp:txBody>
      <dsp:txXfrm rot="-5400000">
        <a:off x="1226821" y="3177800"/>
        <a:ext cx="9907395" cy="10279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A631-1BD0-4A61-9ACA-1AEC2EB217DC}">
      <dsp:nvSpPr>
        <dsp:cNvPr id="0" name=""/>
        <dsp:cNvSpPr/>
      </dsp:nvSpPr>
      <dsp:spPr>
        <a:xfrm rot="5400000">
          <a:off x="-262889" y="264899"/>
          <a:ext cx="1752600" cy="12268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4</a:t>
          </a:r>
          <a:endParaRPr lang="en-US" sz="3400" kern="1200" dirty="0"/>
        </a:p>
      </dsp:txBody>
      <dsp:txXfrm rot="-5400000">
        <a:off x="1" y="615419"/>
        <a:ext cx="1226820" cy="525780"/>
      </dsp:txXfrm>
    </dsp:sp>
    <dsp:sp modelId="{5FB84995-2E51-4F4A-82E2-AFEE47F37F51}">
      <dsp:nvSpPr>
        <dsp:cNvPr id="0" name=""/>
        <dsp:cNvSpPr/>
      </dsp:nvSpPr>
      <dsp:spPr>
        <a:xfrm rot="5400000">
          <a:off x="5638728" y="-4409898"/>
          <a:ext cx="1139190" cy="99630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Kẻ tấn công đánh dấu kết nối của nạn nhân với máy chủ vào trạng thái desynchoronized</a:t>
          </a:r>
          <a:endParaRPr lang="en-US" sz="3500" kern="1200" dirty="0"/>
        </a:p>
      </dsp:txBody>
      <dsp:txXfrm rot="-5400000">
        <a:off x="1226821" y="57620"/>
        <a:ext cx="9907395" cy="1027968"/>
      </dsp:txXfrm>
    </dsp:sp>
    <dsp:sp modelId="{130B4E1F-6F30-4AF3-BDE5-78D47F68F1C9}">
      <dsp:nvSpPr>
        <dsp:cNvPr id="0" name=""/>
        <dsp:cNvSpPr/>
      </dsp:nvSpPr>
      <dsp:spPr>
        <a:xfrm rot="5400000">
          <a:off x="-262889" y="1824989"/>
          <a:ext cx="1752600" cy="12268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5</a:t>
          </a:r>
          <a:endParaRPr lang="en-US" sz="3400" kern="1200" dirty="0"/>
        </a:p>
      </dsp:txBody>
      <dsp:txXfrm rot="-5400000">
        <a:off x="1" y="2175509"/>
        <a:ext cx="1226820" cy="525780"/>
      </dsp:txXfrm>
    </dsp:sp>
    <dsp:sp modelId="{0CD4A404-044D-4A75-AF7F-4CC47F74047F}">
      <dsp:nvSpPr>
        <dsp:cNvPr id="0" name=""/>
        <dsp:cNvSpPr/>
      </dsp:nvSpPr>
      <dsp:spPr>
        <a:xfrm rot="5400000">
          <a:off x="5638728" y="-2849808"/>
          <a:ext cx="1139190" cy="99630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latin typeface="Times New Roman" panose="02020603050405020304" pitchFamily="18" charset="0"/>
              <a:cs typeface="Times New Roman" panose="02020603050405020304" pitchFamily="18" charset="0"/>
            </a:rPr>
            <a:t>Kẻ tấn công theo dõi các chuỗi số và liên tục gửi các gói tin giả mạo đến từ IP của nạn nhân.</a:t>
          </a:r>
          <a:endParaRPr lang="en-US" sz="3500" kern="1200" dirty="0">
            <a:latin typeface="Times New Roman" panose="02020603050405020304" pitchFamily="18" charset="0"/>
            <a:cs typeface="Times New Roman" panose="02020603050405020304" pitchFamily="18" charset="0"/>
          </a:endParaRPr>
        </a:p>
      </dsp:txBody>
      <dsp:txXfrm rot="-5400000">
        <a:off x="1226821" y="1617710"/>
        <a:ext cx="9907395" cy="1027968"/>
      </dsp:txXfrm>
    </dsp:sp>
    <dsp:sp modelId="{D0B31A2D-B2C6-4C6A-B7B8-33DBFBF64E98}">
      <dsp:nvSpPr>
        <dsp:cNvPr id="0" name=""/>
        <dsp:cNvSpPr/>
      </dsp:nvSpPr>
      <dsp:spPr>
        <a:xfrm rot="5400000">
          <a:off x="-262889" y="3385080"/>
          <a:ext cx="1752600" cy="12268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6</a:t>
          </a:r>
          <a:endParaRPr lang="en-US" sz="3400" kern="1200" dirty="0"/>
        </a:p>
      </dsp:txBody>
      <dsp:txXfrm rot="-5400000">
        <a:off x="1" y="3735600"/>
        <a:ext cx="1226820" cy="525780"/>
      </dsp:txXfrm>
    </dsp:sp>
    <dsp:sp modelId="{C6801527-89D4-4E92-8ACA-BB3736FD7318}">
      <dsp:nvSpPr>
        <dsp:cNvPr id="0" name=""/>
        <dsp:cNvSpPr/>
      </dsp:nvSpPr>
      <dsp:spPr>
        <a:xfrm rot="5400000">
          <a:off x="5638728" y="-1289718"/>
          <a:ext cx="1139190" cy="99630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Kẻ tấn công tiếp tục giao tiếp với máy chủ trong khi kết nối của nạn nhân bị treo.</a:t>
          </a:r>
          <a:endParaRPr lang="en-US" sz="3500" kern="1200" dirty="0"/>
        </a:p>
      </dsp:txBody>
      <dsp:txXfrm rot="-5400000">
        <a:off x="1226821" y="3177800"/>
        <a:ext cx="9907395" cy="10279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385E3-DF90-44C3-A3C3-6D674A58855C}">
      <dsp:nvSpPr>
        <dsp:cNvPr id="0" name=""/>
        <dsp:cNvSpPr/>
      </dsp:nvSpPr>
      <dsp:spPr>
        <a:xfrm>
          <a:off x="0" y="150840"/>
          <a:ext cx="11526982" cy="2364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4300" kern="1200" dirty="0" smtClean="0"/>
            <a:t>Kiểu tấn công man-in-the-middle là dùng để xâm nhập vào một kết nối hiện tại giữa các hệ thống và chặn các tin nhắn được trao đổi.</a:t>
          </a:r>
          <a:endParaRPr lang="en-US" sz="4300" kern="1200" dirty="0"/>
        </a:p>
      </dsp:txBody>
      <dsp:txXfrm>
        <a:off x="115429" y="266269"/>
        <a:ext cx="11296124" cy="2133711"/>
      </dsp:txXfrm>
    </dsp:sp>
    <dsp:sp modelId="{401AE927-F9A8-4259-8879-B9D6608756BC}">
      <dsp:nvSpPr>
        <dsp:cNvPr id="0" name=""/>
        <dsp:cNvSpPr/>
      </dsp:nvSpPr>
      <dsp:spPr>
        <a:xfrm>
          <a:off x="0" y="2639250"/>
          <a:ext cx="11526982" cy="2364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4300" kern="1200" dirty="0" smtClean="0"/>
            <a:t>MITM giống như một kẻ nghe trộm. MITM hoạt động bằng cách thiết lập các kết nối đến máy tính nạn nhân và chuyển tiếp dữ liệu giữa chúng.</a:t>
          </a:r>
          <a:endParaRPr lang="en-US" sz="4300" kern="1200" dirty="0"/>
        </a:p>
      </dsp:txBody>
      <dsp:txXfrm>
        <a:off x="115429" y="2754679"/>
        <a:ext cx="11296124" cy="21337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385E3-DF90-44C3-A3C3-6D674A58855C}">
      <dsp:nvSpPr>
        <dsp:cNvPr id="0" name=""/>
        <dsp:cNvSpPr/>
      </dsp:nvSpPr>
      <dsp:spPr>
        <a:xfrm>
          <a:off x="0" y="383717"/>
          <a:ext cx="11526982" cy="12586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Kẻ tấn công sử dụng các kĩ thuật khác nhau để chia kết nối thành 2 phần</a:t>
          </a:r>
          <a:endParaRPr lang="en-US" sz="3100" kern="1200" dirty="0"/>
        </a:p>
      </dsp:txBody>
      <dsp:txXfrm>
        <a:off x="61442" y="445159"/>
        <a:ext cx="11404098" cy="1135760"/>
      </dsp:txXfrm>
    </dsp:sp>
    <dsp:sp modelId="{94860EBE-827B-4F08-951D-93CB8312CAA4}">
      <dsp:nvSpPr>
        <dsp:cNvPr id="0" name=""/>
        <dsp:cNvSpPr/>
      </dsp:nvSpPr>
      <dsp:spPr>
        <a:xfrm>
          <a:off x="0" y="1642362"/>
          <a:ext cx="11526982"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98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Nạn nhân đến Hacker</a:t>
          </a:r>
          <a:endParaRPr lang="en-US" sz="2400" kern="1200" dirty="0"/>
        </a:p>
        <a:p>
          <a:pPr marL="228600" lvl="1" indent="-228600" algn="l" defTabSz="1066800">
            <a:lnSpc>
              <a:spcPct val="90000"/>
            </a:lnSpc>
            <a:spcBef>
              <a:spcPct val="0"/>
            </a:spcBef>
            <a:spcAft>
              <a:spcPct val="20000"/>
            </a:spcAft>
            <a:buChar char="••"/>
          </a:pPr>
          <a:r>
            <a:rPr lang="en-US" sz="2400" kern="1200" dirty="0" smtClean="0"/>
            <a:t>Hacker đến máy chủ</a:t>
          </a:r>
          <a:endParaRPr lang="en-US" sz="2400" kern="1200" dirty="0"/>
        </a:p>
      </dsp:txBody>
      <dsp:txXfrm>
        <a:off x="0" y="1642362"/>
        <a:ext cx="11526982" cy="861120"/>
      </dsp:txXfrm>
    </dsp:sp>
    <dsp:sp modelId="{401AE927-F9A8-4259-8879-B9D6608756BC}">
      <dsp:nvSpPr>
        <dsp:cNvPr id="0" name=""/>
        <dsp:cNvSpPr/>
      </dsp:nvSpPr>
      <dsp:spPr>
        <a:xfrm>
          <a:off x="0" y="2503482"/>
          <a:ext cx="11526982" cy="2267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Trong trường hợp bị tấn công, nạn nhân tưởng là họ đang giao tiếp một cách trực tiếp với máy chủ, nhưng sự thực thì các luồng giao tiếp lại bị trung gian qua máy của kẻ tấn công. Hacker có thể đọc, sửa, chèn dữ liệu vào các giao tiếp giữa máy chủ và nạn nhân</a:t>
          </a:r>
          <a:endParaRPr lang="en-US" sz="3100" kern="1200" dirty="0"/>
        </a:p>
      </dsp:txBody>
      <dsp:txXfrm>
        <a:off x="110688" y="2614170"/>
        <a:ext cx="11305606" cy="204608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AB50F-2C52-4AF6-8EC4-8CD5EDB46639}">
      <dsp:nvSpPr>
        <dsp:cNvPr id="0" name=""/>
        <dsp:cNvSpPr/>
      </dsp:nvSpPr>
      <dsp:spPr>
        <a:xfrm>
          <a:off x="0" y="0"/>
          <a:ext cx="113191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99A760-E3F3-4A9D-BB70-C4CD753F5C56}">
      <dsp:nvSpPr>
        <dsp:cNvPr id="0" name=""/>
        <dsp:cNvSpPr/>
      </dsp:nvSpPr>
      <dsp:spPr>
        <a:xfrm>
          <a:off x="0" y="0"/>
          <a:ext cx="2263832" cy="5085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en-US" sz="4200" kern="1200" dirty="0" smtClean="0"/>
            <a:t>Một số hình thức tấn công MITM hay được sử dụng</a:t>
          </a:r>
          <a:endParaRPr lang="en-US" sz="4200" kern="1200" dirty="0"/>
        </a:p>
      </dsp:txBody>
      <dsp:txXfrm>
        <a:off x="0" y="0"/>
        <a:ext cx="2263832" cy="5085388"/>
      </dsp:txXfrm>
    </dsp:sp>
    <dsp:sp modelId="{4D8FD031-D09B-4DE2-BB51-EC9811C2F3AE}">
      <dsp:nvSpPr>
        <dsp:cNvPr id="0" name=""/>
        <dsp:cNvSpPr/>
      </dsp:nvSpPr>
      <dsp:spPr>
        <a:xfrm>
          <a:off x="2433620" y="79459"/>
          <a:ext cx="8885543" cy="158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lvl="0" algn="l" defTabSz="2533650">
            <a:lnSpc>
              <a:spcPct val="90000"/>
            </a:lnSpc>
            <a:spcBef>
              <a:spcPct val="0"/>
            </a:spcBef>
            <a:spcAft>
              <a:spcPct val="35000"/>
            </a:spcAft>
          </a:pPr>
          <a:r>
            <a:rPr lang="en-US" sz="5700" kern="1200" dirty="0" smtClean="0"/>
            <a:t>Tấn công giả mạo ARP Cache</a:t>
          </a:r>
          <a:endParaRPr lang="en-US" sz="5700" kern="1200" dirty="0"/>
        </a:p>
      </dsp:txBody>
      <dsp:txXfrm>
        <a:off x="2433620" y="79459"/>
        <a:ext cx="8885543" cy="1589183"/>
      </dsp:txXfrm>
    </dsp:sp>
    <dsp:sp modelId="{E8EE6A2C-971D-4856-A80E-E4D3EE73DFBC}">
      <dsp:nvSpPr>
        <dsp:cNvPr id="0" name=""/>
        <dsp:cNvSpPr/>
      </dsp:nvSpPr>
      <dsp:spPr>
        <a:xfrm>
          <a:off x="2263832" y="1668642"/>
          <a:ext cx="905533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8D1E0A-B35A-4058-B86D-2E6FD78ECB07}">
      <dsp:nvSpPr>
        <dsp:cNvPr id="0" name=""/>
        <dsp:cNvSpPr/>
      </dsp:nvSpPr>
      <dsp:spPr>
        <a:xfrm>
          <a:off x="2433620" y="1748102"/>
          <a:ext cx="8885543" cy="158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lvl="0" algn="l" defTabSz="2533650">
            <a:lnSpc>
              <a:spcPct val="90000"/>
            </a:lnSpc>
            <a:spcBef>
              <a:spcPct val="0"/>
            </a:spcBef>
            <a:spcAft>
              <a:spcPct val="35000"/>
            </a:spcAft>
          </a:pPr>
          <a:r>
            <a:rPr lang="en-US" sz="5700" kern="1200" dirty="0" smtClean="0"/>
            <a:t>DNS Spoofing</a:t>
          </a:r>
          <a:endParaRPr lang="en-US" sz="5700" kern="1200" dirty="0"/>
        </a:p>
      </dsp:txBody>
      <dsp:txXfrm>
        <a:off x="2433620" y="1748102"/>
        <a:ext cx="8885543" cy="1589183"/>
      </dsp:txXfrm>
    </dsp:sp>
    <dsp:sp modelId="{55036CE7-B71E-4BA0-8016-DB2E3FAD3E33}">
      <dsp:nvSpPr>
        <dsp:cNvPr id="0" name=""/>
        <dsp:cNvSpPr/>
      </dsp:nvSpPr>
      <dsp:spPr>
        <a:xfrm>
          <a:off x="2263832" y="3337285"/>
          <a:ext cx="905533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A6DDCE-F609-43AC-838C-6217FBCE0D00}">
      <dsp:nvSpPr>
        <dsp:cNvPr id="0" name=""/>
        <dsp:cNvSpPr/>
      </dsp:nvSpPr>
      <dsp:spPr>
        <a:xfrm>
          <a:off x="2433620" y="3416745"/>
          <a:ext cx="8885543" cy="158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lvl="0" algn="l" defTabSz="2533650">
            <a:lnSpc>
              <a:spcPct val="90000"/>
            </a:lnSpc>
            <a:spcBef>
              <a:spcPct val="0"/>
            </a:spcBef>
            <a:spcAft>
              <a:spcPct val="35000"/>
            </a:spcAft>
          </a:pPr>
          <a:r>
            <a:rPr lang="en-US" sz="5700" kern="1200" dirty="0" smtClean="0"/>
            <a:t>HTTP Session</a:t>
          </a:r>
          <a:endParaRPr lang="en-US" sz="5700" kern="1200" dirty="0"/>
        </a:p>
      </dsp:txBody>
      <dsp:txXfrm>
        <a:off x="2433620" y="3416745"/>
        <a:ext cx="8885543" cy="1589183"/>
      </dsp:txXfrm>
    </dsp:sp>
    <dsp:sp modelId="{CFC2D48F-56EC-4F80-8ED7-B8B176B5ADE4}">
      <dsp:nvSpPr>
        <dsp:cNvPr id="0" name=""/>
        <dsp:cNvSpPr/>
      </dsp:nvSpPr>
      <dsp:spPr>
        <a:xfrm>
          <a:off x="2263832" y="5005928"/>
          <a:ext cx="905533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B19A9-CEB2-4099-916F-A1D835AD6D2B}">
      <dsp:nvSpPr>
        <dsp:cNvPr id="0" name=""/>
        <dsp:cNvSpPr/>
      </dsp:nvSpPr>
      <dsp:spPr>
        <a:xfrm>
          <a:off x="0" y="174271"/>
          <a:ext cx="11485418" cy="23495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kern="1200" dirty="0" smtClean="0"/>
            <a:t>Hacker có thể gửi dữ liệu hoặc comments, nhưng không được truy cập để xem response.</a:t>
          </a:r>
          <a:endParaRPr lang="en-US" sz="4200" kern="1200" dirty="0"/>
        </a:p>
      </dsp:txBody>
      <dsp:txXfrm>
        <a:off x="114693" y="288964"/>
        <a:ext cx="11256032" cy="2120120"/>
      </dsp:txXfrm>
    </dsp:sp>
    <dsp:sp modelId="{16007E56-76F7-4555-AEB2-A985C25F361D}">
      <dsp:nvSpPr>
        <dsp:cNvPr id="0" name=""/>
        <dsp:cNvSpPr/>
      </dsp:nvSpPr>
      <dsp:spPr>
        <a:xfrm>
          <a:off x="0" y="2644737"/>
          <a:ext cx="11485418" cy="23495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kern="1200" dirty="0" smtClean="0"/>
            <a:t>Hacker có thể truyền các dữ liệu độc hại hoặc lệnh vào các thông tin liên lạc bị chặn trong phiên TCP ngay cả khi các định tuyến nguồn bị vô hiệu hóa.</a:t>
          </a:r>
          <a:endParaRPr lang="en-US" sz="4200" kern="1200" dirty="0"/>
        </a:p>
      </dsp:txBody>
      <dsp:txXfrm>
        <a:off x="114693" y="2759430"/>
        <a:ext cx="11256032" cy="21201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61E40-8371-4109-A72C-A57E70B28762}">
      <dsp:nvSpPr>
        <dsp:cNvPr id="0" name=""/>
        <dsp:cNvSpPr/>
      </dsp:nvSpPr>
      <dsp:spPr>
        <a:xfrm rot="5400000">
          <a:off x="-409113" y="413471"/>
          <a:ext cx="2727424" cy="19091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1</a:t>
          </a:r>
          <a:endParaRPr lang="en-US" sz="5300" kern="1200" dirty="0"/>
        </a:p>
      </dsp:txBody>
      <dsp:txXfrm rot="-5400000">
        <a:off x="1" y="958955"/>
        <a:ext cx="1909196" cy="818228"/>
      </dsp:txXfrm>
    </dsp:sp>
    <dsp:sp modelId="{127B5FB6-9CEC-4144-8A95-D777E195ABE0}">
      <dsp:nvSpPr>
        <dsp:cNvPr id="0" name=""/>
        <dsp:cNvSpPr/>
      </dsp:nvSpPr>
      <dsp:spPr>
        <a:xfrm rot="5400000">
          <a:off x="5679276" y="-3765721"/>
          <a:ext cx="1772825" cy="93129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Kĩ thuật routing nguồn gói tin (Packet source routing) được sử dụng để giành quyền truy cập trái phép đến một máy tính với sự hỗ trợ của địa chỉ IP của nạn nhân đã chứng thực</a:t>
          </a:r>
          <a:r>
            <a:rPr lang="vi-VN" sz="2800" kern="1200" dirty="0" smtClean="0"/>
            <a:t>.</a:t>
          </a:r>
          <a:endParaRPr lang="en-US" sz="2800" kern="1200" dirty="0"/>
        </a:p>
      </dsp:txBody>
      <dsp:txXfrm rot="-5400000">
        <a:off x="1909196" y="90901"/>
        <a:ext cx="9226443" cy="1599741"/>
      </dsp:txXfrm>
    </dsp:sp>
    <dsp:sp modelId="{226E4038-B922-4A94-962E-B204DDC9B23B}">
      <dsp:nvSpPr>
        <dsp:cNvPr id="0" name=""/>
        <dsp:cNvSpPr/>
      </dsp:nvSpPr>
      <dsp:spPr>
        <a:xfrm rot="5400000">
          <a:off x="-409113" y="2858931"/>
          <a:ext cx="2727424" cy="19091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2</a:t>
          </a:r>
          <a:endParaRPr lang="en-US" sz="5300" kern="1200" dirty="0"/>
        </a:p>
      </dsp:txBody>
      <dsp:txXfrm rot="-5400000">
        <a:off x="1" y="3404415"/>
        <a:ext cx="1909196" cy="818228"/>
      </dsp:txXfrm>
    </dsp:sp>
    <dsp:sp modelId="{51D249D2-EF61-4CBD-BC1F-C838159D2219}">
      <dsp:nvSpPr>
        <dsp:cNvPr id="0" name=""/>
        <dsp:cNvSpPr/>
      </dsp:nvSpPr>
      <dsp:spPr>
        <a:xfrm rot="5400000">
          <a:off x="5679276" y="-1320261"/>
          <a:ext cx="1772825" cy="931298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vi-VN" sz="2800" kern="1200" dirty="0" smtClean="0"/>
            <a:t>Attacker giả mạo IP của nạn nhân vì vậy server quản lý session với host bị giả mạo, có thể chấp nhận các gói tin từ kẻ tấn công</a:t>
          </a:r>
          <a:endParaRPr lang="en-US" sz="2800" kern="1200" dirty="0"/>
        </a:p>
      </dsp:txBody>
      <dsp:txXfrm rot="-5400000">
        <a:off x="1909196" y="2536361"/>
        <a:ext cx="9226443" cy="1599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31C28-597D-4EDC-B136-BEF369EA4629}">
      <dsp:nvSpPr>
        <dsp:cNvPr id="0" name=""/>
        <dsp:cNvSpPr/>
      </dsp:nvSpPr>
      <dsp:spPr>
        <a:xfrm>
          <a:off x="0" y="52465"/>
          <a:ext cx="8128000" cy="2069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Kẻ tấn công thăm dò để chiếm 1 token hợp lệ là “sessionID”.</a:t>
          </a:r>
          <a:endParaRPr lang="en-US" sz="3700" kern="1200" dirty="0"/>
        </a:p>
      </dsp:txBody>
      <dsp:txXfrm>
        <a:off x="101039" y="153504"/>
        <a:ext cx="7925922" cy="1867725"/>
      </dsp:txXfrm>
    </dsp:sp>
    <dsp:sp modelId="{8ECD3D2B-4EDE-476E-903D-5DF6BC8DA029}">
      <dsp:nvSpPr>
        <dsp:cNvPr id="0" name=""/>
        <dsp:cNvSpPr/>
      </dsp:nvSpPr>
      <dsp:spPr>
        <a:xfrm>
          <a:off x="0" y="2226482"/>
          <a:ext cx="8128000" cy="2069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Tiếp theo, kẻ tấn công dùng token hợp lệ để truy cập trái phép vào máy chủ web.</a:t>
          </a:r>
          <a:endParaRPr lang="en-US" sz="3700" kern="1200" dirty="0"/>
        </a:p>
      </dsp:txBody>
      <dsp:txXfrm>
        <a:off x="101039" y="2327521"/>
        <a:ext cx="7925922" cy="186772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7A29-2E68-4408-8FB9-FD5C91E6B976}">
      <dsp:nvSpPr>
        <dsp:cNvPr id="0" name=""/>
        <dsp:cNvSpPr/>
      </dsp:nvSpPr>
      <dsp:spPr>
        <a:xfrm rot="5400000">
          <a:off x="-406248" y="409433"/>
          <a:ext cx="2708324" cy="18958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3</a:t>
          </a:r>
          <a:endParaRPr lang="en-US" sz="5300" kern="1200" dirty="0"/>
        </a:p>
      </dsp:txBody>
      <dsp:txXfrm rot="-5400000">
        <a:off x="1" y="951099"/>
        <a:ext cx="1895827" cy="812497"/>
      </dsp:txXfrm>
    </dsp:sp>
    <dsp:sp modelId="{4D71445F-26CB-4FAE-BB46-9A3B91D51596}">
      <dsp:nvSpPr>
        <dsp:cNvPr id="0" name=""/>
        <dsp:cNvSpPr/>
      </dsp:nvSpPr>
      <dsp:spPr>
        <a:xfrm rot="5400000">
          <a:off x="5706508" y="-3807496"/>
          <a:ext cx="1760410" cy="93817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vi-VN" sz="4000" kern="1200" dirty="0" smtClean="0">
              <a:latin typeface="Times New Roman" panose="02020603050405020304" pitchFamily="18" charset="0"/>
              <a:cs typeface="Times New Roman" panose="02020603050405020304" pitchFamily="18" charset="0"/>
            </a:rPr>
            <a:t>Khi session được sinh ra, kẻ tấn công thêm vào gói tin giả mạo trước khi host phản hồi tới serve</a:t>
          </a:r>
          <a:r>
            <a:rPr lang="en-US" sz="4000" kern="1200" dirty="0" smtClean="0">
              <a:latin typeface="Times New Roman" panose="02020603050405020304" pitchFamily="18" charset="0"/>
              <a:cs typeface="Times New Roman" panose="02020603050405020304" pitchFamily="18" charset="0"/>
            </a:rPr>
            <a:t>r</a:t>
          </a:r>
          <a:endParaRPr lang="en-US" sz="4000" kern="1200" dirty="0">
            <a:latin typeface="Times New Roman" panose="02020603050405020304" pitchFamily="18" charset="0"/>
            <a:cs typeface="Times New Roman" panose="02020603050405020304" pitchFamily="18" charset="0"/>
          </a:endParaRPr>
        </a:p>
      </dsp:txBody>
      <dsp:txXfrm rot="-5400000">
        <a:off x="1895827" y="89121"/>
        <a:ext cx="9295836" cy="1588538"/>
      </dsp:txXfrm>
    </dsp:sp>
    <dsp:sp modelId="{39AF2BD2-0AF1-44BD-9334-80354A04A92E}">
      <dsp:nvSpPr>
        <dsp:cNvPr id="0" name=""/>
        <dsp:cNvSpPr/>
      </dsp:nvSpPr>
      <dsp:spPr>
        <a:xfrm rot="5400000">
          <a:off x="-406248" y="2835545"/>
          <a:ext cx="2708324" cy="18958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4</a:t>
          </a:r>
          <a:endParaRPr lang="en-US" sz="5300" kern="1200" dirty="0"/>
        </a:p>
      </dsp:txBody>
      <dsp:txXfrm rot="-5400000">
        <a:off x="1" y="3377211"/>
        <a:ext cx="1895827" cy="812497"/>
      </dsp:txXfrm>
    </dsp:sp>
    <dsp:sp modelId="{C7C1FFB0-1AE2-44EE-AC4E-8DE2BEE9D6A6}">
      <dsp:nvSpPr>
        <dsp:cNvPr id="0" name=""/>
        <dsp:cNvSpPr/>
      </dsp:nvSpPr>
      <dsp:spPr>
        <a:xfrm rot="5400000">
          <a:off x="5706508" y="-1381383"/>
          <a:ext cx="1760410" cy="93817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vi-VN" sz="3900" kern="1200" dirty="0" smtClean="0">
              <a:latin typeface="Times New Roman" panose="02020603050405020304" pitchFamily="18" charset="0"/>
              <a:cs typeface="Times New Roman" panose="02020603050405020304" pitchFamily="18" charset="0"/>
            </a:rPr>
            <a:t>Gói tin gốc từ nạn nhân bị loại bỏ do server đã xử lý gói tin giả mạo có số tuần tự đã được sử dụng bới hacker</a:t>
          </a:r>
          <a:endParaRPr lang="en-US" sz="3900" kern="1200" dirty="0">
            <a:latin typeface="Times New Roman" panose="02020603050405020304" pitchFamily="18" charset="0"/>
            <a:cs typeface="Times New Roman" panose="02020603050405020304" pitchFamily="18" charset="0"/>
          </a:endParaRPr>
        </a:p>
      </dsp:txBody>
      <dsp:txXfrm rot="-5400000">
        <a:off x="1895827" y="2515234"/>
        <a:ext cx="9295836" cy="15885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8EA8D-A1A0-409A-A283-ADD27B10B283}">
      <dsp:nvSpPr>
        <dsp:cNvPr id="0" name=""/>
        <dsp:cNvSpPr/>
      </dsp:nvSpPr>
      <dsp:spPr>
        <a:xfrm>
          <a:off x="0" y="0"/>
          <a:ext cx="112914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45F99-630E-4E71-A90B-D84273D95A1A}">
      <dsp:nvSpPr>
        <dsp:cNvPr id="0" name=""/>
        <dsp:cNvSpPr/>
      </dsp:nvSpPr>
      <dsp:spPr>
        <a:xfrm>
          <a:off x="0" y="0"/>
          <a:ext cx="2258291" cy="523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smtClean="0"/>
            <a:t>Biện pháp bảo vệ</a:t>
          </a:r>
          <a:endParaRPr lang="en-US" sz="6500" kern="1200" dirty="0"/>
        </a:p>
      </dsp:txBody>
      <dsp:txXfrm>
        <a:off x="0" y="0"/>
        <a:ext cx="2258291" cy="5237788"/>
      </dsp:txXfrm>
    </dsp:sp>
    <dsp:sp modelId="{C05C4161-CBB8-4C0A-92AA-73A3DBD241CE}">
      <dsp:nvSpPr>
        <dsp:cNvPr id="0" name=""/>
        <dsp:cNvSpPr/>
      </dsp:nvSpPr>
      <dsp:spPr>
        <a:xfrm>
          <a:off x="2427662" y="81840"/>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Sử dụng Secure Shell (SSH) để tạo ra một kênh giao tiếp an toàn</a:t>
          </a:r>
          <a:endParaRPr lang="en-US" sz="2900" kern="1200" dirty="0"/>
        </a:p>
      </dsp:txBody>
      <dsp:txXfrm>
        <a:off x="2427662" y="81840"/>
        <a:ext cx="8863792" cy="1636808"/>
      </dsp:txXfrm>
    </dsp:sp>
    <dsp:sp modelId="{372E0CB9-56A1-42B0-B3DD-9528742C5C1E}">
      <dsp:nvSpPr>
        <dsp:cNvPr id="0" name=""/>
        <dsp:cNvSpPr/>
      </dsp:nvSpPr>
      <dsp:spPr>
        <a:xfrm>
          <a:off x="2258291" y="1718649"/>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D642A8-DEAE-455B-BA95-84AF626D6946}">
      <dsp:nvSpPr>
        <dsp:cNvPr id="0" name=""/>
        <dsp:cNvSpPr/>
      </dsp:nvSpPr>
      <dsp:spPr>
        <a:xfrm>
          <a:off x="2427662" y="1800489"/>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Cấp phép xác thực các tập tin cookie qua kết nối HTTPS</a:t>
          </a:r>
          <a:endParaRPr lang="en-US" sz="2900" kern="1200" dirty="0"/>
        </a:p>
      </dsp:txBody>
      <dsp:txXfrm>
        <a:off x="2427662" y="1800489"/>
        <a:ext cx="8863792" cy="1636808"/>
      </dsp:txXfrm>
    </dsp:sp>
    <dsp:sp modelId="{07C7618A-6BDC-4E15-8129-098CA93F311D}">
      <dsp:nvSpPr>
        <dsp:cNvPr id="0" name=""/>
        <dsp:cNvSpPr/>
      </dsp:nvSpPr>
      <dsp:spPr>
        <a:xfrm>
          <a:off x="2258291" y="3437298"/>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C715B-35B2-4764-BE0D-795E87BF355C}">
      <dsp:nvSpPr>
        <dsp:cNvPr id="0" name=""/>
        <dsp:cNvSpPr/>
      </dsp:nvSpPr>
      <dsp:spPr>
        <a:xfrm>
          <a:off x="2427662" y="3519138"/>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Kết thúc phiên bằng chức năng log out</a:t>
          </a:r>
        </a:p>
        <a:p>
          <a:pPr lvl="0" algn="l" defTabSz="1289050">
            <a:lnSpc>
              <a:spcPct val="90000"/>
            </a:lnSpc>
            <a:spcBef>
              <a:spcPct val="0"/>
            </a:spcBef>
            <a:spcAft>
              <a:spcPct val="35000"/>
            </a:spcAft>
          </a:pPr>
          <a:r>
            <a:rPr lang="en-US" sz="2900" kern="1200" dirty="0" smtClean="0"/>
            <a:t>- Tạo ra các session ID sau khi đăng nhập thành công và chỉ chấp nhận session ID được sinh ra bởi server</a:t>
          </a:r>
          <a:endParaRPr lang="en-US" sz="2900" kern="1200" dirty="0"/>
        </a:p>
      </dsp:txBody>
      <dsp:txXfrm>
        <a:off x="2427662" y="3519138"/>
        <a:ext cx="8863792" cy="1636808"/>
      </dsp:txXfrm>
    </dsp:sp>
    <dsp:sp modelId="{439B9353-C129-4E0A-BD9E-85BE2F2E62A5}">
      <dsp:nvSpPr>
        <dsp:cNvPr id="0" name=""/>
        <dsp:cNvSpPr/>
      </dsp:nvSpPr>
      <dsp:spPr>
        <a:xfrm>
          <a:off x="2258291" y="5155947"/>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8EA8D-A1A0-409A-A283-ADD27B10B283}">
      <dsp:nvSpPr>
        <dsp:cNvPr id="0" name=""/>
        <dsp:cNvSpPr/>
      </dsp:nvSpPr>
      <dsp:spPr>
        <a:xfrm>
          <a:off x="0" y="0"/>
          <a:ext cx="112914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45F99-630E-4E71-A90B-D84273D95A1A}">
      <dsp:nvSpPr>
        <dsp:cNvPr id="0" name=""/>
        <dsp:cNvSpPr/>
      </dsp:nvSpPr>
      <dsp:spPr>
        <a:xfrm>
          <a:off x="0" y="0"/>
          <a:ext cx="2258291" cy="523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smtClean="0"/>
            <a:t>Biện pháp bảo vệ</a:t>
          </a:r>
          <a:endParaRPr lang="en-US" sz="6500" kern="1200" dirty="0"/>
        </a:p>
      </dsp:txBody>
      <dsp:txXfrm>
        <a:off x="0" y="0"/>
        <a:ext cx="2258291" cy="5237788"/>
      </dsp:txXfrm>
    </dsp:sp>
    <dsp:sp modelId="{C05C4161-CBB8-4C0A-92AA-73A3DBD241CE}">
      <dsp:nvSpPr>
        <dsp:cNvPr id="0" name=""/>
        <dsp:cNvSpPr/>
      </dsp:nvSpPr>
      <dsp:spPr>
        <a:xfrm>
          <a:off x="2427662" y="81840"/>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Hãy chắc chắn dữ liệu được mã hóa khi truyền</a:t>
          </a:r>
          <a:endParaRPr lang="en-US" sz="2900" kern="1200" dirty="0"/>
        </a:p>
      </dsp:txBody>
      <dsp:txXfrm>
        <a:off x="2427662" y="81840"/>
        <a:ext cx="8863792" cy="1636808"/>
      </dsp:txXfrm>
    </dsp:sp>
    <dsp:sp modelId="{372E0CB9-56A1-42B0-B3DD-9528742C5C1E}">
      <dsp:nvSpPr>
        <dsp:cNvPr id="0" name=""/>
        <dsp:cNvSpPr/>
      </dsp:nvSpPr>
      <dsp:spPr>
        <a:xfrm>
          <a:off x="2258291" y="1718649"/>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D642A8-DEAE-455B-BA95-84AF626D6946}">
      <dsp:nvSpPr>
        <dsp:cNvPr id="0" name=""/>
        <dsp:cNvSpPr/>
      </dsp:nvSpPr>
      <dsp:spPr>
        <a:xfrm>
          <a:off x="2427662" y="1800489"/>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Sử dụng phiên được sinh ra với chuỗi kí tự hoặc số ngẫu nhiên và độ dài lớn</a:t>
          </a:r>
          <a:endParaRPr lang="en-US" sz="2900" kern="1200" dirty="0"/>
        </a:p>
      </dsp:txBody>
      <dsp:txXfrm>
        <a:off x="2427662" y="1800489"/>
        <a:ext cx="8863792" cy="1636808"/>
      </dsp:txXfrm>
    </dsp:sp>
    <dsp:sp modelId="{07C7618A-6BDC-4E15-8129-098CA93F311D}">
      <dsp:nvSpPr>
        <dsp:cNvPr id="0" name=""/>
        <dsp:cNvSpPr/>
      </dsp:nvSpPr>
      <dsp:spPr>
        <a:xfrm>
          <a:off x="2258291" y="3437298"/>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C715B-35B2-4764-BE0D-795E87BF355C}">
      <dsp:nvSpPr>
        <dsp:cNvPr id="0" name=""/>
        <dsp:cNvSpPr/>
      </dsp:nvSpPr>
      <dsp:spPr>
        <a:xfrm>
          <a:off x="2427662" y="3519138"/>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Cài đặt thời gian hết hạn ngắn cho session, hủy session ngay khi người dùng log out</a:t>
          </a:r>
        </a:p>
        <a:p>
          <a:pPr lvl="0" algn="l" defTabSz="1289050">
            <a:lnSpc>
              <a:spcPct val="90000"/>
            </a:lnSpc>
            <a:spcBef>
              <a:spcPct val="0"/>
            </a:spcBef>
            <a:spcAft>
              <a:spcPct val="35000"/>
            </a:spcAft>
          </a:pPr>
          <a:r>
            <a:rPr lang="en-US" sz="2900" kern="1200" dirty="0" smtClean="0"/>
            <a:t>- Hạn chế truy cập từ xa</a:t>
          </a:r>
          <a:endParaRPr lang="en-US" sz="2900" kern="1200" dirty="0"/>
        </a:p>
      </dsp:txBody>
      <dsp:txXfrm>
        <a:off x="2427662" y="3519138"/>
        <a:ext cx="8863792" cy="1636808"/>
      </dsp:txXfrm>
    </dsp:sp>
    <dsp:sp modelId="{439B9353-C129-4E0A-BD9E-85BE2F2E62A5}">
      <dsp:nvSpPr>
        <dsp:cNvPr id="0" name=""/>
        <dsp:cNvSpPr/>
      </dsp:nvSpPr>
      <dsp:spPr>
        <a:xfrm>
          <a:off x="2258291" y="5155947"/>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8EA8D-A1A0-409A-A283-ADD27B10B283}">
      <dsp:nvSpPr>
        <dsp:cNvPr id="0" name=""/>
        <dsp:cNvSpPr/>
      </dsp:nvSpPr>
      <dsp:spPr>
        <a:xfrm>
          <a:off x="0" y="0"/>
          <a:ext cx="112914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45F99-630E-4E71-A90B-D84273D95A1A}">
      <dsp:nvSpPr>
        <dsp:cNvPr id="0" name=""/>
        <dsp:cNvSpPr/>
      </dsp:nvSpPr>
      <dsp:spPr>
        <a:xfrm>
          <a:off x="0" y="0"/>
          <a:ext cx="2258291" cy="523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Đối với Developer</a:t>
          </a:r>
          <a:endParaRPr lang="en-US" sz="3600" kern="1200" dirty="0">
            <a:latin typeface="Times New Roman" panose="02020603050405020304" pitchFamily="18" charset="0"/>
            <a:cs typeface="Times New Roman" panose="02020603050405020304" pitchFamily="18" charset="0"/>
          </a:endParaRPr>
        </a:p>
      </dsp:txBody>
      <dsp:txXfrm>
        <a:off x="0" y="0"/>
        <a:ext cx="2258291" cy="5237788"/>
      </dsp:txXfrm>
    </dsp:sp>
    <dsp:sp modelId="{C05C4161-CBB8-4C0A-92AA-73A3DBD241CE}">
      <dsp:nvSpPr>
        <dsp:cNvPr id="0" name=""/>
        <dsp:cNvSpPr/>
      </dsp:nvSpPr>
      <dsp:spPr>
        <a:xfrm>
          <a:off x="2427662" y="81840"/>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Giảm thời gian tồn tại của Session, Cookie</a:t>
          </a:r>
        </a:p>
        <a:p>
          <a:pPr lvl="0" algn="l" defTabSz="1289050">
            <a:lnSpc>
              <a:spcPct val="90000"/>
            </a:lnSpc>
            <a:spcBef>
              <a:spcPct val="0"/>
            </a:spcBef>
            <a:spcAft>
              <a:spcPct val="35000"/>
            </a:spcAft>
          </a:pPr>
          <a:r>
            <a:rPr lang="en-US" sz="2900" kern="1200" dirty="0" smtClean="0"/>
            <a:t>- Tạo lại các session ID sau khi đăng nhập thành công để ngăn chặn cuộc tấn công cố định phiên</a:t>
          </a:r>
          <a:endParaRPr lang="en-US" sz="2900" kern="1200" dirty="0"/>
        </a:p>
      </dsp:txBody>
      <dsp:txXfrm>
        <a:off x="2427662" y="81840"/>
        <a:ext cx="8863792" cy="1636808"/>
      </dsp:txXfrm>
    </dsp:sp>
    <dsp:sp modelId="{372E0CB9-56A1-42B0-B3DD-9528742C5C1E}">
      <dsp:nvSpPr>
        <dsp:cNvPr id="0" name=""/>
        <dsp:cNvSpPr/>
      </dsp:nvSpPr>
      <dsp:spPr>
        <a:xfrm>
          <a:off x="2258291" y="1718649"/>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D642A8-DEAE-455B-BA95-84AF626D6946}">
      <dsp:nvSpPr>
        <dsp:cNvPr id="0" name=""/>
        <dsp:cNvSpPr/>
      </dsp:nvSpPr>
      <dsp:spPr>
        <a:xfrm>
          <a:off x="2427662" y="1800489"/>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Ngăn chặn nghe lén trong hệ thống</a:t>
          </a:r>
        </a:p>
        <a:p>
          <a:pPr lvl="0" algn="l" defTabSz="1289050">
            <a:lnSpc>
              <a:spcPct val="90000"/>
            </a:lnSpc>
            <a:spcBef>
              <a:spcPct val="0"/>
            </a:spcBef>
            <a:spcAft>
              <a:spcPct val="35000"/>
            </a:spcAft>
          </a:pPr>
          <a:r>
            <a:rPr lang="en-US" sz="2900" kern="1200" dirty="0" smtClean="0"/>
            <a:t>- Mã hóa dữ liệu và session key giao tiếp giữa người sử dụng và máy chủ</a:t>
          </a:r>
          <a:endParaRPr lang="en-US" sz="2900" kern="1200" dirty="0"/>
        </a:p>
      </dsp:txBody>
      <dsp:txXfrm>
        <a:off x="2427662" y="1800489"/>
        <a:ext cx="8863792" cy="1636808"/>
      </dsp:txXfrm>
    </dsp:sp>
    <dsp:sp modelId="{07C7618A-6BDC-4E15-8129-098CA93F311D}">
      <dsp:nvSpPr>
        <dsp:cNvPr id="0" name=""/>
        <dsp:cNvSpPr/>
      </dsp:nvSpPr>
      <dsp:spPr>
        <a:xfrm>
          <a:off x="2258291" y="3437298"/>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C715B-35B2-4764-BE0D-795E87BF355C}">
      <dsp:nvSpPr>
        <dsp:cNvPr id="0" name=""/>
        <dsp:cNvSpPr/>
      </dsp:nvSpPr>
      <dsp:spPr>
        <a:xfrm>
          <a:off x="2427662" y="3519138"/>
          <a:ext cx="8863792" cy="163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 Tạo các session có key-value dài, ngẫu nhiên, kí tự khó để tránh dễ dàng đoán được</a:t>
          </a:r>
        </a:p>
        <a:p>
          <a:pPr lvl="0" algn="l" defTabSz="1289050">
            <a:lnSpc>
              <a:spcPct val="90000"/>
            </a:lnSpc>
            <a:spcBef>
              <a:spcPct val="0"/>
            </a:spcBef>
            <a:spcAft>
              <a:spcPct val="35000"/>
            </a:spcAft>
          </a:pPr>
          <a:r>
            <a:rPr lang="en-US" sz="2900" kern="1200" dirty="0" smtClean="0"/>
            <a:t>- Sử dụng HTTPS cho website để mã hóa dữ liệu truyền đi</a:t>
          </a:r>
          <a:endParaRPr lang="en-US" sz="2900" kern="1200" dirty="0"/>
        </a:p>
      </dsp:txBody>
      <dsp:txXfrm>
        <a:off x="2427662" y="3519138"/>
        <a:ext cx="8863792" cy="1636808"/>
      </dsp:txXfrm>
    </dsp:sp>
    <dsp:sp modelId="{439B9353-C129-4E0A-BD9E-85BE2F2E62A5}">
      <dsp:nvSpPr>
        <dsp:cNvPr id="0" name=""/>
        <dsp:cNvSpPr/>
      </dsp:nvSpPr>
      <dsp:spPr>
        <a:xfrm>
          <a:off x="2258291" y="5155947"/>
          <a:ext cx="903316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0CAA5-F9FA-41AD-9CA6-D5AB69D342A1}">
      <dsp:nvSpPr>
        <dsp:cNvPr id="0" name=""/>
        <dsp:cNvSpPr/>
      </dsp:nvSpPr>
      <dsp:spPr>
        <a:xfrm>
          <a:off x="-4678184" y="-722453"/>
          <a:ext cx="5613824" cy="5613824"/>
        </a:xfrm>
        <a:prstGeom prst="blockArc">
          <a:avLst>
            <a:gd name="adj1" fmla="val 18900000"/>
            <a:gd name="adj2" fmla="val 2700000"/>
            <a:gd name="adj3" fmla="val 38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8D23C2-B0EC-4126-B1E0-282F1AD8270E}">
      <dsp:nvSpPr>
        <dsp:cNvPr id="0" name=""/>
        <dsp:cNvSpPr/>
      </dsp:nvSpPr>
      <dsp:spPr>
        <a:xfrm>
          <a:off x="774571" y="581720"/>
          <a:ext cx="7339657" cy="11909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5337"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Dự đoán giá trị sessionID bằng cách phân tích quy trình tạo ra sessionID</a:t>
          </a:r>
          <a:endParaRPr lang="en-US" sz="2600" kern="1200" dirty="0">
            <a:latin typeface="Times New Roman" panose="02020603050405020304" pitchFamily="18" charset="0"/>
            <a:cs typeface="Times New Roman" panose="02020603050405020304" pitchFamily="18" charset="0"/>
          </a:endParaRPr>
        </a:p>
      </dsp:txBody>
      <dsp:txXfrm>
        <a:off x="774571" y="581720"/>
        <a:ext cx="7339657" cy="1190976"/>
      </dsp:txXfrm>
    </dsp:sp>
    <dsp:sp modelId="{6DF21CB5-B2E1-497C-BB64-0799FFA11482}">
      <dsp:nvSpPr>
        <dsp:cNvPr id="0" name=""/>
        <dsp:cNvSpPr/>
      </dsp:nvSpPr>
      <dsp:spPr>
        <a:xfrm>
          <a:off x="21991" y="446699"/>
          <a:ext cx="1488720" cy="14887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AA2B60-2660-49C1-834C-13C5AD5570C2}">
      <dsp:nvSpPr>
        <dsp:cNvPr id="0" name=""/>
        <dsp:cNvSpPr/>
      </dsp:nvSpPr>
      <dsp:spPr>
        <a:xfrm>
          <a:off x="766351" y="2382369"/>
          <a:ext cx="7339657" cy="11909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5337"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K</a:t>
          </a:r>
          <a:r>
            <a:rPr lang="vi-VN" sz="2600" kern="1200" dirty="0" smtClean="0">
              <a:latin typeface="Times New Roman" panose="02020603050405020304" pitchFamily="18" charset="0"/>
              <a:cs typeface="Times New Roman" panose="02020603050405020304" pitchFamily="18" charset="0"/>
            </a:rPr>
            <a:t>ẻ tấn công cần thu thập một số giá trị </a:t>
          </a:r>
          <a:r>
            <a:rPr lang="en-US" sz="2600" kern="1200" dirty="0" smtClean="0">
              <a:latin typeface="Times New Roman" panose="02020603050405020304" pitchFamily="18" charset="0"/>
              <a:cs typeface="Times New Roman" panose="02020603050405020304" pitchFamily="18" charset="0"/>
            </a:rPr>
            <a:t>session</a:t>
          </a:r>
          <a:r>
            <a:rPr lang="vi-VN" sz="2600" kern="1200" dirty="0" smtClean="0">
              <a:latin typeface="Times New Roman" panose="02020603050405020304" pitchFamily="18" charset="0"/>
              <a:cs typeface="Times New Roman" panose="02020603050405020304" pitchFamily="18" charset="0"/>
            </a:rPr>
            <a:t>ID hợp lệ được sử dụng để xác định người dùng</a:t>
          </a:r>
          <a:endParaRPr lang="en-US" sz="2600" kern="1200" dirty="0">
            <a:latin typeface="Times New Roman" panose="02020603050405020304" pitchFamily="18" charset="0"/>
            <a:cs typeface="Times New Roman" panose="02020603050405020304" pitchFamily="18" charset="0"/>
          </a:endParaRPr>
        </a:p>
      </dsp:txBody>
      <dsp:txXfrm>
        <a:off x="766351" y="2382369"/>
        <a:ext cx="7339657" cy="1190976"/>
      </dsp:txXfrm>
    </dsp:sp>
    <dsp:sp modelId="{05428AB2-C174-4BEC-AFF7-7ABD2F34BEA7}">
      <dsp:nvSpPr>
        <dsp:cNvPr id="0" name=""/>
        <dsp:cNvSpPr/>
      </dsp:nvSpPr>
      <dsp:spPr>
        <a:xfrm>
          <a:off x="21991" y="2233497"/>
          <a:ext cx="1488720" cy="14887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E7B97-8A95-467D-B016-F58179F8D390}">
      <dsp:nvSpPr>
        <dsp:cNvPr id="0" name=""/>
        <dsp:cNvSpPr/>
      </dsp:nvSpPr>
      <dsp:spPr>
        <a:xfrm>
          <a:off x="0" y="59247"/>
          <a:ext cx="8128000" cy="2379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Tấn công sử dụng Trojan Horse để chặn và can thiệp ứng dụng đang dùng với các cơ chế bảo mật.</a:t>
          </a:r>
          <a:endParaRPr lang="en-US" sz="2900" kern="1200" dirty="0"/>
        </a:p>
      </dsp:txBody>
      <dsp:txXfrm>
        <a:off x="116150" y="175397"/>
        <a:ext cx="7895700" cy="2147041"/>
      </dsp:txXfrm>
    </dsp:sp>
    <dsp:sp modelId="{AA09D9D0-3649-4C05-BFCC-5CA6D5B1DF7B}">
      <dsp:nvSpPr>
        <dsp:cNvPr id="0" name=""/>
        <dsp:cNvSpPr/>
      </dsp:nvSpPr>
      <dsp:spPr>
        <a:xfrm>
          <a:off x="0" y="2522108"/>
          <a:ext cx="8128000" cy="2379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latin typeface="Times New Roman" panose="02020603050405020304" pitchFamily="18" charset="0"/>
              <a:cs typeface="Times New Roman" panose="02020603050405020304" pitchFamily="18" charset="0"/>
            </a:rPr>
            <a:t>Tấn công MITB thường được sử dụng để nhắm tới nhưng giao dịch trực tuyến về tài chính ( banking). Phầm mềm độc hại có thể chuyển tiền hoặc thanh toán, ngân hàng sẽ không thể phát hiện về việc tấn công nếu thông tin đăng nhập được nhập chính xác.</a:t>
          </a:r>
          <a:endParaRPr lang="en-US" sz="2900" kern="1200" dirty="0">
            <a:latin typeface="Times New Roman" panose="02020603050405020304" pitchFamily="18" charset="0"/>
            <a:cs typeface="Times New Roman" panose="02020603050405020304" pitchFamily="18" charset="0"/>
          </a:endParaRPr>
        </a:p>
      </dsp:txBody>
      <dsp:txXfrm>
        <a:off x="116150" y="2638258"/>
        <a:ext cx="7895700" cy="21470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BE55-63B8-4672-92EA-5E285A1131AC}">
      <dsp:nvSpPr>
        <dsp:cNvPr id="0" name=""/>
        <dsp:cNvSpPr/>
      </dsp:nvSpPr>
      <dsp:spPr>
        <a:xfrm rot="5400000">
          <a:off x="-231371" y="232649"/>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rot="-5400000">
        <a:off x="1" y="541144"/>
        <a:ext cx="1079734" cy="462743"/>
      </dsp:txXfrm>
    </dsp:sp>
    <dsp:sp modelId="{B0A1CE1A-5650-4B8C-9F95-53BD5AB2D36B}">
      <dsp:nvSpPr>
        <dsp:cNvPr id="0" name=""/>
        <dsp:cNvSpPr/>
      </dsp:nvSpPr>
      <dsp:spPr>
        <a:xfrm rot="5400000">
          <a:off x="5753561" y="-4672549"/>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Trojan xâm nhập vào phần mềm của máy tính</a:t>
          </a:r>
          <a:endParaRPr lang="en-US" sz="3100" kern="1200" dirty="0"/>
        </a:p>
      </dsp:txBody>
      <dsp:txXfrm rot="-5400000">
        <a:off x="1079735" y="50220"/>
        <a:ext cx="10301321" cy="904724"/>
      </dsp:txXfrm>
    </dsp:sp>
    <dsp:sp modelId="{CD44B2B9-CD5E-44A7-A23F-17ABA3A69DC9}">
      <dsp:nvSpPr>
        <dsp:cNvPr id="0" name=""/>
        <dsp:cNvSpPr/>
      </dsp:nvSpPr>
      <dsp:spPr>
        <a:xfrm rot="5400000">
          <a:off x="-231371" y="1580262"/>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2</a:t>
          </a:r>
          <a:endParaRPr lang="en-US" sz="3000" kern="1200" dirty="0"/>
        </a:p>
      </dsp:txBody>
      <dsp:txXfrm rot="-5400000">
        <a:off x="1" y="1888757"/>
        <a:ext cx="1079734" cy="462743"/>
      </dsp:txXfrm>
    </dsp:sp>
    <dsp:sp modelId="{BE275145-FCFB-4ABB-9C1E-E04BE21A9B56}">
      <dsp:nvSpPr>
        <dsp:cNvPr id="0" name=""/>
        <dsp:cNvSpPr/>
      </dsp:nvSpPr>
      <dsp:spPr>
        <a:xfrm rot="5400000">
          <a:off x="5753561" y="-3324935"/>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Trojan cài đặt mã độc hại và lưu vào cấu hình trình duyệt</a:t>
          </a:r>
          <a:endParaRPr lang="en-US" sz="3100" kern="1200" dirty="0"/>
        </a:p>
      </dsp:txBody>
      <dsp:txXfrm rot="-5400000">
        <a:off x="1079735" y="1397834"/>
        <a:ext cx="10301321" cy="904724"/>
      </dsp:txXfrm>
    </dsp:sp>
    <dsp:sp modelId="{A3D6B9B6-311F-4D55-90F3-3F2D84F66F33}">
      <dsp:nvSpPr>
        <dsp:cNvPr id="0" name=""/>
        <dsp:cNvSpPr/>
      </dsp:nvSpPr>
      <dsp:spPr>
        <a:xfrm rot="5400000">
          <a:off x="-231371" y="2927876"/>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3</a:t>
          </a:r>
          <a:endParaRPr lang="en-US" sz="3000" kern="1200" dirty="0"/>
        </a:p>
      </dsp:txBody>
      <dsp:txXfrm rot="-5400000">
        <a:off x="1" y="3236371"/>
        <a:ext cx="1079734" cy="462743"/>
      </dsp:txXfrm>
    </dsp:sp>
    <dsp:sp modelId="{83B3946E-DD43-4D89-A6BF-AF6794B89836}">
      <dsp:nvSpPr>
        <dsp:cNvPr id="0" name=""/>
        <dsp:cNvSpPr/>
      </dsp:nvSpPr>
      <dsp:spPr>
        <a:xfrm rot="5400000">
          <a:off x="5753561" y="-1977322"/>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Sau khi người dùng khởi động lại trình duyệt, mã độc dưới hình thức tập tin mở rộng được tải.</a:t>
          </a:r>
          <a:endParaRPr lang="en-US" sz="3100" kern="1200" dirty="0"/>
        </a:p>
      </dsp:txBody>
      <dsp:txXfrm rot="-5400000">
        <a:off x="1079735" y="2745447"/>
        <a:ext cx="10301321" cy="9047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BE55-63B8-4672-92EA-5E285A1131AC}">
      <dsp:nvSpPr>
        <dsp:cNvPr id="0" name=""/>
        <dsp:cNvSpPr/>
      </dsp:nvSpPr>
      <dsp:spPr>
        <a:xfrm rot="5400000">
          <a:off x="-231371" y="232649"/>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4</a:t>
          </a:r>
          <a:endParaRPr lang="en-US" sz="3000" kern="1200" dirty="0"/>
        </a:p>
      </dsp:txBody>
      <dsp:txXfrm rot="-5400000">
        <a:off x="1" y="541144"/>
        <a:ext cx="1079734" cy="462743"/>
      </dsp:txXfrm>
    </dsp:sp>
    <dsp:sp modelId="{B0A1CE1A-5650-4B8C-9F95-53BD5AB2D36B}">
      <dsp:nvSpPr>
        <dsp:cNvPr id="0" name=""/>
        <dsp:cNvSpPr/>
      </dsp:nvSpPr>
      <dsp:spPr>
        <a:xfrm rot="5400000">
          <a:off x="5753561" y="-4672549"/>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Các tập tin mở rộng xử lý mỗi lần truy cập trang web.</a:t>
          </a:r>
          <a:endParaRPr lang="en-US" sz="3100" kern="1200" dirty="0"/>
        </a:p>
      </dsp:txBody>
      <dsp:txXfrm rot="-5400000">
        <a:off x="1079735" y="50220"/>
        <a:ext cx="10301321" cy="904724"/>
      </dsp:txXfrm>
    </dsp:sp>
    <dsp:sp modelId="{CD44B2B9-CD5E-44A7-A23F-17ABA3A69DC9}">
      <dsp:nvSpPr>
        <dsp:cNvPr id="0" name=""/>
        <dsp:cNvSpPr/>
      </dsp:nvSpPr>
      <dsp:spPr>
        <a:xfrm rot="5400000">
          <a:off x="-231371" y="1580262"/>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5</a:t>
          </a:r>
          <a:endParaRPr lang="en-US" sz="3000" kern="1200" dirty="0"/>
        </a:p>
      </dsp:txBody>
      <dsp:txXfrm rot="-5400000">
        <a:off x="1" y="1888757"/>
        <a:ext cx="1079734" cy="462743"/>
      </dsp:txXfrm>
    </dsp:sp>
    <dsp:sp modelId="{BE275145-FCFB-4ABB-9C1E-E04BE21A9B56}">
      <dsp:nvSpPr>
        <dsp:cNvPr id="0" name=""/>
        <dsp:cNvSpPr/>
      </dsp:nvSpPr>
      <dsp:spPr>
        <a:xfrm rot="5400000">
          <a:off x="5753561" y="-3324935"/>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Khi trang web được tải, đuôi mở rộng sử dụng các URL phù hợp với các trang web là mục tiêu tấn công.</a:t>
          </a:r>
          <a:endParaRPr lang="en-US" sz="3100" kern="1200" dirty="0"/>
        </a:p>
      </dsp:txBody>
      <dsp:txXfrm rot="-5400000">
        <a:off x="1079735" y="1397834"/>
        <a:ext cx="10301321" cy="904724"/>
      </dsp:txXfrm>
    </dsp:sp>
    <dsp:sp modelId="{A3D6B9B6-311F-4D55-90F3-3F2D84F66F33}">
      <dsp:nvSpPr>
        <dsp:cNvPr id="0" name=""/>
        <dsp:cNvSpPr/>
      </dsp:nvSpPr>
      <dsp:spPr>
        <a:xfrm rot="5400000">
          <a:off x="-231371" y="2927876"/>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6</a:t>
          </a:r>
          <a:endParaRPr lang="en-US" sz="3000" kern="1200" dirty="0"/>
        </a:p>
      </dsp:txBody>
      <dsp:txXfrm rot="-5400000">
        <a:off x="1" y="3236371"/>
        <a:ext cx="1079734" cy="462743"/>
      </dsp:txXfrm>
    </dsp:sp>
    <dsp:sp modelId="{83B3946E-DD43-4D89-A6BF-AF6794B89836}">
      <dsp:nvSpPr>
        <dsp:cNvPr id="0" name=""/>
        <dsp:cNvSpPr/>
      </dsp:nvSpPr>
      <dsp:spPr>
        <a:xfrm rot="5400000">
          <a:off x="5753561" y="-1977322"/>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Người sử dụng đăng nhập vào trang web.</a:t>
          </a:r>
          <a:endParaRPr lang="en-US" sz="3100" kern="1200" dirty="0"/>
        </a:p>
      </dsp:txBody>
      <dsp:txXfrm rot="-5400000">
        <a:off x="1079735" y="2745447"/>
        <a:ext cx="10301321" cy="9047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BE55-63B8-4672-92EA-5E285A1131AC}">
      <dsp:nvSpPr>
        <dsp:cNvPr id="0" name=""/>
        <dsp:cNvSpPr/>
      </dsp:nvSpPr>
      <dsp:spPr>
        <a:xfrm rot="5400000">
          <a:off x="-231371" y="232649"/>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7</a:t>
          </a:r>
          <a:endParaRPr lang="en-US" sz="3000" kern="1200" dirty="0"/>
        </a:p>
      </dsp:txBody>
      <dsp:txXfrm rot="-5400000">
        <a:off x="1" y="541144"/>
        <a:ext cx="1079734" cy="462743"/>
      </dsp:txXfrm>
    </dsp:sp>
    <dsp:sp modelId="{B0A1CE1A-5650-4B8C-9F95-53BD5AB2D36B}">
      <dsp:nvSpPr>
        <dsp:cNvPr id="0" name=""/>
        <dsp:cNvSpPr/>
      </dsp:nvSpPr>
      <dsp:spPr>
        <a:xfrm rot="5400000">
          <a:off x="5753561" y="-4672549"/>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latin typeface="Times New Roman" panose="02020603050405020304" pitchFamily="18" charset="0"/>
              <a:cs typeface="Times New Roman" panose="02020603050405020304" pitchFamily="18" charset="0"/>
            </a:rPr>
            <a:t>So sánh với danh sách mục tiêu của nó</a:t>
          </a:r>
          <a:endParaRPr lang="en-US" sz="2700" kern="1200" dirty="0"/>
        </a:p>
      </dsp:txBody>
      <dsp:txXfrm rot="-5400000">
        <a:off x="1079735" y="50220"/>
        <a:ext cx="10301321" cy="904724"/>
      </dsp:txXfrm>
    </dsp:sp>
    <dsp:sp modelId="{CD44B2B9-CD5E-44A7-A23F-17ABA3A69DC9}">
      <dsp:nvSpPr>
        <dsp:cNvPr id="0" name=""/>
        <dsp:cNvSpPr/>
      </dsp:nvSpPr>
      <dsp:spPr>
        <a:xfrm rot="5400000">
          <a:off x="-231371" y="1580262"/>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8</a:t>
          </a:r>
          <a:endParaRPr lang="en-US" sz="3000" kern="1200" dirty="0"/>
        </a:p>
      </dsp:txBody>
      <dsp:txXfrm rot="-5400000">
        <a:off x="1" y="1888757"/>
        <a:ext cx="1079734" cy="462743"/>
      </dsp:txXfrm>
    </dsp:sp>
    <dsp:sp modelId="{BE275145-FCFB-4ABB-9C1E-E04BE21A9B56}">
      <dsp:nvSpPr>
        <dsp:cNvPr id="0" name=""/>
        <dsp:cNvSpPr/>
      </dsp:nvSpPr>
      <dsp:spPr>
        <a:xfrm rot="5400000">
          <a:off x="5753561" y="-3324935"/>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latin typeface="Times New Roman" panose="02020603050405020304" pitchFamily="18" charset="0"/>
              <a:cs typeface="Times New Roman" panose="02020603050405020304" pitchFamily="18" charset="0"/>
            </a:rPr>
            <a:t>Trình duyệt sẽ gửi các giao diện và giá trị điều chỉnh đến máy chủ.</a:t>
          </a:r>
          <a:endParaRPr lang="en-US" sz="2700" kern="1200" dirty="0"/>
        </a:p>
      </dsp:txBody>
      <dsp:txXfrm rot="-5400000">
        <a:off x="1079735" y="1397834"/>
        <a:ext cx="10301321" cy="904724"/>
      </dsp:txXfrm>
    </dsp:sp>
    <dsp:sp modelId="{A3D6B9B6-311F-4D55-90F3-3F2D84F66F33}">
      <dsp:nvSpPr>
        <dsp:cNvPr id="0" name=""/>
        <dsp:cNvSpPr/>
      </dsp:nvSpPr>
      <dsp:spPr>
        <a:xfrm rot="5400000">
          <a:off x="-231371" y="2927876"/>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9</a:t>
          </a:r>
          <a:endParaRPr lang="en-US" sz="3000" kern="1200" dirty="0"/>
        </a:p>
      </dsp:txBody>
      <dsp:txXfrm rot="-5400000">
        <a:off x="1" y="3236371"/>
        <a:ext cx="1079734" cy="462743"/>
      </dsp:txXfrm>
    </dsp:sp>
    <dsp:sp modelId="{83B3946E-DD43-4D89-A6BF-AF6794B89836}">
      <dsp:nvSpPr>
        <dsp:cNvPr id="0" name=""/>
        <dsp:cNvSpPr/>
      </dsp:nvSpPr>
      <dsp:spPr>
        <a:xfrm rot="5400000">
          <a:off x="5753561" y="-1977322"/>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latin typeface="Times New Roman" panose="02020603050405020304" pitchFamily="18" charset="0"/>
              <a:cs typeface="Times New Roman" panose="02020603050405020304" pitchFamily="18" charset="0"/>
            </a:rPr>
            <a:t>Khi người dùng nhấp vào nút, giao diện DOM lấy được tất cả các dữ liệu từ tất cả các trường thông tin trên giao diện và thay đổi các giá trị</a:t>
          </a:r>
          <a:endParaRPr lang="en-US" sz="2700" kern="1200" dirty="0"/>
        </a:p>
      </dsp:txBody>
      <dsp:txXfrm rot="-5400000">
        <a:off x="1079735" y="2745447"/>
        <a:ext cx="10301321" cy="9047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BE55-63B8-4672-92EA-5E285A1131AC}">
      <dsp:nvSpPr>
        <dsp:cNvPr id="0" name=""/>
        <dsp:cNvSpPr/>
      </dsp:nvSpPr>
      <dsp:spPr>
        <a:xfrm rot="5400000">
          <a:off x="-231371" y="232649"/>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10</a:t>
          </a:r>
          <a:endParaRPr lang="en-US" sz="3000" kern="1200" dirty="0"/>
        </a:p>
      </dsp:txBody>
      <dsp:txXfrm rot="-5400000">
        <a:off x="1" y="541144"/>
        <a:ext cx="1079734" cy="462743"/>
      </dsp:txXfrm>
    </dsp:sp>
    <dsp:sp modelId="{B0A1CE1A-5650-4B8C-9F95-53BD5AB2D36B}">
      <dsp:nvSpPr>
        <dsp:cNvPr id="0" name=""/>
        <dsp:cNvSpPr/>
      </dsp:nvSpPr>
      <dsp:spPr>
        <a:xfrm rot="5400000">
          <a:off x="5753561" y="-4672549"/>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Máy chủ nhận được các giá trị thay đổi nhưng không thể phân biệt giữa bản gốc và các giá trị được sửa đổi.</a:t>
          </a:r>
          <a:endParaRPr lang="en-US" sz="3100" kern="1200" dirty="0"/>
        </a:p>
      </dsp:txBody>
      <dsp:txXfrm rot="-5400000">
        <a:off x="1079735" y="50220"/>
        <a:ext cx="10301321" cy="904724"/>
      </dsp:txXfrm>
    </dsp:sp>
    <dsp:sp modelId="{CD44B2B9-CD5E-44A7-A23F-17ABA3A69DC9}">
      <dsp:nvSpPr>
        <dsp:cNvPr id="0" name=""/>
        <dsp:cNvSpPr/>
      </dsp:nvSpPr>
      <dsp:spPr>
        <a:xfrm rot="5400000">
          <a:off x="-231371" y="1580262"/>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11</a:t>
          </a:r>
          <a:endParaRPr lang="en-US" sz="3000" kern="1200" dirty="0"/>
        </a:p>
      </dsp:txBody>
      <dsp:txXfrm rot="-5400000">
        <a:off x="1" y="1888757"/>
        <a:ext cx="1079734" cy="462743"/>
      </dsp:txXfrm>
    </dsp:sp>
    <dsp:sp modelId="{BE275145-FCFB-4ABB-9C1E-E04BE21A9B56}">
      <dsp:nvSpPr>
        <dsp:cNvPr id="0" name=""/>
        <dsp:cNvSpPr/>
      </dsp:nvSpPr>
      <dsp:spPr>
        <a:xfrm rot="5400000">
          <a:off x="5753561" y="-3324935"/>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Sau khi máy chủ thực hiện xử lí, 1 xác nhận được tạo ra.</a:t>
          </a:r>
          <a:endParaRPr lang="en-US" sz="3100" kern="1200" dirty="0"/>
        </a:p>
      </dsp:txBody>
      <dsp:txXfrm rot="-5400000">
        <a:off x="1079735" y="1397834"/>
        <a:ext cx="10301321" cy="904724"/>
      </dsp:txXfrm>
    </dsp:sp>
    <dsp:sp modelId="{A3D6B9B6-311F-4D55-90F3-3F2D84F66F33}">
      <dsp:nvSpPr>
        <dsp:cNvPr id="0" name=""/>
        <dsp:cNvSpPr/>
      </dsp:nvSpPr>
      <dsp:spPr>
        <a:xfrm rot="5400000">
          <a:off x="-231371" y="2927876"/>
          <a:ext cx="1542477" cy="107973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12</a:t>
          </a:r>
          <a:endParaRPr lang="en-US" sz="3000" kern="1200" dirty="0"/>
        </a:p>
      </dsp:txBody>
      <dsp:txXfrm rot="-5400000">
        <a:off x="1" y="3236371"/>
        <a:ext cx="1079734" cy="462743"/>
      </dsp:txXfrm>
    </dsp:sp>
    <dsp:sp modelId="{83B3946E-DD43-4D89-A6BF-AF6794B89836}">
      <dsp:nvSpPr>
        <dsp:cNvPr id="0" name=""/>
        <dsp:cNvSpPr/>
      </dsp:nvSpPr>
      <dsp:spPr>
        <a:xfrm rot="5400000">
          <a:off x="5753561" y="-1977322"/>
          <a:ext cx="1002610" cy="103502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latin typeface="Times New Roman" panose="02020603050405020304" pitchFamily="18" charset="0"/>
              <a:cs typeface="Times New Roman" panose="02020603050405020304" pitchFamily="18" charset="0"/>
            </a:rPr>
            <a:t>Trình duyệt nhận được xác nhận thay đổi xử lí</a:t>
          </a:r>
          <a:endParaRPr lang="en-US" sz="3100" kern="1200" dirty="0"/>
        </a:p>
      </dsp:txBody>
      <dsp:txXfrm rot="-5400000">
        <a:off x="1079735" y="2745447"/>
        <a:ext cx="10301321" cy="9047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BE55-63B8-4672-92EA-5E285A1131AC}">
      <dsp:nvSpPr>
        <dsp:cNvPr id="0" name=""/>
        <dsp:cNvSpPr/>
      </dsp:nvSpPr>
      <dsp:spPr>
        <a:xfrm rot="5400000">
          <a:off x="-339137" y="341161"/>
          <a:ext cx="2260919" cy="158264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13</a:t>
          </a:r>
          <a:endParaRPr lang="en-US" sz="4400" kern="1200" dirty="0"/>
        </a:p>
      </dsp:txBody>
      <dsp:txXfrm rot="-5400000">
        <a:off x="2" y="793345"/>
        <a:ext cx="1582643" cy="678276"/>
      </dsp:txXfrm>
    </dsp:sp>
    <dsp:sp modelId="{B0A1CE1A-5650-4B8C-9F95-53BD5AB2D36B}">
      <dsp:nvSpPr>
        <dsp:cNvPr id="0" name=""/>
        <dsp:cNvSpPr/>
      </dsp:nvSpPr>
      <dsp:spPr>
        <a:xfrm rot="5400000">
          <a:off x="5771522" y="-4186855"/>
          <a:ext cx="1469597" cy="98473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smtClean="0">
              <a:latin typeface="Times New Roman" panose="02020603050405020304" pitchFamily="18" charset="0"/>
              <a:cs typeface="Times New Roman" panose="02020603050405020304" pitchFamily="18" charset="0"/>
            </a:rPr>
            <a:t>Trình duyệt hiển thị xác nhận với các chi tiết gốc</a:t>
          </a:r>
          <a:endParaRPr lang="en-US" sz="3300" kern="1200" dirty="0"/>
        </a:p>
      </dsp:txBody>
      <dsp:txXfrm rot="-5400000">
        <a:off x="1582643" y="73764"/>
        <a:ext cx="9775615" cy="1326117"/>
      </dsp:txXfrm>
    </dsp:sp>
    <dsp:sp modelId="{CD44B2B9-CD5E-44A7-A23F-17ABA3A69DC9}">
      <dsp:nvSpPr>
        <dsp:cNvPr id="0" name=""/>
        <dsp:cNvSpPr/>
      </dsp:nvSpPr>
      <dsp:spPr>
        <a:xfrm rot="5400000">
          <a:off x="-339137" y="2316454"/>
          <a:ext cx="2260919" cy="158264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14</a:t>
          </a:r>
          <a:endParaRPr lang="en-US" sz="4400" kern="1200" dirty="0"/>
        </a:p>
      </dsp:txBody>
      <dsp:txXfrm rot="-5400000">
        <a:off x="2" y="2768638"/>
        <a:ext cx="1582643" cy="678276"/>
      </dsp:txXfrm>
    </dsp:sp>
    <dsp:sp modelId="{BE275145-FCFB-4ABB-9C1E-E04BE21A9B56}">
      <dsp:nvSpPr>
        <dsp:cNvPr id="0" name=""/>
        <dsp:cNvSpPr/>
      </dsp:nvSpPr>
      <dsp:spPr>
        <a:xfrm rot="5400000">
          <a:off x="5771522" y="-2211561"/>
          <a:ext cx="1469597" cy="98473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smtClean="0">
              <a:latin typeface="Times New Roman" panose="02020603050405020304" pitchFamily="18" charset="0"/>
              <a:cs typeface="Times New Roman" panose="02020603050405020304" pitchFamily="18" charset="0"/>
            </a:rPr>
            <a:t>Người sử dụng nghĩ rằng các xử lí ban đầu đã được nhận bởi máy chủ mà không có bất kỳ ngăn chặn nào.</a:t>
          </a:r>
          <a:endParaRPr lang="en-US" sz="3300" kern="1200" dirty="0"/>
        </a:p>
      </dsp:txBody>
      <dsp:txXfrm rot="-5400000">
        <a:off x="1582643" y="2049058"/>
        <a:ext cx="9775615" cy="132611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05/12/2019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149567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6678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05/12/2019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05/12/2019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eam.">
    <p:spTree>
      <p:nvGrpSpPr>
        <p:cNvPr id="1" name=""/>
        <p:cNvGrpSpPr/>
        <p:nvPr/>
      </p:nvGrpSpPr>
      <p:grpSpPr>
        <a:xfrm>
          <a:off x="0" y="0"/>
          <a:ext cx="0" cy="0"/>
          <a:chOff x="0" y="0"/>
          <a:chExt cx="0" cy="0"/>
        </a:xfrm>
      </p:grpSpPr>
      <p:sp>
        <p:nvSpPr>
          <p:cNvPr id="112" name="Picture Placeholder 7"/>
          <p:cNvSpPr>
            <a:spLocks noGrp="1"/>
          </p:cNvSpPr>
          <p:nvPr>
            <p:ph type="pic" sz="quarter" idx="53" hasCustomPrompt="1"/>
          </p:nvPr>
        </p:nvSpPr>
        <p:spPr>
          <a:xfrm>
            <a:off x="940849"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a:t>Click Icon To Add Image</a:t>
            </a:r>
          </a:p>
        </p:txBody>
      </p:sp>
      <p:sp>
        <p:nvSpPr>
          <p:cNvPr id="31" name="Text Placeholder 3"/>
          <p:cNvSpPr>
            <a:spLocks noGrp="1"/>
          </p:cNvSpPr>
          <p:nvPr>
            <p:ph type="body" sz="half" idx="37"/>
          </p:nvPr>
        </p:nvSpPr>
        <p:spPr>
          <a:xfrm>
            <a:off x="1002825"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2" name="Text Placeholder 3"/>
          <p:cNvSpPr>
            <a:spLocks noGrp="1"/>
          </p:cNvSpPr>
          <p:nvPr>
            <p:ph type="body" sz="half" idx="50"/>
          </p:nvPr>
        </p:nvSpPr>
        <p:spPr>
          <a:xfrm>
            <a:off x="850425"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3" name="Text Placeholder 3"/>
          <p:cNvSpPr>
            <a:spLocks noGrp="1"/>
          </p:cNvSpPr>
          <p:nvPr>
            <p:ph type="body" sz="half" idx="51"/>
          </p:nvPr>
        </p:nvSpPr>
        <p:spPr>
          <a:xfrm>
            <a:off x="1002825" y="4591520"/>
            <a:ext cx="2133600" cy="257040"/>
          </a:xfrm>
          <a:prstGeom prst="rect">
            <a:avLst/>
          </a:prstGeom>
        </p:spPr>
        <p:txBody>
          <a:bodyPr wrap="square" lIns="0" tIns="0" rIns="0" bIns="0" anchor="ctr">
            <a:noAutofit/>
          </a:bodyPr>
          <a:lstStyle>
            <a:lvl1pPr marL="0" indent="0" algn="ctr" rtl="0">
              <a:buNone/>
              <a:defRPr sz="18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4" name="Picture Placeholder 7"/>
          <p:cNvSpPr>
            <a:spLocks noGrp="1"/>
          </p:cNvSpPr>
          <p:nvPr>
            <p:ph type="pic" sz="quarter" idx="54" hasCustomPrompt="1"/>
          </p:nvPr>
        </p:nvSpPr>
        <p:spPr>
          <a:xfrm>
            <a:off x="3621697"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55"/>
          </p:nvPr>
        </p:nvSpPr>
        <p:spPr>
          <a:xfrm>
            <a:off x="3683673"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6" name="Text Placeholder 3"/>
          <p:cNvSpPr>
            <a:spLocks noGrp="1"/>
          </p:cNvSpPr>
          <p:nvPr>
            <p:ph type="body" sz="half" idx="56"/>
          </p:nvPr>
        </p:nvSpPr>
        <p:spPr>
          <a:xfrm>
            <a:off x="3531273"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7" name="Text Placeholder 3"/>
          <p:cNvSpPr>
            <a:spLocks noGrp="1"/>
          </p:cNvSpPr>
          <p:nvPr>
            <p:ph type="body" sz="half" idx="57"/>
          </p:nvPr>
        </p:nvSpPr>
        <p:spPr>
          <a:xfrm>
            <a:off x="3683673" y="4591520"/>
            <a:ext cx="2133600" cy="257040"/>
          </a:xfrm>
          <a:prstGeom prst="rect">
            <a:avLst/>
          </a:prstGeom>
        </p:spPr>
        <p:txBody>
          <a:bodyPr wrap="square" lIns="0" tIns="0" rIns="0" bIns="0" anchor="ctr">
            <a:noAutofit/>
          </a:bodyPr>
          <a:lstStyle>
            <a:lvl1pPr marL="0" indent="0" algn="ctr" rtl="0">
              <a:buNone/>
              <a:defRPr sz="18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8" name="Picture Placeholder 7"/>
          <p:cNvSpPr>
            <a:spLocks noGrp="1"/>
          </p:cNvSpPr>
          <p:nvPr>
            <p:ph type="pic" sz="quarter" idx="58" hasCustomPrompt="1"/>
          </p:nvPr>
        </p:nvSpPr>
        <p:spPr>
          <a:xfrm>
            <a:off x="6302545"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a:t>Click Icon To Add Image</a:t>
            </a:r>
          </a:p>
        </p:txBody>
      </p:sp>
      <p:sp>
        <p:nvSpPr>
          <p:cNvPr id="39" name="Text Placeholder 3"/>
          <p:cNvSpPr>
            <a:spLocks noGrp="1"/>
          </p:cNvSpPr>
          <p:nvPr>
            <p:ph type="body" sz="half" idx="59"/>
          </p:nvPr>
        </p:nvSpPr>
        <p:spPr>
          <a:xfrm>
            <a:off x="6364521"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0" name="Text Placeholder 3"/>
          <p:cNvSpPr>
            <a:spLocks noGrp="1"/>
          </p:cNvSpPr>
          <p:nvPr>
            <p:ph type="body" sz="half" idx="60"/>
          </p:nvPr>
        </p:nvSpPr>
        <p:spPr>
          <a:xfrm>
            <a:off x="6212121"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1" name="Text Placeholder 3"/>
          <p:cNvSpPr>
            <a:spLocks noGrp="1"/>
          </p:cNvSpPr>
          <p:nvPr>
            <p:ph type="body" sz="half" idx="61"/>
          </p:nvPr>
        </p:nvSpPr>
        <p:spPr>
          <a:xfrm>
            <a:off x="6364521" y="4591520"/>
            <a:ext cx="2133600" cy="257040"/>
          </a:xfrm>
          <a:prstGeom prst="rect">
            <a:avLst/>
          </a:prstGeom>
        </p:spPr>
        <p:txBody>
          <a:bodyPr wrap="square" lIns="0" tIns="0" rIns="0" bIns="0" anchor="ctr">
            <a:noAutofit/>
          </a:bodyPr>
          <a:lstStyle>
            <a:lvl1pPr marL="0" indent="0" algn="ctr" rtl="0">
              <a:buNone/>
              <a:defRPr sz="18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2" name="Picture Placeholder 7"/>
          <p:cNvSpPr>
            <a:spLocks noGrp="1"/>
          </p:cNvSpPr>
          <p:nvPr>
            <p:ph type="pic" sz="quarter" idx="62" hasCustomPrompt="1"/>
          </p:nvPr>
        </p:nvSpPr>
        <p:spPr>
          <a:xfrm>
            <a:off x="8983395"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a:t>Click Icon To Add Image</a:t>
            </a:r>
          </a:p>
        </p:txBody>
      </p:sp>
      <p:sp>
        <p:nvSpPr>
          <p:cNvPr id="43" name="Text Placeholder 3"/>
          <p:cNvSpPr>
            <a:spLocks noGrp="1"/>
          </p:cNvSpPr>
          <p:nvPr>
            <p:ph type="body" sz="half" idx="63"/>
          </p:nvPr>
        </p:nvSpPr>
        <p:spPr>
          <a:xfrm>
            <a:off x="9045371"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4" name="Text Placeholder 3"/>
          <p:cNvSpPr>
            <a:spLocks noGrp="1"/>
          </p:cNvSpPr>
          <p:nvPr>
            <p:ph type="body" sz="half" idx="64"/>
          </p:nvPr>
        </p:nvSpPr>
        <p:spPr>
          <a:xfrm>
            <a:off x="8892971"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5" name="Text Placeholder 3"/>
          <p:cNvSpPr>
            <a:spLocks noGrp="1"/>
          </p:cNvSpPr>
          <p:nvPr>
            <p:ph type="body" sz="half" idx="65"/>
          </p:nvPr>
        </p:nvSpPr>
        <p:spPr>
          <a:xfrm>
            <a:off x="9045371" y="4591520"/>
            <a:ext cx="2133600" cy="257040"/>
          </a:xfrm>
          <a:prstGeom prst="rect">
            <a:avLst/>
          </a:prstGeom>
        </p:spPr>
        <p:txBody>
          <a:bodyPr wrap="square" lIns="0" tIns="0" rIns="0" bIns="0" anchor="ctr">
            <a:noAutofit/>
          </a:bodyPr>
          <a:lstStyle>
            <a:lvl1pPr marL="0" indent="0" algn="ctr" rtl="0">
              <a:buNone/>
              <a:defRPr sz="18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Tree>
    <p:extLst>
      <p:ext uri="{BB962C8B-B14F-4D97-AF65-F5344CB8AC3E}">
        <p14:creationId xmlns:p14="http://schemas.microsoft.com/office/powerpoint/2010/main" val="156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fade">
                                      <p:cBhvr>
                                        <p:cTn id="12" dur="500"/>
                                        <p:tgtEl>
                                          <p:spTgt spid="33">
                                            <p:txEl>
                                              <p:pRg st="0" end="0"/>
                                            </p:txEl>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500"/>
                                        <p:tgtEl>
                                          <p:spTgt spid="31">
                                            <p:txEl>
                                              <p:pRg st="0" end="0"/>
                                            </p:txEl>
                                          </p:spTgt>
                                        </p:tgtEl>
                                      </p:cBhvr>
                                    </p:animEffect>
                                  </p:childTnLst>
                                </p:cTn>
                              </p:par>
                            </p:childTnLst>
                          </p:cTn>
                        </p:par>
                        <p:par>
                          <p:cTn id="16" fill="hold">
                            <p:stCondLst>
                              <p:cond delay="1000"/>
                            </p:stCondLst>
                            <p:childTnLst>
                              <p:par>
                                <p:cTn id="17" presetID="2" presetClass="entr" presetSubtype="4" accel="50000" decel="50000" fill="hold" grpId="0" nodeType="afterEffect" nodePh="1">
                                  <p:stCondLst>
                                    <p:cond delay="0"/>
                                  </p:stCondLst>
                                  <p:endCondLst>
                                    <p:cond evt="begin" delay="0">
                                      <p:tn val="17"/>
                                    </p:cond>
                                  </p:end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3" presetClass="entr" presetSubtype="16"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37">
                                            <p:txEl>
                                              <p:pRg st="0" end="0"/>
                                            </p:txEl>
                                          </p:spTgt>
                                        </p:tgtEl>
                                        <p:attrNameLst>
                                          <p:attrName>style.visibility</p:attrName>
                                        </p:attrNameLst>
                                      </p:cBhvr>
                                      <p:to>
                                        <p:strVal val="visible"/>
                                      </p:to>
                                    </p:set>
                                    <p:animEffect transition="in" filter="fade">
                                      <p:cBhvr>
                                        <p:cTn id="29" dur="500"/>
                                        <p:tgtEl>
                                          <p:spTgt spid="37">
                                            <p:txEl>
                                              <p:pRg st="0" end="0"/>
                                            </p:txEl>
                                          </p:spTgt>
                                        </p:tgtEl>
                                      </p:cBhvr>
                                    </p:animEffect>
                                  </p:childTnLst>
                                </p:cTn>
                              </p:par>
                              <p:par>
                                <p:cTn id="30" presetID="10" presetClass="entr" presetSubtype="0" fill="hold" grpId="0" nodeType="withEffect" nodePh="1">
                                  <p:stCondLst>
                                    <p:cond delay="0"/>
                                  </p:stCondLst>
                                  <p:endCondLst>
                                    <p:cond evt="begin" delay="0">
                                      <p:tn val="30"/>
                                    </p:cond>
                                  </p:end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childTnLst>
                                </p:cTn>
                              </p:par>
                            </p:childTnLst>
                          </p:cTn>
                        </p:par>
                        <p:par>
                          <p:cTn id="33" fill="hold">
                            <p:stCondLst>
                              <p:cond delay="2500"/>
                            </p:stCondLst>
                            <p:childTnLst>
                              <p:par>
                                <p:cTn id="34" presetID="2" presetClass="entr" presetSubtype="4" accel="50000" decel="50000"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 calcmode="lin" valueType="num">
                                      <p:cBhvr additive="base">
                                        <p:cTn id="3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3" presetClass="entr" presetSubtype="16"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childTnLst>
                                </p:cTn>
                              </p:par>
                            </p:childTnLst>
                          </p:cTn>
                        </p:par>
                        <p:par>
                          <p:cTn id="43" fill="hold">
                            <p:stCondLst>
                              <p:cond delay="3500"/>
                            </p:stCondLst>
                            <p:childTnLst>
                              <p:par>
                                <p:cTn id="44" presetID="10" presetClass="entr" presetSubtype="0" fill="hold" grpId="0" nodeType="afterEffect" nodePh="1">
                                  <p:stCondLst>
                                    <p:cond delay="0"/>
                                  </p:stCondLst>
                                  <p:endCondLst>
                                    <p:cond evt="begin" delay="0">
                                      <p:tn val="44"/>
                                    </p:cond>
                                  </p:end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fade">
                                      <p:cBhvr>
                                        <p:cTn id="46" dur="500"/>
                                        <p:tgtEl>
                                          <p:spTgt spid="41">
                                            <p:txEl>
                                              <p:pRg st="0" end="0"/>
                                            </p:txEl>
                                          </p:spTgt>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39">
                                            <p:txEl>
                                              <p:pRg st="0" end="0"/>
                                            </p:txEl>
                                          </p:spTgt>
                                        </p:tgtEl>
                                        <p:attrNameLst>
                                          <p:attrName>style.visibility</p:attrName>
                                        </p:attrNameLst>
                                      </p:cBhvr>
                                      <p:to>
                                        <p:strVal val="visible"/>
                                      </p:to>
                                    </p:set>
                                    <p:animEffect transition="in" filter="fade">
                                      <p:cBhvr>
                                        <p:cTn id="49" dur="500"/>
                                        <p:tgtEl>
                                          <p:spTgt spid="39">
                                            <p:txEl>
                                              <p:pRg st="0" end="0"/>
                                            </p:txEl>
                                          </p:spTgt>
                                        </p:tgtEl>
                                      </p:cBhvr>
                                    </p:animEffect>
                                  </p:childTnLst>
                                </p:cTn>
                              </p:par>
                            </p:childTnLst>
                          </p:cTn>
                        </p:par>
                        <p:par>
                          <p:cTn id="50" fill="hold">
                            <p:stCondLst>
                              <p:cond delay="4000"/>
                            </p:stCondLst>
                            <p:childTnLst>
                              <p:par>
                                <p:cTn id="51" presetID="2" presetClass="entr" presetSubtype="4" accel="50000" decel="50000" fill="hold" grpId="0" nodeType="afterEffect" nodePh="1">
                                  <p:stCondLst>
                                    <p:cond delay="0"/>
                                  </p:stCondLst>
                                  <p:endCondLst>
                                    <p:cond evt="begin" delay="0">
                                      <p:tn val="51"/>
                                    </p:cond>
                                  </p:endCondLst>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3" presetClass="entr" presetSubtype="16"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childTnLst>
                                </p:cTn>
                              </p:par>
                            </p:childTnLst>
                          </p:cTn>
                        </p:par>
                        <p:par>
                          <p:cTn id="60" fill="hold">
                            <p:stCondLst>
                              <p:cond delay="50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fade">
                                      <p:cBhvr>
                                        <p:cTn id="63" dur="500"/>
                                        <p:tgtEl>
                                          <p:spTgt spid="45">
                                            <p:txEl>
                                              <p:pRg st="0" end="0"/>
                                            </p:txEl>
                                          </p:spTgt>
                                        </p:tgtEl>
                                      </p:cBhvr>
                                    </p:animEffect>
                                  </p:childTnLst>
                                </p:cTn>
                              </p:par>
                              <p:par>
                                <p:cTn id="64" presetID="10" presetClass="entr" presetSubtype="0" fill="hold" grpId="0" nodeType="withEffect" nodePh="1">
                                  <p:stCondLst>
                                    <p:cond delay="0"/>
                                  </p:stCondLst>
                                  <p:endCondLst>
                                    <p:cond evt="begin" delay="0">
                                      <p:tn val="64"/>
                                    </p:cond>
                                  </p:end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5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4">
                                            <p:txEl>
                                              <p:pRg st="0" end="0"/>
                                            </p:txEl>
                                          </p:spTgt>
                                        </p:tgtEl>
                                        <p:attrNameLst>
                                          <p:attrName>style.visibility</p:attrName>
                                        </p:attrNameLst>
                                      </p:cBhvr>
                                      <p:to>
                                        <p:strVal val="visible"/>
                                      </p:to>
                                    </p:set>
                                    <p:anim calcmode="lin" valueType="num">
                                      <p:cBhvr additive="base">
                                        <p:cTn id="70"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3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Test info</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BBFFC7-5AFF-4374-B478-E246B74FFF84}" type="datetimeFigureOut">
              <a:rPr lang="en-US" smtClean="0"/>
              <a:t>05/12/2019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8076904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93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1BBFFC7-5AFF-4374-B478-E246B74FFF84}" type="datetimeFigureOut">
              <a:rPr lang="en-US" smtClean="0"/>
              <a:t>05/12/2019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dirty="0"/>
          </a:p>
        </p:txBody>
      </p:sp>
    </p:spTree>
    <p:extLst>
      <p:ext uri="{BB962C8B-B14F-4D97-AF65-F5344CB8AC3E}">
        <p14:creationId xmlns:p14="http://schemas.microsoft.com/office/powerpoint/2010/main" val="8311785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05/12/2019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05/12/2019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BBFFC7-5AFF-4374-B478-E246B74FFF84}" type="datetimeFigureOut">
              <a:rPr lang="en-US" smtClean="0"/>
              <a:t>05/12/2019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BBFFC7-5AFF-4374-B478-E246B74FFF84}" type="datetimeFigureOut">
              <a:rPr lang="en-US" smtClean="0"/>
              <a:t>05/12/2019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BBFFC7-5AFF-4374-B478-E246B74FFF84}" type="datetimeFigureOut">
              <a:rPr lang="en-US" smtClean="0"/>
              <a:t>05/12/2019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dirty="0"/>
          </a:p>
        </p:txBody>
      </p:sp>
    </p:spTree>
    <p:extLst>
      <p:ext uri="{BB962C8B-B14F-4D97-AF65-F5344CB8AC3E}">
        <p14:creationId xmlns:p14="http://schemas.microsoft.com/office/powerpoint/2010/main" val="22557909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05/12/2019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05/12/2019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05/12/2019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powerpoint.sage-fox.com/"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1194" y="0"/>
            <a:ext cx="12192000" cy="6858000"/>
          </a:xfrm>
          <a:prstGeom prst="rect">
            <a:avLst/>
          </a:prstGeom>
          <a:solidFill>
            <a:schemeClr val="tx1">
              <a:alpha val="60000"/>
            </a:schemeClr>
          </a:solidFill>
          <a:ln>
            <a:noFill/>
          </a:ln>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Test info</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05/12/2019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dirty="0"/>
          </a:p>
        </p:txBody>
      </p:sp>
      <p:pic>
        <p:nvPicPr>
          <p:cNvPr id="14" name="Picture 13">
            <a:hlinkClick r:id="rId17"/>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762561" y="6756644"/>
            <a:ext cx="405993" cy="109728"/>
          </a:xfrm>
          <a:prstGeom prst="rect">
            <a:avLst/>
          </a:prstGeom>
          <a:noFill/>
          <a:effectLst>
            <a:glow rad="63500">
              <a:schemeClr val="bg1">
                <a:alpha val="45000"/>
              </a:schemeClr>
            </a:glow>
          </a:effectLst>
        </p:spPr>
      </p:pic>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5" r:id="rId13"/>
    <p:sldLayoutId id="2147483702" r:id="rId14"/>
    <p:sldLayoutId id="2147483709"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204047" y="1037310"/>
            <a:ext cx="12396047" cy="3915009"/>
            <a:chOff x="-12700" y="4927428"/>
            <a:chExt cx="12396047" cy="3915009"/>
          </a:xfrm>
        </p:grpSpPr>
        <p:grpSp>
          <p:nvGrpSpPr>
            <p:cNvPr id="12" name="Group 11"/>
            <p:cNvGrpSpPr/>
            <p:nvPr/>
          </p:nvGrpSpPr>
          <p:grpSpPr>
            <a:xfrm>
              <a:off x="-12700" y="4927428"/>
              <a:ext cx="12396047" cy="3614230"/>
              <a:chOff x="0" y="4240031"/>
              <a:chExt cx="12383148" cy="4367094"/>
            </a:xfrm>
          </p:grpSpPr>
          <p:sp>
            <p:nvSpPr>
              <p:cNvPr id="13" name="Freeform 12"/>
              <p:cNvSpPr/>
              <p:nvPr/>
            </p:nvSpPr>
            <p:spPr>
              <a:xfrm>
                <a:off x="0" y="4240031"/>
                <a:ext cx="12192000" cy="1908116"/>
              </a:xfrm>
              <a:custGeom>
                <a:avLst/>
                <a:gdLst>
                  <a:gd name="connsiteX0" fmla="*/ 12700 w 12192000"/>
                  <a:gd name="connsiteY0" fmla="*/ 228600 h 2226733"/>
                  <a:gd name="connsiteX1" fmla="*/ 12700 w 12192000"/>
                  <a:gd name="connsiteY1" fmla="*/ 1998133 h 2226733"/>
                  <a:gd name="connsiteX2" fmla="*/ 12179300 w 12192000"/>
                  <a:gd name="connsiteY2" fmla="*/ 1998133 h 2226733"/>
                  <a:gd name="connsiteX3" fmla="*/ 12179300 w 12192000"/>
                  <a:gd name="connsiteY3" fmla="*/ 228600 h 2226733"/>
                  <a:gd name="connsiteX4" fmla="*/ 0 w 12192000"/>
                  <a:gd name="connsiteY4" fmla="*/ 0 h 2226733"/>
                  <a:gd name="connsiteX5" fmla="*/ 12192000 w 12192000"/>
                  <a:gd name="connsiteY5" fmla="*/ 0 h 2226733"/>
                  <a:gd name="connsiteX6" fmla="*/ 12192000 w 12192000"/>
                  <a:gd name="connsiteY6" fmla="*/ 2226733 h 2226733"/>
                  <a:gd name="connsiteX7" fmla="*/ 0 w 12192000"/>
                  <a:gd name="connsiteY7" fmla="*/ 2226733 h 22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226733">
                    <a:moveTo>
                      <a:pt x="12700" y="228600"/>
                    </a:moveTo>
                    <a:lnTo>
                      <a:pt x="12700" y="1998133"/>
                    </a:lnTo>
                    <a:lnTo>
                      <a:pt x="12179300" y="1998133"/>
                    </a:lnTo>
                    <a:lnTo>
                      <a:pt x="12179300" y="228600"/>
                    </a:lnTo>
                    <a:close/>
                    <a:moveTo>
                      <a:pt x="0" y="0"/>
                    </a:moveTo>
                    <a:lnTo>
                      <a:pt x="12192000" y="0"/>
                    </a:lnTo>
                    <a:lnTo>
                      <a:pt x="12192000" y="2226733"/>
                    </a:lnTo>
                    <a:lnTo>
                      <a:pt x="0" y="2226733"/>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4" name="Rounded Rectangle 9"/>
              <p:cNvSpPr/>
              <p:nvPr/>
            </p:nvSpPr>
            <p:spPr>
              <a:xfrm>
                <a:off x="203835" y="6511580"/>
                <a:ext cx="12179313" cy="209554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1" name="Group 20"/>
            <p:cNvGrpSpPr/>
            <p:nvPr/>
          </p:nvGrpSpPr>
          <p:grpSpPr>
            <a:xfrm>
              <a:off x="819464" y="4927428"/>
              <a:ext cx="10935765" cy="3915009"/>
              <a:chOff x="4420670" y="4909241"/>
              <a:chExt cx="10935765" cy="3915009"/>
            </a:xfrm>
          </p:grpSpPr>
          <p:sp>
            <p:nvSpPr>
              <p:cNvPr id="24" name="TextBox 23"/>
              <p:cNvSpPr txBox="1"/>
              <p:nvPr/>
            </p:nvSpPr>
            <p:spPr>
              <a:xfrm>
                <a:off x="4420670" y="4909241"/>
                <a:ext cx="10935765" cy="923330"/>
              </a:xfrm>
              <a:prstGeom prst="rect">
                <a:avLst/>
              </a:prstGeom>
              <a:noFill/>
            </p:spPr>
            <p:txBody>
              <a:bodyPr wrap="square" rtlCol="0">
                <a:spAutoFit/>
              </a:bodyPr>
              <a:lstStyle/>
              <a:p>
                <a:pPr algn="ctr"/>
                <a:r>
                  <a:rPr lang="en-US" sz="5400" dirty="0" smtClean="0">
                    <a:cs typeface="Estrangelo Edessa" panose="03080600000000000000" pitchFamily="66" charset="0"/>
                  </a:rPr>
                  <a:t>An Toàn Bảo Mật Hệ Thống Thông Tin</a:t>
                </a:r>
                <a:endParaRPr lang="en-US" sz="5400" dirty="0">
                  <a:cs typeface="Estrangelo Edessa" panose="03080600000000000000" pitchFamily="66" charset="0"/>
                </a:endParaRPr>
              </a:p>
            </p:txBody>
          </p:sp>
          <p:sp>
            <p:nvSpPr>
              <p:cNvPr id="25" name="TextBox 24"/>
              <p:cNvSpPr txBox="1"/>
              <p:nvPr/>
            </p:nvSpPr>
            <p:spPr>
              <a:xfrm>
                <a:off x="6615531" y="6935394"/>
                <a:ext cx="7006822" cy="1888856"/>
              </a:xfrm>
              <a:prstGeom prst="rect">
                <a:avLst/>
              </a:prstGeom>
              <a:noFill/>
            </p:spPr>
            <p:txBody>
              <a:bodyPr wrap="square" rtlCol="0">
                <a:noAutofit/>
              </a:bodyPr>
              <a:lstStyle/>
              <a:p>
                <a:pPr algn="ctr"/>
                <a:r>
                  <a:rPr lang="en-US" sz="4400" dirty="0" smtClean="0">
                    <a:latin typeface="+mj-lt"/>
                    <a:cs typeface="Estrangelo Edessa" panose="03080600000000000000" pitchFamily="66" charset="0"/>
                  </a:rPr>
                  <a:t>Chủ đề : </a:t>
                </a:r>
                <a:r>
                  <a:rPr lang="en-US" sz="5400" b="1" dirty="0" smtClean="0">
                    <a:latin typeface="+mj-lt"/>
                    <a:cs typeface="Estrangelo Edessa" panose="03080600000000000000" pitchFamily="66" charset="0"/>
                  </a:rPr>
                  <a:t>Session Hijacking</a:t>
                </a:r>
                <a:endParaRPr lang="en-US" sz="5400" b="1" dirty="0">
                  <a:latin typeface="+mj-lt"/>
                  <a:cs typeface="Estrangelo Edessa" panose="03080600000000000000" pitchFamily="66" charset="0"/>
                </a:endParaRPr>
              </a:p>
            </p:txBody>
          </p:sp>
        </p:grpSp>
      </p:grpSp>
      <p:sp>
        <p:nvSpPr>
          <p:cNvPr id="2" name="TextBox 1"/>
          <p:cNvSpPr txBox="1"/>
          <p:nvPr/>
        </p:nvSpPr>
        <p:spPr>
          <a:xfrm>
            <a:off x="7103165" y="4952319"/>
            <a:ext cx="3896139" cy="584775"/>
          </a:xfrm>
          <a:prstGeom prst="rect">
            <a:avLst/>
          </a:prstGeom>
          <a:noFill/>
        </p:spPr>
        <p:txBody>
          <a:bodyPr wrap="square" rtlCol="0">
            <a:spAutoFit/>
          </a:bodyPr>
          <a:lstStyle/>
          <a:p>
            <a:r>
              <a:rPr lang="en-US" sz="3200" dirty="0" smtClean="0"/>
              <a:t>Nhóm : 5</a:t>
            </a:r>
            <a:endParaRPr lang="en-US" sz="3200" dirty="0"/>
          </a:p>
        </p:txBody>
      </p:sp>
    </p:spTree>
    <p:extLst>
      <p:ext uri="{BB962C8B-B14F-4D97-AF65-F5344CB8AC3E}">
        <p14:creationId xmlns:p14="http://schemas.microsoft.com/office/powerpoint/2010/main" val="173032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23" name="Group 22"/>
          <p:cNvGrpSpPr/>
          <p:nvPr/>
        </p:nvGrpSpPr>
        <p:grpSpPr>
          <a:xfrm>
            <a:off x="143191" y="436816"/>
            <a:ext cx="11905617" cy="632691"/>
            <a:chOff x="127357" y="-25660"/>
            <a:chExt cx="2524868" cy="632691"/>
          </a:xfrm>
        </p:grpSpPr>
        <p:sp>
          <p:nvSpPr>
            <p:cNvPr id="26" name="Round Same Side Corner Rectangle 25"/>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7" name="TextBox 26"/>
            <p:cNvSpPr txBox="1"/>
            <p:nvPr/>
          </p:nvSpPr>
          <p:spPr>
            <a:xfrm>
              <a:off x="875909" y="-25660"/>
              <a:ext cx="1055866" cy="584775"/>
            </a:xfrm>
            <a:prstGeom prst="rect">
              <a:avLst/>
            </a:prstGeom>
            <a:noFill/>
          </p:spPr>
          <p:txBody>
            <a:bodyPr wrap="square" rtlCol="0">
              <a:spAutoFit/>
            </a:bodyPr>
            <a:lstStyle/>
            <a:p>
              <a:pPr algn="ctr"/>
              <a:r>
                <a:rPr lang="en-US" sz="3200" smtClean="0">
                  <a:solidFill>
                    <a:schemeClr val="bg1"/>
                  </a:solidFill>
                </a:rPr>
                <a:t>Thăm dò phiên</a:t>
              </a:r>
              <a:endParaRPr lang="en-US" sz="3200" dirty="0">
                <a:solidFill>
                  <a:schemeClr val="bg1"/>
                </a:solidFill>
              </a:endParaRPr>
            </a:p>
          </p:txBody>
        </p:sp>
      </p:grpSp>
      <p:graphicFrame>
        <p:nvGraphicFramePr>
          <p:cNvPr id="2" name="Diagram 1"/>
          <p:cNvGraphicFramePr/>
          <p:nvPr>
            <p:extLst>
              <p:ext uri="{D42A27DB-BD31-4B8C-83A1-F6EECF244321}">
                <p14:modId xmlns:p14="http://schemas.microsoft.com/office/powerpoint/2010/main" val="1325493389"/>
              </p:ext>
            </p:extLst>
          </p:nvPr>
        </p:nvGraphicFramePr>
        <p:xfrm>
          <a:off x="2032000" y="1787236"/>
          <a:ext cx="8128000" cy="4351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78665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9337" y="215122"/>
            <a:ext cx="11905617" cy="1156478"/>
            <a:chOff x="127357" y="-6354"/>
            <a:chExt cx="2524868" cy="1091522"/>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1077218"/>
            </a:xfrm>
            <a:prstGeom prst="rect">
              <a:avLst/>
            </a:prstGeom>
            <a:noFill/>
          </p:spPr>
          <p:txBody>
            <a:bodyPr wrap="square" rtlCol="0">
              <a:spAutoFit/>
            </a:bodyPr>
            <a:lstStyle/>
            <a:p>
              <a:pPr lvl="0" algn="ctr"/>
              <a:r>
                <a:rPr lang="en-US" sz="3200" dirty="0">
                  <a:solidFill>
                    <a:schemeClr val="bg1"/>
                  </a:solidFill>
                </a:rPr>
                <a:t>Dự đoán Session Token</a:t>
              </a:r>
            </a:p>
            <a:p>
              <a:pPr algn="ctr"/>
              <a:endParaRPr lang="en-US" sz="3200" dirty="0">
                <a:solidFill>
                  <a:schemeClr val="bg1"/>
                </a:solidFill>
              </a:endParaRPr>
            </a:p>
          </p:txBody>
        </p:sp>
      </p:grpSp>
      <p:graphicFrame>
        <p:nvGraphicFramePr>
          <p:cNvPr id="5" name="Diagram 4"/>
          <p:cNvGraphicFramePr/>
          <p:nvPr>
            <p:extLst>
              <p:ext uri="{D42A27DB-BD31-4B8C-83A1-F6EECF244321}">
                <p14:modId xmlns:p14="http://schemas.microsoft.com/office/powerpoint/2010/main" val="3944561980"/>
              </p:ext>
            </p:extLst>
          </p:nvPr>
        </p:nvGraphicFramePr>
        <p:xfrm>
          <a:off x="2032000" y="1386755"/>
          <a:ext cx="8128000" cy="4168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1274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1583964"/>
            <a:chOff x="127357" y="-6354"/>
            <a:chExt cx="2524868" cy="1583964"/>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1569660"/>
            </a:xfrm>
            <a:prstGeom prst="rect">
              <a:avLst/>
            </a:prstGeom>
            <a:noFill/>
          </p:spPr>
          <p:txBody>
            <a:bodyPr wrap="square" rtlCol="0">
              <a:spAutoFit/>
            </a:bodyPr>
            <a:lstStyle/>
            <a:p>
              <a:pPr lvl="0" algn="ctr"/>
              <a:r>
                <a:rPr lang="en-US" sz="3200" dirty="0">
                  <a:solidFill>
                    <a:schemeClr val="bg1"/>
                  </a:solidFill>
                </a:rPr>
                <a:t>Dự đoán Session Token</a:t>
              </a:r>
            </a:p>
            <a:p>
              <a:pPr algn="ctr"/>
              <a:endParaRPr lang="en-US" sz="3200" dirty="0">
                <a:solidFill>
                  <a:schemeClr val="bg1"/>
                </a:solidFill>
              </a:endParaRPr>
            </a:p>
            <a:p>
              <a:pPr algn="ctr"/>
              <a:endParaRPr lang="en-US" sz="3200" dirty="0">
                <a:solidFill>
                  <a:schemeClr val="bg1"/>
                </a:solidFill>
              </a:endParaRPr>
            </a:p>
          </p:txBody>
        </p:sp>
      </p:grpSp>
      <p:sp>
        <p:nvSpPr>
          <p:cNvPr id="6" name="TextBox 5"/>
          <p:cNvSpPr txBox="1"/>
          <p:nvPr/>
        </p:nvSpPr>
        <p:spPr>
          <a:xfrm>
            <a:off x="1704109" y="1898073"/>
            <a:ext cx="665567" cy="369332"/>
          </a:xfrm>
          <a:prstGeom prst="rect">
            <a:avLst/>
          </a:prstGeom>
          <a:noFill/>
        </p:spPr>
        <p:txBody>
          <a:bodyPr wrap="none" rtlCol="0">
            <a:spAutoFit/>
          </a:bodyPr>
          <a:lstStyle/>
          <a:p>
            <a:r>
              <a:rPr lang="en-US" dirty="0" smtClean="0"/>
              <a:t>Ví dụ</a:t>
            </a:r>
            <a:endParaRPr lang="en-US" dirty="0"/>
          </a:p>
        </p:txBody>
      </p:sp>
      <p:sp>
        <p:nvSpPr>
          <p:cNvPr id="7" name="TextBox 6"/>
          <p:cNvSpPr txBox="1"/>
          <p:nvPr/>
        </p:nvSpPr>
        <p:spPr>
          <a:xfrm>
            <a:off x="1704109" y="2438400"/>
            <a:ext cx="9382992" cy="830997"/>
          </a:xfrm>
          <a:prstGeom prst="rect">
            <a:avLst/>
          </a:prstGeom>
          <a:noFill/>
        </p:spPr>
        <p:txBody>
          <a:bodyPr wrap="square" rtlCol="0">
            <a:spAutoFit/>
          </a:bodyPr>
          <a:lstStyle/>
          <a:p>
            <a:r>
              <a:rPr lang="en-US" sz="2400" dirty="0"/>
              <a:t>Bước 1: Kẻ tấn công chiếm một số các sessionID, dự đoán cấu trúc của các sessionID và phân tích để lấy ra những dữ liệu cần thiết.</a:t>
            </a:r>
          </a:p>
        </p:txBody>
      </p:sp>
      <p:sp>
        <p:nvSpPr>
          <p:cNvPr id="8" name="TextBox 7"/>
          <p:cNvSpPr txBox="1"/>
          <p:nvPr/>
        </p:nvSpPr>
        <p:spPr>
          <a:xfrm>
            <a:off x="3186113" y="3400425"/>
            <a:ext cx="184731" cy="369332"/>
          </a:xfrm>
          <a:prstGeom prst="rect">
            <a:avLst/>
          </a:prstGeom>
          <a:noFill/>
        </p:spPr>
        <p:txBody>
          <a:bodyPr wrap="none" rtlCol="0">
            <a:spAutoFit/>
          </a:bodyPr>
          <a:lstStyle/>
          <a:p>
            <a:endParaRPr lang="en-US" dirty="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4148136" y="3400425"/>
            <a:ext cx="3895725" cy="1428750"/>
          </a:xfrm>
          <a:prstGeom prst="rect">
            <a:avLst/>
          </a:prstGeom>
          <a:noFill/>
          <a:ln>
            <a:noFill/>
          </a:ln>
        </p:spPr>
      </p:pic>
      <p:sp>
        <p:nvSpPr>
          <p:cNvPr id="10" name="TextBox 9"/>
          <p:cNvSpPr txBox="1"/>
          <p:nvPr/>
        </p:nvSpPr>
        <p:spPr>
          <a:xfrm>
            <a:off x="1704110" y="5257800"/>
            <a:ext cx="9382992" cy="1200329"/>
          </a:xfrm>
          <a:prstGeom prst="rect">
            <a:avLst/>
          </a:prstGeom>
          <a:noFill/>
        </p:spPr>
        <p:txBody>
          <a:bodyPr wrap="square" rtlCol="0">
            <a:spAutoFit/>
          </a:bodyPr>
          <a:lstStyle/>
          <a:p>
            <a:r>
              <a:rPr lang="en-US" sz="2400" dirty="0"/>
              <a:t>Bước 2: Kẻ tấn công phân tích mô hình của session ID chiếm được. Nhìn vào 1 session ID, kẻ tấn công dự đoán được thời gian vào ngày 25/09/2010 lúc 16:40.20</a:t>
            </a:r>
          </a:p>
        </p:txBody>
      </p:sp>
    </p:spTree>
    <p:extLst>
      <p:ext uri="{BB962C8B-B14F-4D97-AF65-F5344CB8AC3E}">
        <p14:creationId xmlns:p14="http://schemas.microsoft.com/office/powerpoint/2010/main" val="32882533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Tấn công Man in the browser </a:t>
              </a:r>
            </a:p>
          </p:txBody>
        </p:sp>
      </p:grpSp>
      <p:graphicFrame>
        <p:nvGraphicFramePr>
          <p:cNvPr id="5" name="Diagram 4"/>
          <p:cNvGraphicFramePr/>
          <p:nvPr>
            <p:extLst>
              <p:ext uri="{D42A27DB-BD31-4B8C-83A1-F6EECF244321}">
                <p14:modId xmlns:p14="http://schemas.microsoft.com/office/powerpoint/2010/main" val="1880737640"/>
              </p:ext>
            </p:extLst>
          </p:nvPr>
        </p:nvGraphicFramePr>
        <p:xfrm>
          <a:off x="2032000" y="1177636"/>
          <a:ext cx="8128000" cy="4960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611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Tấn công Man in the browser </a:t>
              </a:r>
            </a:p>
          </p:txBody>
        </p:sp>
      </p:grpSp>
      <p:sp>
        <p:nvSpPr>
          <p:cNvPr id="5" name="TextBox 4"/>
          <p:cNvSpPr txBox="1"/>
          <p:nvPr/>
        </p:nvSpPr>
        <p:spPr>
          <a:xfrm>
            <a:off x="443346" y="1011381"/>
            <a:ext cx="3640740"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Các bước tấn công</a:t>
            </a:r>
            <a:endParaRPr lang="en-US" sz="3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020460702"/>
              </p:ext>
            </p:extLst>
          </p:nvPr>
        </p:nvGraphicFramePr>
        <p:xfrm>
          <a:off x="443345" y="1898073"/>
          <a:ext cx="11429999" cy="424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0923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Tấn công Man in the browser </a:t>
              </a:r>
            </a:p>
          </p:txBody>
        </p:sp>
      </p:grpSp>
      <p:graphicFrame>
        <p:nvGraphicFramePr>
          <p:cNvPr id="6" name="Diagram 5"/>
          <p:cNvGraphicFramePr/>
          <p:nvPr>
            <p:extLst>
              <p:ext uri="{D42A27DB-BD31-4B8C-83A1-F6EECF244321}">
                <p14:modId xmlns:p14="http://schemas.microsoft.com/office/powerpoint/2010/main" val="167161182"/>
              </p:ext>
            </p:extLst>
          </p:nvPr>
        </p:nvGraphicFramePr>
        <p:xfrm>
          <a:off x="443345" y="1898073"/>
          <a:ext cx="11429999" cy="424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2836" y="1039335"/>
            <a:ext cx="286649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Các bước tấn </a:t>
            </a:r>
            <a:r>
              <a:rPr lang="en-US" sz="2800" dirty="0" smtClean="0">
                <a:latin typeface="Times New Roman" panose="02020603050405020304" pitchFamily="18" charset="0"/>
                <a:cs typeface="Times New Roman" panose="02020603050405020304" pitchFamily="18" charset="0"/>
              </a:rPr>
              <a:t>công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1519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Tấn công Man in the browser </a:t>
              </a:r>
            </a:p>
          </p:txBody>
        </p:sp>
      </p:grpSp>
      <p:graphicFrame>
        <p:nvGraphicFramePr>
          <p:cNvPr id="5" name="Diagram 4"/>
          <p:cNvGraphicFramePr/>
          <p:nvPr>
            <p:extLst>
              <p:ext uri="{D42A27DB-BD31-4B8C-83A1-F6EECF244321}">
                <p14:modId xmlns:p14="http://schemas.microsoft.com/office/powerpoint/2010/main" val="2600413294"/>
              </p:ext>
            </p:extLst>
          </p:nvPr>
        </p:nvGraphicFramePr>
        <p:xfrm>
          <a:off x="443345" y="1898073"/>
          <a:ext cx="11429999" cy="424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2000" y="1163782"/>
            <a:ext cx="3259226"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Các bước tấn </a:t>
            </a:r>
            <a:r>
              <a:rPr lang="en-US" sz="3200" dirty="0" smtClean="0">
                <a:latin typeface="Times New Roman" panose="02020603050405020304" pitchFamily="18" charset="0"/>
                <a:cs typeface="Times New Roman" panose="02020603050405020304" pitchFamily="18" charset="0"/>
              </a:rPr>
              <a:t>công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1070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Tấn công Man in the browser </a:t>
              </a:r>
            </a:p>
          </p:txBody>
        </p:sp>
      </p:grpSp>
      <p:graphicFrame>
        <p:nvGraphicFramePr>
          <p:cNvPr id="5" name="Diagram 4"/>
          <p:cNvGraphicFramePr/>
          <p:nvPr>
            <p:extLst>
              <p:ext uri="{D42A27DB-BD31-4B8C-83A1-F6EECF244321}">
                <p14:modId xmlns:p14="http://schemas.microsoft.com/office/powerpoint/2010/main" val="4074175240"/>
              </p:ext>
            </p:extLst>
          </p:nvPr>
        </p:nvGraphicFramePr>
        <p:xfrm>
          <a:off x="443345" y="1898073"/>
          <a:ext cx="11429999" cy="424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51164" y="1177636"/>
            <a:ext cx="3259226"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Các bước tấn </a:t>
            </a:r>
            <a:r>
              <a:rPr lang="en-US" sz="3200" dirty="0" smtClean="0">
                <a:latin typeface="Times New Roman" panose="02020603050405020304" pitchFamily="18" charset="0"/>
                <a:cs typeface="Times New Roman" panose="02020603050405020304" pitchFamily="18" charset="0"/>
              </a:rPr>
              <a:t>công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8717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Tấn công Man in the browser </a:t>
              </a:r>
            </a:p>
          </p:txBody>
        </p:sp>
      </p:grpSp>
      <p:graphicFrame>
        <p:nvGraphicFramePr>
          <p:cNvPr id="5" name="Diagram 4"/>
          <p:cNvGraphicFramePr/>
          <p:nvPr>
            <p:extLst>
              <p:ext uri="{D42A27DB-BD31-4B8C-83A1-F6EECF244321}">
                <p14:modId xmlns:p14="http://schemas.microsoft.com/office/powerpoint/2010/main" val="606272187"/>
              </p:ext>
            </p:extLst>
          </p:nvPr>
        </p:nvGraphicFramePr>
        <p:xfrm>
          <a:off x="443345" y="1898073"/>
          <a:ext cx="11429999" cy="424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43345" y="1136073"/>
            <a:ext cx="3259226"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Các bước tấn </a:t>
            </a:r>
            <a:r>
              <a:rPr lang="en-US" sz="3200" dirty="0" smtClean="0">
                <a:latin typeface="Times New Roman" panose="02020603050405020304" pitchFamily="18" charset="0"/>
                <a:cs typeface="Times New Roman" panose="02020603050405020304" pitchFamily="18" charset="0"/>
              </a:rPr>
              <a:t>công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338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Tấn công Client side</a:t>
              </a:r>
            </a:p>
          </p:txBody>
        </p:sp>
      </p:grpSp>
      <p:graphicFrame>
        <p:nvGraphicFramePr>
          <p:cNvPr id="5" name="Diagram 4"/>
          <p:cNvGraphicFramePr/>
          <p:nvPr>
            <p:extLst>
              <p:ext uri="{D42A27DB-BD31-4B8C-83A1-F6EECF244321}">
                <p14:modId xmlns:p14="http://schemas.microsoft.com/office/powerpoint/2010/main" val="1871259151"/>
              </p:ext>
            </p:extLst>
          </p:nvPr>
        </p:nvGraphicFramePr>
        <p:xfrm>
          <a:off x="2031999" y="886690"/>
          <a:ext cx="8622145" cy="5403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2667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 name="Text Placeholder 3"/>
          <p:cNvSpPr>
            <a:spLocks noGrp="1"/>
          </p:cNvSpPr>
          <p:nvPr>
            <p:ph type="body" sz="half" idx="37"/>
          </p:nvPr>
        </p:nvSpPr>
        <p:spPr>
          <a:xfrm>
            <a:off x="4059383" y="2449630"/>
            <a:ext cx="4904508" cy="386334"/>
          </a:xfrm>
        </p:spPr>
        <p:txBody>
          <a:bodyPr/>
          <a:lstStyle/>
          <a:p>
            <a:pPr algn="l"/>
            <a:r>
              <a:rPr lang="en-US" sz="2800" dirty="0" smtClean="0">
                <a:solidFill>
                  <a:schemeClr val="tx1"/>
                </a:solidFill>
              </a:rPr>
              <a:t>1. Đỗ Trọng Dũng – B16DCCN090</a:t>
            </a:r>
            <a:endParaRPr lang="en-US" sz="2800" dirty="0">
              <a:solidFill>
                <a:schemeClr val="tx1"/>
              </a:solidFill>
            </a:endParaRPr>
          </a:p>
        </p:txBody>
      </p:sp>
      <p:sp>
        <p:nvSpPr>
          <p:cNvPr id="11" name="Text Placeholder 10"/>
          <p:cNvSpPr>
            <a:spLocks noGrp="1"/>
          </p:cNvSpPr>
          <p:nvPr>
            <p:ph type="body" sz="half" idx="57"/>
          </p:nvPr>
        </p:nvSpPr>
        <p:spPr>
          <a:xfrm>
            <a:off x="4059383" y="3106937"/>
            <a:ext cx="5735782" cy="366890"/>
          </a:xfrm>
        </p:spPr>
        <p:txBody>
          <a:bodyPr/>
          <a:lstStyle/>
          <a:p>
            <a:pPr lvl="0" algn="l"/>
            <a:r>
              <a:rPr lang="en-US" sz="2800" dirty="0" smtClean="0">
                <a:solidFill>
                  <a:schemeClr val="tx1"/>
                </a:solidFill>
              </a:rPr>
              <a:t>2. Đỗ Đình Nhất – B16DCCN258</a:t>
            </a:r>
            <a:endParaRPr lang="en-US" sz="2800" dirty="0">
              <a:solidFill>
                <a:schemeClr val="tx1"/>
              </a:solidFill>
            </a:endParaRPr>
          </a:p>
        </p:txBody>
      </p:sp>
      <p:sp>
        <p:nvSpPr>
          <p:cNvPr id="15" name="Text Placeholder 14"/>
          <p:cNvSpPr>
            <a:spLocks noGrp="1"/>
          </p:cNvSpPr>
          <p:nvPr>
            <p:ph type="body" sz="half" idx="61"/>
          </p:nvPr>
        </p:nvSpPr>
        <p:spPr>
          <a:xfrm>
            <a:off x="4059383" y="3737113"/>
            <a:ext cx="5320143" cy="408120"/>
          </a:xfrm>
        </p:spPr>
        <p:txBody>
          <a:bodyPr/>
          <a:lstStyle/>
          <a:p>
            <a:pPr lvl="0" algn="l"/>
            <a:r>
              <a:rPr lang="en-US" sz="2800" dirty="0" smtClean="0">
                <a:solidFill>
                  <a:schemeClr val="tx1"/>
                </a:solidFill>
              </a:rPr>
              <a:t>3. Nguyễn Đình Tiến – B16DCCN353</a:t>
            </a:r>
            <a:endParaRPr lang="en-US" sz="2800" dirty="0">
              <a:solidFill>
                <a:schemeClr val="tx1"/>
              </a:solidFill>
            </a:endParaRPr>
          </a:p>
        </p:txBody>
      </p:sp>
      <p:grpSp>
        <p:nvGrpSpPr>
          <p:cNvPr id="23" name="Group 22"/>
          <p:cNvGrpSpPr/>
          <p:nvPr/>
        </p:nvGrpSpPr>
        <p:grpSpPr>
          <a:xfrm>
            <a:off x="143191" y="436816"/>
            <a:ext cx="11905617" cy="632691"/>
            <a:chOff x="127357" y="-25660"/>
            <a:chExt cx="2524868" cy="632691"/>
          </a:xfrm>
        </p:grpSpPr>
        <p:sp>
          <p:nvSpPr>
            <p:cNvPr id="26" name="Round Same Side Corner Rectangle 25"/>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7" name="TextBox 26"/>
            <p:cNvSpPr txBox="1"/>
            <p:nvPr/>
          </p:nvSpPr>
          <p:spPr>
            <a:xfrm>
              <a:off x="875909" y="-25660"/>
              <a:ext cx="1055866" cy="584775"/>
            </a:xfrm>
            <a:prstGeom prst="rect">
              <a:avLst/>
            </a:prstGeom>
            <a:noFill/>
          </p:spPr>
          <p:txBody>
            <a:bodyPr wrap="square" rtlCol="0">
              <a:spAutoFit/>
            </a:bodyPr>
            <a:lstStyle/>
            <a:p>
              <a:pPr algn="ctr"/>
              <a:r>
                <a:rPr lang="en-US" sz="3200" smtClean="0">
                  <a:solidFill>
                    <a:schemeClr val="bg1"/>
                  </a:solidFill>
                </a:rPr>
                <a:t>Thành viên thực hiện</a:t>
              </a:r>
              <a:endParaRPr lang="en-US" sz="3200" dirty="0">
                <a:solidFill>
                  <a:schemeClr val="bg1"/>
                </a:solidFill>
              </a:endParaRPr>
            </a:p>
          </p:txBody>
        </p:sp>
      </p:grpSp>
      <p:sp>
        <p:nvSpPr>
          <p:cNvPr id="31" name="Text Placeholder 30"/>
          <p:cNvSpPr>
            <a:spLocks noGrp="1"/>
          </p:cNvSpPr>
          <p:nvPr>
            <p:ph type="body" sz="half" idx="65"/>
          </p:nvPr>
        </p:nvSpPr>
        <p:spPr>
          <a:xfrm>
            <a:off x="4059383" y="4505739"/>
            <a:ext cx="5320143" cy="388440"/>
          </a:xfrm>
        </p:spPr>
        <p:txBody>
          <a:bodyPr/>
          <a:lstStyle/>
          <a:p>
            <a:pPr algn="l"/>
            <a:r>
              <a:rPr lang="en-US" sz="2800" dirty="0" smtClean="0">
                <a:solidFill>
                  <a:schemeClr val="tx1"/>
                </a:solidFill>
              </a:rPr>
              <a:t>4. Nguyễn Văn Hiếu – B16DCCN146</a:t>
            </a:r>
            <a:endParaRPr lang="en-US" sz="2800" dirty="0">
              <a:solidFill>
                <a:schemeClr val="tx1"/>
              </a:solidFill>
            </a:endParaRPr>
          </a:p>
        </p:txBody>
      </p:sp>
    </p:spTree>
    <p:extLst>
      <p:ext uri="{BB962C8B-B14F-4D97-AF65-F5344CB8AC3E}">
        <p14:creationId xmlns:p14="http://schemas.microsoft.com/office/powerpoint/2010/main" val="1784576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rPr>
                <a:t>Session Hijacking mức mạng</a:t>
              </a:r>
            </a:p>
          </p:txBody>
        </p:sp>
      </p:grpSp>
      <p:graphicFrame>
        <p:nvGraphicFramePr>
          <p:cNvPr id="5" name="Diagram 4"/>
          <p:cNvGraphicFramePr/>
          <p:nvPr>
            <p:extLst>
              <p:ext uri="{D42A27DB-BD31-4B8C-83A1-F6EECF244321}">
                <p14:modId xmlns:p14="http://schemas.microsoft.com/office/powerpoint/2010/main" val="4160335038"/>
              </p:ext>
            </p:extLst>
          </p:nvPr>
        </p:nvGraphicFramePr>
        <p:xfrm>
          <a:off x="2032000" y="872836"/>
          <a:ext cx="8128000" cy="5265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1657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7045" y="173558"/>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TCP/IP</a:t>
              </a:r>
            </a:p>
          </p:txBody>
        </p:sp>
      </p:gr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56331" y="1288474"/>
            <a:ext cx="8603760" cy="4599708"/>
          </a:xfrm>
          <a:prstGeom prst="rect">
            <a:avLst/>
          </a:prstGeom>
          <a:noFill/>
          <a:ln>
            <a:noFill/>
          </a:ln>
        </p:spPr>
      </p:pic>
    </p:spTree>
    <p:extLst>
      <p:ext uri="{BB962C8B-B14F-4D97-AF65-F5344CB8AC3E}">
        <p14:creationId xmlns:p14="http://schemas.microsoft.com/office/powerpoint/2010/main" val="124567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a:t>
              </a:r>
              <a:r>
                <a:rPr lang="en-US" sz="3200" dirty="0" smtClean="0">
                  <a:solidFill>
                    <a:schemeClr val="bg1"/>
                  </a:solidFill>
                </a:rPr>
                <a:t>TCP/IP</a:t>
              </a:r>
              <a:endParaRPr lang="en-US" sz="3200" dirty="0">
                <a:solidFill>
                  <a:schemeClr val="bg1"/>
                </a:solidFill>
              </a:endParaRPr>
            </a:p>
          </p:txBody>
        </p:sp>
      </p:grpSp>
      <p:graphicFrame>
        <p:nvGraphicFramePr>
          <p:cNvPr id="5" name="Diagram 4"/>
          <p:cNvGraphicFramePr/>
          <p:nvPr>
            <p:extLst>
              <p:ext uri="{D42A27DB-BD31-4B8C-83A1-F6EECF244321}">
                <p14:modId xmlns:p14="http://schemas.microsoft.com/office/powerpoint/2010/main" val="2618295285"/>
              </p:ext>
            </p:extLst>
          </p:nvPr>
        </p:nvGraphicFramePr>
        <p:xfrm>
          <a:off x="1246909" y="900544"/>
          <a:ext cx="9601199" cy="5458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4452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a:t>
              </a:r>
              <a:r>
                <a:rPr lang="en-US" sz="3200" dirty="0" smtClean="0">
                  <a:solidFill>
                    <a:schemeClr val="bg1"/>
                  </a:solidFill>
                </a:rPr>
                <a:t>TCP/IP</a:t>
              </a:r>
              <a:endParaRPr lang="en-US" sz="3200" dirty="0">
                <a:solidFill>
                  <a:schemeClr val="bg1"/>
                </a:solidFill>
              </a:endParaRPr>
            </a:p>
          </p:txBody>
        </p:sp>
      </p:grpSp>
      <p:sp>
        <p:nvSpPr>
          <p:cNvPr id="5" name="TextBox 4"/>
          <p:cNvSpPr txBox="1"/>
          <p:nvPr/>
        </p:nvSpPr>
        <p:spPr>
          <a:xfrm>
            <a:off x="858982" y="983673"/>
            <a:ext cx="3365024" cy="461665"/>
          </a:xfrm>
          <a:prstGeom prst="rect">
            <a:avLst/>
          </a:prstGeom>
          <a:noFill/>
        </p:spPr>
        <p:txBody>
          <a:bodyPr wrap="none" rtlCol="0">
            <a:spAutoFit/>
          </a:bodyPr>
          <a:lstStyle/>
          <a:p>
            <a:r>
              <a:rPr lang="en-US" sz="2400" dirty="0" smtClean="0"/>
              <a:t>Các bước tấn công TCP/IP</a:t>
            </a:r>
            <a:endParaRPr lang="en-US" sz="2400" dirty="0"/>
          </a:p>
        </p:txBody>
      </p:sp>
      <p:graphicFrame>
        <p:nvGraphicFramePr>
          <p:cNvPr id="7" name="Diagram 6"/>
          <p:cNvGraphicFramePr/>
          <p:nvPr>
            <p:extLst>
              <p:ext uri="{D42A27DB-BD31-4B8C-83A1-F6EECF244321}">
                <p14:modId xmlns:p14="http://schemas.microsoft.com/office/powerpoint/2010/main" val="1529357365"/>
              </p:ext>
            </p:extLst>
          </p:nvPr>
        </p:nvGraphicFramePr>
        <p:xfrm>
          <a:off x="858982" y="1593273"/>
          <a:ext cx="1118982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4225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a:t>
              </a:r>
              <a:r>
                <a:rPr lang="en-US" sz="3200" dirty="0" smtClean="0">
                  <a:solidFill>
                    <a:schemeClr val="bg1"/>
                  </a:solidFill>
                </a:rPr>
                <a:t>TCP/IP</a:t>
              </a:r>
              <a:endParaRPr lang="en-US" sz="3200" dirty="0">
                <a:solidFill>
                  <a:schemeClr val="bg1"/>
                </a:solidFill>
              </a:endParaRPr>
            </a:p>
          </p:txBody>
        </p:sp>
      </p:grpSp>
      <p:sp>
        <p:nvSpPr>
          <p:cNvPr id="5" name="TextBox 4"/>
          <p:cNvSpPr txBox="1"/>
          <p:nvPr/>
        </p:nvSpPr>
        <p:spPr>
          <a:xfrm>
            <a:off x="554182" y="955964"/>
            <a:ext cx="3905300" cy="523220"/>
          </a:xfrm>
          <a:prstGeom prst="rect">
            <a:avLst/>
          </a:prstGeom>
          <a:noFill/>
        </p:spPr>
        <p:txBody>
          <a:bodyPr wrap="none" rtlCol="0">
            <a:spAutoFit/>
          </a:bodyPr>
          <a:lstStyle/>
          <a:p>
            <a:r>
              <a:rPr lang="en-US" sz="2800" dirty="0"/>
              <a:t>Các bước tấn công </a:t>
            </a:r>
            <a:r>
              <a:rPr lang="en-US" sz="2800" dirty="0" smtClean="0"/>
              <a:t>TCP/IP</a:t>
            </a:r>
            <a:endParaRPr lang="en-US" sz="2800" dirty="0"/>
          </a:p>
        </p:txBody>
      </p:sp>
      <p:graphicFrame>
        <p:nvGraphicFramePr>
          <p:cNvPr id="7" name="Diagram 6"/>
          <p:cNvGraphicFramePr/>
          <p:nvPr>
            <p:extLst>
              <p:ext uri="{D42A27DB-BD31-4B8C-83A1-F6EECF244321}">
                <p14:modId xmlns:p14="http://schemas.microsoft.com/office/powerpoint/2010/main" val="568668343"/>
              </p:ext>
            </p:extLst>
          </p:nvPr>
        </p:nvGraphicFramePr>
        <p:xfrm>
          <a:off x="858982" y="1593273"/>
          <a:ext cx="1118982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6432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60635"/>
            <a:chOff x="127357" y="-6354"/>
            <a:chExt cx="2524868" cy="66063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646331"/>
            </a:xfrm>
            <a:prstGeom prst="rect">
              <a:avLst/>
            </a:prstGeom>
            <a:noFill/>
          </p:spPr>
          <p:txBody>
            <a:bodyPr wrap="square" rtlCol="0">
              <a:spAutoFit/>
            </a:bodyPr>
            <a:lstStyle/>
            <a:p>
              <a:pPr algn="ctr"/>
              <a:r>
                <a:rPr lang="en-US" sz="3600" dirty="0">
                  <a:solidFill>
                    <a:schemeClr val="bg1"/>
                  </a:solidFill>
                </a:rPr>
                <a:t>Tấn công RST</a:t>
              </a:r>
            </a:p>
          </p:txBody>
        </p:sp>
      </p:grpSp>
      <p:pic>
        <p:nvPicPr>
          <p:cNvPr id="6" name="Picture 5"/>
          <p:cNvPicPr/>
          <p:nvPr/>
        </p:nvPicPr>
        <p:blipFill>
          <a:blip r:embed="rId2"/>
          <a:stretch>
            <a:fillRect/>
          </a:stretch>
        </p:blipFill>
        <p:spPr>
          <a:xfrm>
            <a:off x="457200" y="955964"/>
            <a:ext cx="11360727" cy="5223163"/>
          </a:xfrm>
          <a:prstGeom prst="rect">
            <a:avLst/>
          </a:prstGeom>
        </p:spPr>
      </p:pic>
    </p:spTree>
    <p:extLst>
      <p:ext uri="{BB962C8B-B14F-4D97-AF65-F5344CB8AC3E}">
        <p14:creationId xmlns:p14="http://schemas.microsoft.com/office/powerpoint/2010/main" val="12279967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RST</a:t>
              </a:r>
            </a:p>
          </p:txBody>
        </p:sp>
      </p:grpSp>
      <p:sp>
        <p:nvSpPr>
          <p:cNvPr id="6" name="TextBox 5"/>
          <p:cNvSpPr txBox="1"/>
          <p:nvPr/>
        </p:nvSpPr>
        <p:spPr>
          <a:xfrm>
            <a:off x="249381" y="1025236"/>
            <a:ext cx="11799427" cy="5632311"/>
          </a:xfrm>
          <a:prstGeom prst="rect">
            <a:avLst/>
          </a:prstGeom>
          <a:noFill/>
        </p:spPr>
        <p:txBody>
          <a:bodyPr wrap="square" rtlCol="0">
            <a:spAutoFit/>
          </a:bodyPr>
          <a:lstStyle/>
          <a:p>
            <a:pPr marL="285750" indent="-285750">
              <a:buFont typeface="Arial" panose="020B0604020202020204" pitchFamily="34" charset="0"/>
              <a:buChar char="•"/>
            </a:pPr>
            <a:r>
              <a:rPr lang="en-US" sz="4000" dirty="0"/>
              <a:t>Tấn công RST liên quan đến việc truyền 1 gói </a:t>
            </a:r>
            <a:r>
              <a:rPr lang="en-US" sz="4000" dirty="0" smtClean="0"/>
              <a:t>tin </a:t>
            </a:r>
            <a:r>
              <a:rPr lang="en-US" sz="4000" dirty="0"/>
              <a:t>bằng cách sử dụng địa chỉ nguồn giả mạo và dự đoán số lượng xác nhận</a:t>
            </a:r>
            <a:r>
              <a:rPr lang="en-US" sz="4000" dirty="0" smtClean="0"/>
              <a:t>.</a:t>
            </a:r>
          </a:p>
          <a:p>
            <a:pPr marL="285750" indent="-285750">
              <a:buFont typeface="Arial" panose="020B0604020202020204" pitchFamily="34" charset="0"/>
              <a:buChar char="•"/>
            </a:pPr>
            <a:r>
              <a:rPr lang="en-US" sz="4000" dirty="0"/>
              <a:t>Hacker có thể reset lại kết </a:t>
            </a:r>
            <a:r>
              <a:rPr lang="en-US" sz="4000" dirty="0" smtClean="0"/>
              <a:t>nối</a:t>
            </a:r>
          </a:p>
          <a:p>
            <a:pPr marL="285750" indent="-285750">
              <a:buFont typeface="Arial" panose="020B0604020202020204" pitchFamily="34" charset="0"/>
              <a:buChar char="•"/>
            </a:pPr>
            <a:r>
              <a:rPr lang="en-US" sz="4000" dirty="0" smtClean="0"/>
              <a:t>Nạn </a:t>
            </a:r>
            <a:r>
              <a:rPr lang="en-US" sz="4000" dirty="0"/>
              <a:t>nhân tin rằng các nguồn </a:t>
            </a:r>
            <a:r>
              <a:rPr lang="en-US" sz="4000" dirty="0" smtClean="0"/>
              <a:t>gửi </a:t>
            </a:r>
            <a:r>
              <a:rPr lang="en-US" sz="4000" dirty="0"/>
              <a:t>các gói tin </a:t>
            </a:r>
            <a:r>
              <a:rPr lang="en-US" sz="4000" dirty="0" smtClean="0"/>
              <a:t>được thiết lập</a:t>
            </a:r>
          </a:p>
          <a:p>
            <a:pPr marL="285750" indent="-285750">
              <a:buFont typeface="Arial" panose="020B0604020202020204" pitchFamily="34" charset="0"/>
              <a:buChar char="•"/>
            </a:pPr>
            <a:r>
              <a:rPr lang="en-US" sz="4000" dirty="0"/>
              <a:t>Tấn công RST có thể được thực hiện bằng cách sử dụng một gói công cụ thủ công như gói Bulder Colasoft và công cụ phân </a:t>
            </a:r>
            <a:r>
              <a:rPr lang="en-US" sz="4000" dirty="0" smtClean="0"/>
              <a:t>tích </a:t>
            </a:r>
            <a:r>
              <a:rPr lang="en-US" sz="4000" dirty="0"/>
              <a:t>TCP/IP như tcpdump.</a:t>
            </a:r>
          </a:p>
        </p:txBody>
      </p:sp>
    </p:spTree>
    <p:extLst>
      <p:ext uri="{BB962C8B-B14F-4D97-AF65-F5344CB8AC3E}">
        <p14:creationId xmlns:p14="http://schemas.microsoft.com/office/powerpoint/2010/main" val="37266249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60635"/>
            <a:chOff x="127357" y="-6354"/>
            <a:chExt cx="2524868" cy="66063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646331"/>
            </a:xfrm>
            <a:prstGeom prst="rect">
              <a:avLst/>
            </a:prstGeom>
            <a:noFill/>
          </p:spPr>
          <p:txBody>
            <a:bodyPr wrap="square" rtlCol="0">
              <a:spAutoFit/>
            </a:bodyPr>
            <a:lstStyle/>
            <a:p>
              <a:pPr algn="ctr"/>
              <a:r>
                <a:rPr lang="en-US" sz="3600" dirty="0">
                  <a:solidFill>
                    <a:schemeClr val="bg1"/>
                  </a:solidFill>
                </a:rPr>
                <a:t>Tấn công Man in the middle (MITM)</a:t>
              </a:r>
            </a:p>
          </p:txBody>
        </p:sp>
      </p:grpSp>
      <p:graphicFrame>
        <p:nvGraphicFramePr>
          <p:cNvPr id="5" name="Diagram 4"/>
          <p:cNvGraphicFramePr/>
          <p:nvPr>
            <p:extLst>
              <p:ext uri="{D42A27DB-BD31-4B8C-83A1-F6EECF244321}">
                <p14:modId xmlns:p14="http://schemas.microsoft.com/office/powerpoint/2010/main" val="3216467659"/>
              </p:ext>
            </p:extLst>
          </p:nvPr>
        </p:nvGraphicFramePr>
        <p:xfrm>
          <a:off x="360218" y="983673"/>
          <a:ext cx="11526982" cy="5154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28089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3191" y="90431"/>
            <a:ext cx="11905617" cy="660635"/>
            <a:chOff x="127357" y="-6354"/>
            <a:chExt cx="2524868" cy="660635"/>
          </a:xfrm>
        </p:grpSpPr>
        <p:sp>
          <p:nvSpPr>
            <p:cNvPr id="4" name="Round Same Side Corner Rectangle 3"/>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5" name="TextBox 4"/>
            <p:cNvSpPr txBox="1"/>
            <p:nvPr/>
          </p:nvSpPr>
          <p:spPr>
            <a:xfrm>
              <a:off x="734471" y="7950"/>
              <a:ext cx="1517207" cy="646331"/>
            </a:xfrm>
            <a:prstGeom prst="rect">
              <a:avLst/>
            </a:prstGeom>
            <a:noFill/>
          </p:spPr>
          <p:txBody>
            <a:bodyPr wrap="square" rtlCol="0">
              <a:spAutoFit/>
            </a:bodyPr>
            <a:lstStyle/>
            <a:p>
              <a:pPr algn="ctr"/>
              <a:r>
                <a:rPr lang="en-US" sz="3600" dirty="0">
                  <a:solidFill>
                    <a:schemeClr val="bg1"/>
                  </a:solidFill>
                </a:rPr>
                <a:t>Tấn công Man in the middle (MITM</a:t>
              </a:r>
              <a:r>
                <a:rPr lang="en-US" sz="3600" dirty="0" smtClean="0">
                  <a:solidFill>
                    <a:schemeClr val="bg1"/>
                  </a:solidFill>
                </a:rPr>
                <a:t>)</a:t>
              </a:r>
              <a:endParaRPr lang="en-US" sz="3600" dirty="0">
                <a:solidFill>
                  <a:schemeClr val="bg1"/>
                </a:solidFill>
              </a:endParaRPr>
            </a:p>
          </p:txBody>
        </p:sp>
      </p:grpSp>
      <p:graphicFrame>
        <p:nvGraphicFramePr>
          <p:cNvPr id="6" name="Diagram 5"/>
          <p:cNvGraphicFramePr/>
          <p:nvPr>
            <p:extLst>
              <p:ext uri="{D42A27DB-BD31-4B8C-83A1-F6EECF244321}">
                <p14:modId xmlns:p14="http://schemas.microsoft.com/office/powerpoint/2010/main" val="2744926174"/>
              </p:ext>
            </p:extLst>
          </p:nvPr>
        </p:nvGraphicFramePr>
        <p:xfrm>
          <a:off x="360218" y="983673"/>
          <a:ext cx="11526982" cy="5154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1644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3191" y="90431"/>
            <a:ext cx="11905617" cy="660635"/>
            <a:chOff x="127357" y="-6354"/>
            <a:chExt cx="2524868" cy="660635"/>
          </a:xfrm>
        </p:grpSpPr>
        <p:sp>
          <p:nvSpPr>
            <p:cNvPr id="4" name="Round Same Side Corner Rectangle 3"/>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5" name="TextBox 4"/>
            <p:cNvSpPr txBox="1"/>
            <p:nvPr/>
          </p:nvSpPr>
          <p:spPr>
            <a:xfrm>
              <a:off x="734471" y="7950"/>
              <a:ext cx="1517207" cy="646331"/>
            </a:xfrm>
            <a:prstGeom prst="rect">
              <a:avLst/>
            </a:prstGeom>
            <a:noFill/>
          </p:spPr>
          <p:txBody>
            <a:bodyPr wrap="square" rtlCol="0">
              <a:spAutoFit/>
            </a:bodyPr>
            <a:lstStyle/>
            <a:p>
              <a:pPr algn="ctr"/>
              <a:r>
                <a:rPr lang="en-US" sz="3600" dirty="0">
                  <a:solidFill>
                    <a:schemeClr val="bg1"/>
                  </a:solidFill>
                </a:rPr>
                <a:t>Tấn công Man in the middle (MITM</a:t>
              </a:r>
              <a:r>
                <a:rPr lang="en-US" sz="3600" dirty="0" smtClean="0">
                  <a:solidFill>
                    <a:schemeClr val="bg1"/>
                  </a:solidFill>
                </a:rPr>
                <a:t>)</a:t>
              </a:r>
              <a:endParaRPr lang="en-US" sz="3600" dirty="0">
                <a:solidFill>
                  <a:schemeClr val="bg1"/>
                </a:solidFill>
              </a:endParaRPr>
            </a:p>
          </p:txBody>
        </p:sp>
      </p:grpSp>
      <p:graphicFrame>
        <p:nvGraphicFramePr>
          <p:cNvPr id="6" name="Diagram 5"/>
          <p:cNvGraphicFramePr/>
          <p:nvPr>
            <p:extLst>
              <p:ext uri="{D42A27DB-BD31-4B8C-83A1-F6EECF244321}">
                <p14:modId xmlns:p14="http://schemas.microsoft.com/office/powerpoint/2010/main" val="2969684195"/>
              </p:ext>
            </p:extLst>
          </p:nvPr>
        </p:nvGraphicFramePr>
        <p:xfrm>
          <a:off x="415636" y="1052945"/>
          <a:ext cx="11319164" cy="5085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2989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5566" y="684127"/>
            <a:ext cx="12207240" cy="5835812"/>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81" name="Group 80"/>
          <p:cNvGrpSpPr/>
          <p:nvPr/>
        </p:nvGrpSpPr>
        <p:grpSpPr>
          <a:xfrm>
            <a:off x="0" y="-21594"/>
            <a:ext cx="12192000" cy="645247"/>
            <a:chOff x="127357" y="-6354"/>
            <a:chExt cx="2524868" cy="645247"/>
          </a:xfrm>
        </p:grpSpPr>
        <p:sp>
          <p:nvSpPr>
            <p:cNvPr id="82" name="Round Same Side Corner Rectangle 81"/>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400" b="1" dirty="0">
                <a:solidFill>
                  <a:schemeClr val="bg1"/>
                </a:solidFill>
              </a:endParaRPr>
            </a:p>
          </p:txBody>
        </p:sp>
        <p:sp>
          <p:nvSpPr>
            <p:cNvPr id="83" name="TextBox 82"/>
            <p:cNvSpPr txBox="1"/>
            <p:nvPr/>
          </p:nvSpPr>
          <p:spPr>
            <a:xfrm>
              <a:off x="127357" y="54118"/>
              <a:ext cx="2524868" cy="584775"/>
            </a:xfrm>
            <a:prstGeom prst="rect">
              <a:avLst/>
            </a:prstGeom>
            <a:noFill/>
          </p:spPr>
          <p:txBody>
            <a:bodyPr wrap="square" rtlCol="0">
              <a:spAutoFit/>
            </a:bodyPr>
            <a:lstStyle/>
            <a:p>
              <a:pPr algn="ctr"/>
              <a:r>
                <a:rPr lang="en-US" sz="3200" smtClean="0">
                  <a:solidFill>
                    <a:schemeClr val="bg1"/>
                  </a:solidFill>
                </a:rPr>
                <a:t>Nội dung chính</a:t>
              </a:r>
              <a:endParaRPr lang="en-US" sz="3200" dirty="0">
                <a:solidFill>
                  <a:schemeClr val="bg1"/>
                </a:solidFill>
              </a:endParaRPr>
            </a:p>
          </p:txBody>
        </p:sp>
      </p:grpSp>
      <p:sp>
        <p:nvSpPr>
          <p:cNvPr id="79" name="Rectangle 78"/>
          <p:cNvSpPr/>
          <p:nvPr/>
        </p:nvSpPr>
        <p:spPr bwMode="auto">
          <a:xfrm>
            <a:off x="1145253" y="623653"/>
            <a:ext cx="12207240" cy="5950961"/>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95" name="TextBox 94"/>
          <p:cNvSpPr txBox="1"/>
          <p:nvPr/>
        </p:nvSpPr>
        <p:spPr>
          <a:xfrm>
            <a:off x="4780277" y="688947"/>
            <a:ext cx="4295062" cy="461665"/>
          </a:xfrm>
          <a:prstGeom prst="rect">
            <a:avLst/>
          </a:prstGeom>
          <a:noFill/>
        </p:spPr>
        <p:txBody>
          <a:bodyPr wrap="square" rtlCol="0">
            <a:spAutoFit/>
          </a:bodyPr>
          <a:lstStyle/>
          <a:p>
            <a:pPr defTabSz="1219170">
              <a:spcBef>
                <a:spcPct val="20000"/>
              </a:spcBef>
              <a:defRPr/>
            </a:pPr>
            <a:r>
              <a:rPr lang="en-US" sz="2400" smtClean="0"/>
              <a:t>Session</a:t>
            </a:r>
            <a:endParaRPr lang="en-US" sz="2400" dirty="0"/>
          </a:p>
        </p:txBody>
      </p:sp>
      <p:sp>
        <p:nvSpPr>
          <p:cNvPr id="96" name="Oval 95"/>
          <p:cNvSpPr>
            <a:spLocks noChangeAspect="1"/>
          </p:cNvSpPr>
          <p:nvPr/>
        </p:nvSpPr>
        <p:spPr>
          <a:xfrm>
            <a:off x="3896897" y="688947"/>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1</a:t>
            </a:r>
            <a:endParaRPr lang="en-US" sz="2400" dirty="0"/>
          </a:p>
        </p:txBody>
      </p:sp>
      <p:sp>
        <p:nvSpPr>
          <p:cNvPr id="97" name="Oval 96"/>
          <p:cNvSpPr>
            <a:spLocks noChangeAspect="1"/>
          </p:cNvSpPr>
          <p:nvPr/>
        </p:nvSpPr>
        <p:spPr>
          <a:xfrm>
            <a:off x="3896897" y="1400571"/>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2</a:t>
            </a:r>
            <a:endParaRPr lang="en-US" sz="2400" dirty="0"/>
          </a:p>
        </p:txBody>
      </p:sp>
      <p:sp>
        <p:nvSpPr>
          <p:cNvPr id="98" name="Oval 97"/>
          <p:cNvSpPr>
            <a:spLocks noChangeAspect="1"/>
          </p:cNvSpPr>
          <p:nvPr/>
        </p:nvSpPr>
        <p:spPr>
          <a:xfrm>
            <a:off x="3910149" y="2112195"/>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3</a:t>
            </a:r>
            <a:endParaRPr lang="en-US" sz="2400" dirty="0"/>
          </a:p>
        </p:txBody>
      </p:sp>
      <p:sp>
        <p:nvSpPr>
          <p:cNvPr id="99" name="Oval 98"/>
          <p:cNvSpPr>
            <a:spLocks noChangeAspect="1"/>
          </p:cNvSpPr>
          <p:nvPr/>
        </p:nvSpPr>
        <p:spPr>
          <a:xfrm>
            <a:off x="3896896" y="2823819"/>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4</a:t>
            </a:r>
            <a:endParaRPr lang="en-US" sz="2400" dirty="0"/>
          </a:p>
        </p:txBody>
      </p:sp>
      <p:sp>
        <p:nvSpPr>
          <p:cNvPr id="100" name="Oval 99"/>
          <p:cNvSpPr>
            <a:spLocks noChangeAspect="1"/>
          </p:cNvSpPr>
          <p:nvPr/>
        </p:nvSpPr>
        <p:spPr>
          <a:xfrm>
            <a:off x="3896896" y="3535443"/>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5</a:t>
            </a:r>
            <a:endParaRPr lang="en-US" sz="2400" dirty="0"/>
          </a:p>
        </p:txBody>
      </p:sp>
      <p:sp>
        <p:nvSpPr>
          <p:cNvPr id="101" name="Oval 100"/>
          <p:cNvSpPr>
            <a:spLocks noChangeAspect="1"/>
          </p:cNvSpPr>
          <p:nvPr/>
        </p:nvSpPr>
        <p:spPr>
          <a:xfrm>
            <a:off x="3896896" y="4247067"/>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6</a:t>
            </a:r>
            <a:endParaRPr lang="en-US" sz="2400" dirty="0"/>
          </a:p>
        </p:txBody>
      </p:sp>
      <p:sp>
        <p:nvSpPr>
          <p:cNvPr id="102" name="Oval 101"/>
          <p:cNvSpPr>
            <a:spLocks noChangeAspect="1"/>
          </p:cNvSpPr>
          <p:nvPr/>
        </p:nvSpPr>
        <p:spPr>
          <a:xfrm>
            <a:off x="3896896" y="4958691"/>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7</a:t>
            </a:r>
            <a:endParaRPr lang="en-US" sz="2400" dirty="0"/>
          </a:p>
        </p:txBody>
      </p:sp>
      <p:sp>
        <p:nvSpPr>
          <p:cNvPr id="103" name="Oval 102"/>
          <p:cNvSpPr>
            <a:spLocks noChangeAspect="1"/>
          </p:cNvSpPr>
          <p:nvPr/>
        </p:nvSpPr>
        <p:spPr>
          <a:xfrm>
            <a:off x="3896896" y="5670315"/>
            <a:ext cx="608873"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8</a:t>
            </a:r>
            <a:endParaRPr lang="en-US" sz="2400" dirty="0"/>
          </a:p>
        </p:txBody>
      </p:sp>
      <p:sp>
        <p:nvSpPr>
          <p:cNvPr id="104" name="TextBox 103"/>
          <p:cNvSpPr txBox="1"/>
          <p:nvPr/>
        </p:nvSpPr>
        <p:spPr>
          <a:xfrm>
            <a:off x="4780277" y="1362099"/>
            <a:ext cx="4625009" cy="461665"/>
          </a:xfrm>
          <a:prstGeom prst="rect">
            <a:avLst/>
          </a:prstGeom>
          <a:noFill/>
        </p:spPr>
        <p:txBody>
          <a:bodyPr wrap="square" rtlCol="0">
            <a:spAutoFit/>
          </a:bodyPr>
          <a:lstStyle/>
          <a:p>
            <a:r>
              <a:rPr lang="en-US" sz="2400" smtClean="0"/>
              <a:t>Khái niệm Session Hijacking</a:t>
            </a:r>
            <a:endParaRPr lang="en-US" sz="2400"/>
          </a:p>
        </p:txBody>
      </p:sp>
      <p:sp>
        <p:nvSpPr>
          <p:cNvPr id="3" name="TextBox 2"/>
          <p:cNvSpPr txBox="1"/>
          <p:nvPr/>
        </p:nvSpPr>
        <p:spPr>
          <a:xfrm>
            <a:off x="4780277" y="2173750"/>
            <a:ext cx="4905183" cy="461665"/>
          </a:xfrm>
          <a:prstGeom prst="rect">
            <a:avLst/>
          </a:prstGeom>
          <a:noFill/>
        </p:spPr>
        <p:txBody>
          <a:bodyPr wrap="square" rtlCol="0">
            <a:spAutoFit/>
          </a:bodyPr>
          <a:lstStyle/>
          <a:p>
            <a:r>
              <a:rPr lang="en-US" sz="2400" smtClean="0"/>
              <a:t>Các dạng tấn công session Hijacking</a:t>
            </a:r>
            <a:endParaRPr lang="en-US" sz="2400"/>
          </a:p>
        </p:txBody>
      </p:sp>
      <p:sp>
        <p:nvSpPr>
          <p:cNvPr id="4" name="TextBox 3"/>
          <p:cNvSpPr txBox="1"/>
          <p:nvPr/>
        </p:nvSpPr>
        <p:spPr>
          <a:xfrm>
            <a:off x="4780277" y="2885374"/>
            <a:ext cx="4625009" cy="461665"/>
          </a:xfrm>
          <a:prstGeom prst="rect">
            <a:avLst/>
          </a:prstGeom>
          <a:noFill/>
        </p:spPr>
        <p:txBody>
          <a:bodyPr wrap="square" rtlCol="0">
            <a:spAutoFit/>
          </a:bodyPr>
          <a:lstStyle/>
          <a:p>
            <a:r>
              <a:rPr lang="en-US" sz="2400" smtClean="0"/>
              <a:t>Session Hijacking trong mô hình OSI</a:t>
            </a:r>
            <a:endParaRPr lang="en-US" sz="2400"/>
          </a:p>
        </p:txBody>
      </p:sp>
      <p:sp>
        <p:nvSpPr>
          <p:cNvPr id="5" name="TextBox 4"/>
          <p:cNvSpPr txBox="1"/>
          <p:nvPr/>
        </p:nvSpPr>
        <p:spPr>
          <a:xfrm>
            <a:off x="4806781" y="3596998"/>
            <a:ext cx="4515234" cy="461665"/>
          </a:xfrm>
          <a:prstGeom prst="rect">
            <a:avLst/>
          </a:prstGeom>
          <a:noFill/>
        </p:spPr>
        <p:txBody>
          <a:bodyPr wrap="square" rtlCol="0">
            <a:spAutoFit/>
          </a:bodyPr>
          <a:lstStyle/>
          <a:p>
            <a:r>
              <a:rPr lang="en-US" sz="2400" smtClean="0"/>
              <a:t>Session Hijacking mức mạng</a:t>
            </a:r>
            <a:endParaRPr lang="en-US" sz="2400"/>
          </a:p>
        </p:txBody>
      </p:sp>
      <p:sp>
        <p:nvSpPr>
          <p:cNvPr id="6" name="TextBox 5"/>
          <p:cNvSpPr txBox="1"/>
          <p:nvPr/>
        </p:nvSpPr>
        <p:spPr>
          <a:xfrm>
            <a:off x="4806781" y="4286888"/>
            <a:ext cx="4943060" cy="461665"/>
          </a:xfrm>
          <a:prstGeom prst="rect">
            <a:avLst/>
          </a:prstGeom>
          <a:noFill/>
        </p:spPr>
        <p:txBody>
          <a:bodyPr wrap="square" rtlCol="0">
            <a:spAutoFit/>
          </a:bodyPr>
          <a:lstStyle/>
          <a:p>
            <a:r>
              <a:rPr lang="en-US" sz="2400" smtClean="0"/>
              <a:t>Session Hijacking mức ứng dụng</a:t>
            </a:r>
            <a:endParaRPr lang="en-US" sz="2400"/>
          </a:p>
        </p:txBody>
      </p:sp>
      <p:sp>
        <p:nvSpPr>
          <p:cNvPr id="13" name="TextBox 12"/>
          <p:cNvSpPr txBox="1"/>
          <p:nvPr/>
        </p:nvSpPr>
        <p:spPr>
          <a:xfrm>
            <a:off x="4806781" y="4958691"/>
            <a:ext cx="5834715" cy="461665"/>
          </a:xfrm>
          <a:prstGeom prst="rect">
            <a:avLst/>
          </a:prstGeom>
          <a:noFill/>
        </p:spPr>
        <p:txBody>
          <a:bodyPr wrap="square" rtlCol="0">
            <a:spAutoFit/>
          </a:bodyPr>
          <a:lstStyle/>
          <a:p>
            <a:r>
              <a:rPr lang="en-US" sz="2400" smtClean="0"/>
              <a:t>Biện pháp bảo vệ và phương pháp ngăn chặn</a:t>
            </a:r>
            <a:endParaRPr lang="en-US" sz="2400"/>
          </a:p>
        </p:txBody>
      </p:sp>
      <p:sp>
        <p:nvSpPr>
          <p:cNvPr id="14" name="TextBox 13"/>
          <p:cNvSpPr txBox="1"/>
          <p:nvPr/>
        </p:nvSpPr>
        <p:spPr>
          <a:xfrm>
            <a:off x="4806781" y="5670315"/>
            <a:ext cx="5874471" cy="461665"/>
          </a:xfrm>
          <a:prstGeom prst="rect">
            <a:avLst/>
          </a:prstGeom>
          <a:noFill/>
        </p:spPr>
        <p:txBody>
          <a:bodyPr wrap="square" rtlCol="0">
            <a:spAutoFit/>
          </a:bodyPr>
          <a:lstStyle/>
          <a:p>
            <a:r>
              <a:rPr lang="en-US" sz="2400" smtClean="0"/>
              <a:t>Demo thử nghiệm</a:t>
            </a:r>
            <a:endParaRPr lang="en-US" sz="2400"/>
          </a:p>
        </p:txBody>
      </p:sp>
    </p:spTree>
    <p:extLst>
      <p:ext uri="{BB962C8B-B14F-4D97-AF65-F5344CB8AC3E}">
        <p14:creationId xmlns:p14="http://schemas.microsoft.com/office/powerpoint/2010/main" val="4274252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1000"/>
                                        <p:tgtEl>
                                          <p:spTgt spid="80"/>
                                        </p:tgtEl>
                                      </p:cBhvr>
                                    </p:animEffect>
                                  </p:childTnLst>
                                </p:cTn>
                              </p:par>
                            </p:childTnLst>
                          </p:cTn>
                        </p:par>
                        <p:par>
                          <p:cTn id="8" fill="hold">
                            <p:stCondLst>
                              <p:cond delay="1000"/>
                            </p:stCondLst>
                            <p:childTnLst>
                              <p:par>
                                <p:cTn id="9" presetID="16" presetClass="entr" presetSubtype="21" fill="hold" grpId="0" nodeType="afterEffect" nodePh="1">
                                  <p:stCondLst>
                                    <p:cond delay="0"/>
                                  </p:stCondLst>
                                  <p:endCondLst>
                                    <p:cond evt="begin" delay="0">
                                      <p:tn val="9"/>
                                    </p:cond>
                                  </p:endCondLst>
                                  <p:childTnLst>
                                    <p:set>
                                      <p:cBhvr>
                                        <p:cTn id="10" dur="1" fill="hold">
                                          <p:stCondLst>
                                            <p:cond delay="0"/>
                                          </p:stCondLst>
                                        </p:cTn>
                                        <p:tgtEl>
                                          <p:spTgt spid="79"/>
                                        </p:tgtEl>
                                        <p:attrNameLst>
                                          <p:attrName>style.visibility</p:attrName>
                                        </p:attrNameLst>
                                      </p:cBhvr>
                                      <p:to>
                                        <p:strVal val="visible"/>
                                      </p:to>
                                    </p:set>
                                    <p:animEffect transition="in" filter="barn(inVertical)">
                                      <p:cBhvr>
                                        <p:cTn id="11" dur="1000"/>
                                        <p:tgtEl>
                                          <p:spTgt spid="7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down)">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wipe(down)">
                                      <p:cBhvr>
                                        <p:cTn id="21" dur="500"/>
                                        <p:tgtEl>
                                          <p:spTgt spid="1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9" grpId="0"/>
      <p:bldP spid="95" grpId="0"/>
      <p:bldP spid="104" grpId="0"/>
      <p:bldP spid="3" grpId="0"/>
      <p:bldP spid="4" grpId="0"/>
      <p:bldP spid="5" grpId="0"/>
      <p:bldP spid="6"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3191" y="90431"/>
            <a:ext cx="11905617" cy="613385"/>
            <a:chOff x="127357" y="-6354"/>
            <a:chExt cx="2524868" cy="613385"/>
          </a:xfrm>
        </p:grpSpPr>
        <p:sp>
          <p:nvSpPr>
            <p:cNvPr id="4" name="Round Same Side Corner Rectangle 3"/>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5" name="TextBox 4"/>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mù</a:t>
              </a:r>
            </a:p>
          </p:txBody>
        </p:sp>
      </p:gr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42109" y="1385455"/>
            <a:ext cx="10571018" cy="4946072"/>
          </a:xfrm>
          <a:prstGeom prst="rect">
            <a:avLst/>
          </a:prstGeom>
          <a:noFill/>
          <a:ln>
            <a:noFill/>
          </a:ln>
        </p:spPr>
      </p:pic>
    </p:spTree>
    <p:extLst>
      <p:ext uri="{BB962C8B-B14F-4D97-AF65-F5344CB8AC3E}">
        <p14:creationId xmlns:p14="http://schemas.microsoft.com/office/powerpoint/2010/main" val="22075171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3191" y="90431"/>
            <a:ext cx="11905617" cy="660635"/>
            <a:chOff x="127357" y="-6354"/>
            <a:chExt cx="2524868" cy="660635"/>
          </a:xfrm>
        </p:grpSpPr>
        <p:sp>
          <p:nvSpPr>
            <p:cNvPr id="4" name="Round Same Side Corner Rectangle 3"/>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5" name="TextBox 4"/>
            <p:cNvSpPr txBox="1"/>
            <p:nvPr/>
          </p:nvSpPr>
          <p:spPr>
            <a:xfrm>
              <a:off x="734471" y="7950"/>
              <a:ext cx="1517207" cy="646331"/>
            </a:xfrm>
            <a:prstGeom prst="rect">
              <a:avLst/>
            </a:prstGeom>
            <a:noFill/>
          </p:spPr>
          <p:txBody>
            <a:bodyPr wrap="square" rtlCol="0">
              <a:spAutoFit/>
            </a:bodyPr>
            <a:lstStyle/>
            <a:p>
              <a:pPr algn="ctr"/>
              <a:r>
                <a:rPr lang="en-US" sz="3600" dirty="0">
                  <a:solidFill>
                    <a:schemeClr val="bg1"/>
                  </a:solidFill>
                </a:rPr>
                <a:t>Tấn công </a:t>
              </a:r>
              <a:r>
                <a:rPr lang="en-US" sz="3600" dirty="0" smtClean="0">
                  <a:solidFill>
                    <a:schemeClr val="bg1"/>
                  </a:solidFill>
                </a:rPr>
                <a:t>mù</a:t>
              </a:r>
              <a:endParaRPr lang="en-US" sz="3600" dirty="0">
                <a:solidFill>
                  <a:schemeClr val="bg1"/>
                </a:solidFill>
              </a:endParaRPr>
            </a:p>
          </p:txBody>
        </p:sp>
      </p:grpSp>
      <p:graphicFrame>
        <p:nvGraphicFramePr>
          <p:cNvPr id="7" name="Diagram 6"/>
          <p:cNvGraphicFramePr/>
          <p:nvPr>
            <p:extLst>
              <p:ext uri="{D42A27DB-BD31-4B8C-83A1-F6EECF244321}">
                <p14:modId xmlns:p14="http://schemas.microsoft.com/office/powerpoint/2010/main" val="2969909001"/>
              </p:ext>
            </p:extLst>
          </p:nvPr>
        </p:nvGraphicFramePr>
        <p:xfrm>
          <a:off x="304800" y="969818"/>
          <a:ext cx="11485418" cy="5168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8717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Tấn công UDP</a:t>
              </a:r>
            </a:p>
          </p:txBody>
        </p:sp>
      </p:grpSp>
      <p:pic>
        <p:nvPicPr>
          <p:cNvPr id="6" name="Picture 5"/>
          <p:cNvPicPr/>
          <p:nvPr/>
        </p:nvPicPr>
        <p:blipFill>
          <a:blip r:embed="rId2"/>
          <a:stretch>
            <a:fillRect/>
          </a:stretch>
        </p:blipFill>
        <p:spPr>
          <a:xfrm>
            <a:off x="2313709" y="1117310"/>
            <a:ext cx="7846382" cy="2637272"/>
          </a:xfrm>
          <a:prstGeom prst="rect">
            <a:avLst/>
          </a:prstGeom>
        </p:spPr>
      </p:pic>
      <p:sp>
        <p:nvSpPr>
          <p:cNvPr id="7" name="TextBox 6"/>
          <p:cNvSpPr txBox="1"/>
          <p:nvPr/>
        </p:nvSpPr>
        <p:spPr>
          <a:xfrm>
            <a:off x="526473" y="3920836"/>
            <a:ext cx="11522335"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t>Kẻ tấn công giả mạo đáp ứng UPD request của client trước khi máy chủ thực sự đáp ứng với nó</a:t>
            </a:r>
            <a:r>
              <a:rPr lang="en-US" sz="3200" dirty="0" smtClean="0"/>
              <a:t>.</a:t>
            </a:r>
          </a:p>
          <a:p>
            <a:pPr marL="285750" indent="-285750">
              <a:buFont typeface="Arial" panose="020B0604020202020204" pitchFamily="34" charset="0"/>
              <a:buChar char="•"/>
            </a:pPr>
            <a:r>
              <a:rPr lang="en-US" sz="3200" dirty="0"/>
              <a:t>Kẻ tấn công sử dụng Man-in-the-Middle để chặn response của máy chủ cho client và gửi đáp ứng giả mạo của chính nó.</a:t>
            </a:r>
          </a:p>
        </p:txBody>
      </p:sp>
    </p:spTree>
    <p:extLst>
      <p:ext uri="{BB962C8B-B14F-4D97-AF65-F5344CB8AC3E}">
        <p14:creationId xmlns:p14="http://schemas.microsoft.com/office/powerpoint/2010/main" val="28152978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84775"/>
            </a:xfrm>
            <a:prstGeom prst="rect">
              <a:avLst/>
            </a:prstGeom>
            <a:noFill/>
          </p:spPr>
          <p:txBody>
            <a:bodyPr wrap="square" rtlCol="0">
              <a:spAutoFit/>
            </a:bodyPr>
            <a:lstStyle/>
            <a:p>
              <a:pPr algn="ctr"/>
              <a:r>
                <a:rPr lang="en-US" sz="3200" dirty="0">
                  <a:solidFill>
                    <a:schemeClr val="bg1"/>
                  </a:solidFill>
                </a:rPr>
                <a:t>IP Spoofing – Source route packets</a:t>
              </a:r>
            </a:p>
          </p:txBody>
        </p:sp>
      </p:grpSp>
      <p:graphicFrame>
        <p:nvGraphicFramePr>
          <p:cNvPr id="5" name="Diagram 4"/>
          <p:cNvGraphicFramePr/>
          <p:nvPr>
            <p:extLst>
              <p:ext uri="{D42A27DB-BD31-4B8C-83A1-F6EECF244321}">
                <p14:modId xmlns:p14="http://schemas.microsoft.com/office/powerpoint/2010/main" val="3339480666"/>
              </p:ext>
            </p:extLst>
          </p:nvPr>
        </p:nvGraphicFramePr>
        <p:xfrm>
          <a:off x="568036" y="1108364"/>
          <a:ext cx="11222182"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4947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60635"/>
            <a:chOff x="127357" y="-6354"/>
            <a:chExt cx="2524868" cy="66063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646331"/>
            </a:xfrm>
            <a:prstGeom prst="rect">
              <a:avLst/>
            </a:prstGeom>
            <a:noFill/>
          </p:spPr>
          <p:txBody>
            <a:bodyPr wrap="square" rtlCol="0">
              <a:spAutoFit/>
            </a:bodyPr>
            <a:lstStyle/>
            <a:p>
              <a:pPr algn="ctr"/>
              <a:r>
                <a:rPr lang="en-US" sz="3600" dirty="0">
                  <a:solidFill>
                    <a:schemeClr val="bg1"/>
                  </a:solidFill>
                </a:rPr>
                <a:t>IP Spoofing – Source route </a:t>
              </a:r>
              <a:r>
                <a:rPr lang="en-US" sz="3600" dirty="0" smtClean="0">
                  <a:solidFill>
                    <a:schemeClr val="bg1"/>
                  </a:solidFill>
                </a:rPr>
                <a:t>packets</a:t>
              </a:r>
              <a:endParaRPr lang="en-US" sz="3600" dirty="0">
                <a:solidFill>
                  <a:schemeClr val="bg1"/>
                </a:solidFill>
              </a:endParaRPr>
            </a:p>
          </p:txBody>
        </p:sp>
      </p:grpSp>
      <p:graphicFrame>
        <p:nvGraphicFramePr>
          <p:cNvPr id="5" name="Diagram 4"/>
          <p:cNvGraphicFramePr/>
          <p:nvPr>
            <p:extLst>
              <p:ext uri="{D42A27DB-BD31-4B8C-83A1-F6EECF244321}">
                <p14:modId xmlns:p14="http://schemas.microsoft.com/office/powerpoint/2010/main" val="3826830630"/>
              </p:ext>
            </p:extLst>
          </p:nvPr>
        </p:nvGraphicFramePr>
        <p:xfrm>
          <a:off x="568036" y="997527"/>
          <a:ext cx="11277600" cy="5140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29483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vi-VN" sz="2800" dirty="0">
                  <a:solidFill>
                    <a:schemeClr val="bg1"/>
                  </a:solidFill>
                  <a:latin typeface="Times New Roman" panose="02020603050405020304" pitchFamily="18" charset="0"/>
                  <a:cs typeface="Times New Roman" panose="02020603050405020304" pitchFamily="18" charset="0"/>
                </a:rPr>
                <a:t>Biện pháp bảo vệ và phương pháp ngăn chặn</a:t>
              </a:r>
              <a:endParaRPr lang="en-US" sz="2800"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5" name="Diagram 4"/>
          <p:cNvGraphicFramePr/>
          <p:nvPr>
            <p:extLst>
              <p:ext uri="{D42A27DB-BD31-4B8C-83A1-F6EECF244321}">
                <p14:modId xmlns:p14="http://schemas.microsoft.com/office/powerpoint/2010/main" val="4103678182"/>
              </p:ext>
            </p:extLst>
          </p:nvPr>
        </p:nvGraphicFramePr>
        <p:xfrm>
          <a:off x="387927" y="900545"/>
          <a:ext cx="11291455" cy="5237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591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vi-VN" sz="2800" dirty="0">
                  <a:solidFill>
                    <a:schemeClr val="bg1"/>
                  </a:solidFill>
                  <a:latin typeface="Times New Roman" panose="02020603050405020304" pitchFamily="18" charset="0"/>
                  <a:cs typeface="Times New Roman" panose="02020603050405020304" pitchFamily="18" charset="0"/>
                </a:rPr>
                <a:t>Biện pháp bảo vệ và phương pháp </a:t>
              </a:r>
              <a:r>
                <a:rPr lang="vi-VN" sz="2800" dirty="0" smtClean="0">
                  <a:solidFill>
                    <a:schemeClr val="bg1"/>
                  </a:solidFill>
                  <a:latin typeface="Times New Roman" panose="02020603050405020304" pitchFamily="18" charset="0"/>
                  <a:cs typeface="Times New Roman" panose="02020603050405020304" pitchFamily="18" charset="0"/>
                </a:rPr>
                <a:t>ng</a:t>
              </a:r>
              <a:r>
                <a:rPr lang="en-US" sz="2800" dirty="0" smtClean="0">
                  <a:solidFill>
                    <a:schemeClr val="bg1"/>
                  </a:solidFill>
                  <a:latin typeface="Times New Roman" panose="02020603050405020304" pitchFamily="18" charset="0"/>
                  <a:cs typeface="Times New Roman" panose="02020603050405020304" pitchFamily="18" charset="0"/>
                </a:rPr>
                <a:t>ăn chặn</a:t>
              </a:r>
              <a:endParaRPr lang="vi-VN" sz="2800" dirty="0" smtClean="0">
                <a:solidFill>
                  <a:schemeClr val="bg1"/>
                </a:solidFill>
                <a:latin typeface="Times New Roman" panose="02020603050405020304" pitchFamily="18" charset="0"/>
                <a:cs typeface="Times New Roman" panose="02020603050405020304" pitchFamily="18" charset="0"/>
              </a:endParaRPr>
            </a:p>
          </p:txBody>
        </p:sp>
      </p:grpSp>
      <p:graphicFrame>
        <p:nvGraphicFramePr>
          <p:cNvPr id="5" name="Diagram 4"/>
          <p:cNvGraphicFramePr/>
          <p:nvPr>
            <p:extLst>
              <p:ext uri="{D42A27DB-BD31-4B8C-83A1-F6EECF244321}">
                <p14:modId xmlns:p14="http://schemas.microsoft.com/office/powerpoint/2010/main" val="1638198038"/>
              </p:ext>
            </p:extLst>
          </p:nvPr>
        </p:nvGraphicFramePr>
        <p:xfrm>
          <a:off x="387927" y="900545"/>
          <a:ext cx="11291455" cy="5237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6801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a:t>
              </a:r>
              <a:r>
                <a:rPr lang="vi-VN" sz="2800" dirty="0" smtClean="0">
                  <a:solidFill>
                    <a:schemeClr val="bg1"/>
                  </a:solidFill>
                  <a:latin typeface="Times New Roman" panose="02020603050405020304" pitchFamily="18" charset="0"/>
                  <a:cs typeface="Times New Roman" panose="02020603050405020304" pitchFamily="18" charset="0"/>
                </a:rPr>
                <a:t>hương </a:t>
              </a:r>
              <a:r>
                <a:rPr lang="vi-VN" sz="2800" dirty="0">
                  <a:solidFill>
                    <a:schemeClr val="bg1"/>
                  </a:solidFill>
                  <a:latin typeface="Times New Roman" panose="02020603050405020304" pitchFamily="18" charset="0"/>
                  <a:cs typeface="Times New Roman" panose="02020603050405020304" pitchFamily="18" charset="0"/>
                </a:rPr>
                <a:t>pháp ngăn chặn</a:t>
              </a:r>
              <a:endParaRPr lang="en-US" sz="2800"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6" name="Diagram 5"/>
          <p:cNvGraphicFramePr/>
          <p:nvPr>
            <p:extLst>
              <p:ext uri="{D42A27DB-BD31-4B8C-83A1-F6EECF244321}">
                <p14:modId xmlns:p14="http://schemas.microsoft.com/office/powerpoint/2010/main" val="1682842756"/>
              </p:ext>
            </p:extLst>
          </p:nvPr>
        </p:nvGraphicFramePr>
        <p:xfrm>
          <a:off x="387927" y="900545"/>
          <a:ext cx="11291455" cy="5237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8026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Phương </a:t>
              </a:r>
              <a:r>
                <a:rPr lang="vi-VN" sz="2800" dirty="0" smtClean="0">
                  <a:solidFill>
                    <a:schemeClr val="bg1"/>
                  </a:solidFill>
                  <a:latin typeface="Times New Roman" panose="02020603050405020304" pitchFamily="18" charset="0"/>
                  <a:cs typeface="Times New Roman" panose="02020603050405020304" pitchFamily="18" charset="0"/>
                </a:rPr>
                <a:t>pháp </a:t>
              </a:r>
              <a:r>
                <a:rPr lang="vi-VN" sz="2800" dirty="0">
                  <a:solidFill>
                    <a:schemeClr val="bg1"/>
                  </a:solidFill>
                  <a:latin typeface="Times New Roman" panose="02020603050405020304" pitchFamily="18" charset="0"/>
                  <a:cs typeface="Times New Roman" panose="02020603050405020304" pitchFamily="18" charset="0"/>
                </a:rPr>
                <a:t>ngăn chặn</a:t>
              </a:r>
              <a:endParaRPr lang="en-US" sz="2800"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5" name="Diagram 4"/>
          <p:cNvGraphicFramePr/>
          <p:nvPr>
            <p:extLst>
              <p:ext uri="{D42A27DB-BD31-4B8C-83A1-F6EECF244321}">
                <p14:modId xmlns:p14="http://schemas.microsoft.com/office/powerpoint/2010/main" val="2185760177"/>
              </p:ext>
            </p:extLst>
          </p:nvPr>
        </p:nvGraphicFramePr>
        <p:xfrm>
          <a:off x="387927" y="900545"/>
          <a:ext cx="11291455" cy="5237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047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3191" y="90431"/>
            <a:ext cx="11905617" cy="613385"/>
            <a:chOff x="127357" y="-6354"/>
            <a:chExt cx="2524868" cy="613385"/>
          </a:xfrm>
        </p:grpSpPr>
        <p:sp>
          <p:nvSpPr>
            <p:cNvPr id="3" name="Round Same Side Corner Rectangle 2"/>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4" name="TextBox 3"/>
            <p:cNvSpPr txBox="1"/>
            <p:nvPr/>
          </p:nvSpPr>
          <p:spPr>
            <a:xfrm>
              <a:off x="734471" y="7950"/>
              <a:ext cx="1517207"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Demo</a:t>
              </a:r>
              <a:endParaRPr lang="en-US" sz="28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463379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a:off x="0" y="950026"/>
            <a:ext cx="12192000" cy="5561985"/>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27" name="Group 26"/>
          <p:cNvGrpSpPr/>
          <p:nvPr/>
        </p:nvGrpSpPr>
        <p:grpSpPr>
          <a:xfrm>
            <a:off x="121867" y="71492"/>
            <a:ext cx="12001459" cy="706803"/>
            <a:chOff x="127357" y="-6354"/>
            <a:chExt cx="2524868" cy="706803"/>
          </a:xfrm>
        </p:grpSpPr>
        <p:sp>
          <p:nvSpPr>
            <p:cNvPr id="28" name="Round Same Side Corner Rectangle 27"/>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19050">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9" name="TextBox 28"/>
            <p:cNvSpPr txBox="1"/>
            <p:nvPr/>
          </p:nvSpPr>
          <p:spPr>
            <a:xfrm>
              <a:off x="127357" y="54118"/>
              <a:ext cx="2524868" cy="646331"/>
            </a:xfrm>
            <a:prstGeom prst="rect">
              <a:avLst/>
            </a:prstGeom>
            <a:noFill/>
          </p:spPr>
          <p:txBody>
            <a:bodyPr wrap="square" rtlCol="0">
              <a:spAutoFit/>
            </a:bodyPr>
            <a:lstStyle/>
            <a:p>
              <a:pPr algn="ctr"/>
              <a:r>
                <a:rPr lang="en-US" sz="3600" smtClean="0">
                  <a:solidFill>
                    <a:schemeClr val="bg1"/>
                  </a:solidFill>
                </a:rPr>
                <a:t>Session</a:t>
              </a:r>
              <a:endParaRPr lang="en-US" sz="2400" dirty="0">
                <a:solidFill>
                  <a:schemeClr val="bg1"/>
                </a:solidFill>
              </a:endParaRPr>
            </a:p>
          </p:txBody>
        </p:sp>
      </p:grpSp>
      <p:grpSp>
        <p:nvGrpSpPr>
          <p:cNvPr id="37" name="Group 24"/>
          <p:cNvGrpSpPr/>
          <p:nvPr/>
        </p:nvGrpSpPr>
        <p:grpSpPr>
          <a:xfrm>
            <a:off x="5420764" y="1188897"/>
            <a:ext cx="1350472" cy="203200"/>
            <a:chOff x="4168751" y="2495551"/>
            <a:chExt cx="1012854" cy="152400"/>
          </a:xfrm>
          <a:solidFill>
            <a:schemeClr val="bg1"/>
          </a:solidFill>
        </p:grpSpPr>
        <p:sp>
          <p:nvSpPr>
            <p:cNvPr id="38" name="Oval 37"/>
            <p:cNvSpPr/>
            <p:nvPr/>
          </p:nvSpPr>
          <p:spPr>
            <a:xfrm>
              <a:off x="4598977" y="2495551"/>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sp>
          <p:nvSpPr>
            <p:cNvPr id="39" name="Oval 38"/>
            <p:cNvSpPr/>
            <p:nvPr/>
          </p:nvSpPr>
          <p:spPr>
            <a:xfrm flipV="1">
              <a:off x="48162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sp>
          <p:nvSpPr>
            <p:cNvPr id="40" name="Oval 39"/>
            <p:cNvSpPr/>
            <p:nvPr/>
          </p:nvSpPr>
          <p:spPr>
            <a:xfrm flipV="1">
              <a:off x="44349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sp>
          <p:nvSpPr>
            <p:cNvPr id="41" name="Oval 40"/>
            <p:cNvSpPr>
              <a:spLocks noChangeAspect="1"/>
            </p:cNvSpPr>
            <p:nvPr/>
          </p:nvSpPr>
          <p:spPr>
            <a:xfrm flipV="1">
              <a:off x="4980277"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sp>
          <p:nvSpPr>
            <p:cNvPr id="42" name="Oval 41"/>
            <p:cNvSpPr>
              <a:spLocks noChangeAspect="1"/>
            </p:cNvSpPr>
            <p:nvPr/>
          </p:nvSpPr>
          <p:spPr>
            <a:xfrm flipV="1">
              <a:off x="4289838"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sp>
          <p:nvSpPr>
            <p:cNvPr id="43" name="Oval 42"/>
            <p:cNvSpPr>
              <a:spLocks noChangeAspect="1"/>
            </p:cNvSpPr>
            <p:nvPr/>
          </p:nvSpPr>
          <p:spPr>
            <a:xfrm flipV="1">
              <a:off x="5125438"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sp>
          <p:nvSpPr>
            <p:cNvPr id="44" name="Oval 43"/>
            <p:cNvSpPr>
              <a:spLocks noChangeAspect="1"/>
            </p:cNvSpPr>
            <p:nvPr/>
          </p:nvSpPr>
          <p:spPr>
            <a:xfrm flipV="1">
              <a:off x="4168751"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40000"/>
                    <a:lumOff val="60000"/>
                  </a:schemeClr>
                </a:solidFill>
              </a:endParaRPr>
            </a:p>
          </p:txBody>
        </p:sp>
      </p:grpSp>
      <p:sp>
        <p:nvSpPr>
          <p:cNvPr id="50" name="Freeform 15"/>
          <p:cNvSpPr>
            <a:spLocks/>
          </p:cNvSpPr>
          <p:nvPr/>
        </p:nvSpPr>
        <p:spPr bwMode="auto">
          <a:xfrm>
            <a:off x="7947184" y="1539022"/>
            <a:ext cx="805110" cy="451365"/>
          </a:xfrm>
          <a:custGeom>
            <a:avLst/>
            <a:gdLst/>
            <a:ahLst/>
            <a:cxnLst>
              <a:cxn ang="0">
                <a:pos x="6" y="50"/>
              </a:cxn>
              <a:cxn ang="0">
                <a:pos x="12" y="44"/>
              </a:cxn>
              <a:cxn ang="0">
                <a:pos x="11" y="40"/>
              </a:cxn>
              <a:cxn ang="0">
                <a:pos x="50" y="1"/>
              </a:cxn>
              <a:cxn ang="0">
                <a:pos x="219" y="1"/>
              </a:cxn>
              <a:cxn ang="0">
                <a:pos x="219" y="0"/>
              </a:cxn>
              <a:cxn ang="0">
                <a:pos x="49" y="0"/>
              </a:cxn>
              <a:cxn ang="0">
                <a:pos x="10" y="39"/>
              </a:cxn>
              <a:cxn ang="0">
                <a:pos x="6" y="38"/>
              </a:cxn>
              <a:cxn ang="0">
                <a:pos x="0" y="44"/>
              </a:cxn>
              <a:cxn ang="0">
                <a:pos x="6" y="50"/>
              </a:cxn>
            </a:cxnLst>
            <a:rect l="0" t="0" r="r" b="b"/>
            <a:pathLst>
              <a:path w="219" h="50">
                <a:moveTo>
                  <a:pt x="6" y="50"/>
                </a:moveTo>
                <a:cubicBezTo>
                  <a:pt x="10" y="50"/>
                  <a:pt x="12" y="48"/>
                  <a:pt x="12" y="44"/>
                </a:cubicBezTo>
                <a:cubicBezTo>
                  <a:pt x="12" y="43"/>
                  <a:pt x="12" y="41"/>
                  <a:pt x="11" y="40"/>
                </a:cubicBezTo>
                <a:cubicBezTo>
                  <a:pt x="50" y="1"/>
                  <a:pt x="50" y="1"/>
                  <a:pt x="50" y="1"/>
                </a:cubicBezTo>
                <a:cubicBezTo>
                  <a:pt x="219" y="1"/>
                  <a:pt x="219" y="1"/>
                  <a:pt x="219" y="1"/>
                </a:cubicBezTo>
                <a:cubicBezTo>
                  <a:pt x="219" y="0"/>
                  <a:pt x="219" y="0"/>
                  <a:pt x="219" y="0"/>
                </a:cubicBezTo>
                <a:cubicBezTo>
                  <a:pt x="49" y="0"/>
                  <a:pt x="49" y="0"/>
                  <a:pt x="49" y="0"/>
                </a:cubicBezTo>
                <a:cubicBezTo>
                  <a:pt x="10" y="39"/>
                  <a:pt x="10" y="39"/>
                  <a:pt x="10" y="39"/>
                </a:cubicBezTo>
                <a:cubicBezTo>
                  <a:pt x="9" y="38"/>
                  <a:pt x="8" y="38"/>
                  <a:pt x="6" y="38"/>
                </a:cubicBezTo>
                <a:cubicBezTo>
                  <a:pt x="3" y="38"/>
                  <a:pt x="0" y="40"/>
                  <a:pt x="0" y="44"/>
                </a:cubicBezTo>
                <a:cubicBezTo>
                  <a:pt x="0" y="48"/>
                  <a:pt x="3" y="50"/>
                  <a:pt x="6" y="50"/>
                </a:cubicBezTo>
                <a:close/>
              </a:path>
            </a:pathLst>
          </a:custGeom>
          <a:solidFill>
            <a:schemeClr val="bg1">
              <a:lumMod val="65000"/>
            </a:schemeClr>
          </a:solidFill>
          <a:ln w="9525">
            <a:solidFill>
              <a:schemeClr val="bg1">
                <a:lumMod val="65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2" name="TextBox 51"/>
          <p:cNvSpPr txBox="1"/>
          <p:nvPr/>
        </p:nvSpPr>
        <p:spPr>
          <a:xfrm>
            <a:off x="8834798" y="1392097"/>
            <a:ext cx="3300980" cy="812530"/>
          </a:xfrm>
          <a:prstGeom prst="rect">
            <a:avLst/>
          </a:prstGeom>
          <a:noFill/>
        </p:spPr>
        <p:txBody>
          <a:bodyPr wrap="square" lIns="0" tIns="0" rIns="0" bIns="0" rtlCol="0" anchor="t">
            <a:spAutoFit/>
          </a:bodyPr>
          <a:lstStyle/>
          <a:p>
            <a:pPr defTabSz="1219170">
              <a:spcBef>
                <a:spcPct val="20000"/>
              </a:spcBef>
              <a:defRPr/>
            </a:pPr>
            <a:r>
              <a:rPr lang="en-US" sz="2400" smtClean="0"/>
              <a:t>Giống 1 bộ nhớ</a:t>
            </a:r>
          </a:p>
          <a:p>
            <a:pPr defTabSz="1219170">
              <a:spcBef>
                <a:spcPct val="20000"/>
              </a:spcBef>
              <a:defRPr/>
            </a:pPr>
            <a:r>
              <a:rPr lang="en-US" sz="2400" smtClean="0"/>
              <a:t>Được  đặt thời gian tồn tại</a:t>
            </a:r>
            <a:endParaRPr lang="en-US" sz="2400" dirty="0"/>
          </a:p>
        </p:txBody>
      </p:sp>
      <p:sp>
        <p:nvSpPr>
          <p:cNvPr id="54" name="Freeform 15"/>
          <p:cNvSpPr>
            <a:spLocks/>
          </p:cNvSpPr>
          <p:nvPr/>
        </p:nvSpPr>
        <p:spPr bwMode="auto">
          <a:xfrm rot="10800000" flipV="1">
            <a:off x="3338830" y="1702004"/>
            <a:ext cx="921198" cy="288383"/>
          </a:xfrm>
          <a:custGeom>
            <a:avLst/>
            <a:gdLst/>
            <a:ahLst/>
            <a:cxnLst>
              <a:cxn ang="0">
                <a:pos x="6" y="50"/>
              </a:cxn>
              <a:cxn ang="0">
                <a:pos x="12" y="44"/>
              </a:cxn>
              <a:cxn ang="0">
                <a:pos x="11" y="40"/>
              </a:cxn>
              <a:cxn ang="0">
                <a:pos x="50" y="1"/>
              </a:cxn>
              <a:cxn ang="0">
                <a:pos x="219" y="1"/>
              </a:cxn>
              <a:cxn ang="0">
                <a:pos x="219" y="0"/>
              </a:cxn>
              <a:cxn ang="0">
                <a:pos x="49" y="0"/>
              </a:cxn>
              <a:cxn ang="0">
                <a:pos x="10" y="39"/>
              </a:cxn>
              <a:cxn ang="0">
                <a:pos x="6" y="38"/>
              </a:cxn>
              <a:cxn ang="0">
                <a:pos x="0" y="44"/>
              </a:cxn>
              <a:cxn ang="0">
                <a:pos x="6" y="50"/>
              </a:cxn>
            </a:cxnLst>
            <a:rect l="0" t="0" r="r" b="b"/>
            <a:pathLst>
              <a:path w="219" h="50">
                <a:moveTo>
                  <a:pt x="6" y="50"/>
                </a:moveTo>
                <a:cubicBezTo>
                  <a:pt x="10" y="50"/>
                  <a:pt x="12" y="48"/>
                  <a:pt x="12" y="44"/>
                </a:cubicBezTo>
                <a:cubicBezTo>
                  <a:pt x="12" y="43"/>
                  <a:pt x="12" y="41"/>
                  <a:pt x="11" y="40"/>
                </a:cubicBezTo>
                <a:cubicBezTo>
                  <a:pt x="50" y="1"/>
                  <a:pt x="50" y="1"/>
                  <a:pt x="50" y="1"/>
                </a:cubicBezTo>
                <a:cubicBezTo>
                  <a:pt x="219" y="1"/>
                  <a:pt x="219" y="1"/>
                  <a:pt x="219" y="1"/>
                </a:cubicBezTo>
                <a:cubicBezTo>
                  <a:pt x="219" y="0"/>
                  <a:pt x="219" y="0"/>
                  <a:pt x="219" y="0"/>
                </a:cubicBezTo>
                <a:cubicBezTo>
                  <a:pt x="49" y="0"/>
                  <a:pt x="49" y="0"/>
                  <a:pt x="49" y="0"/>
                </a:cubicBezTo>
                <a:cubicBezTo>
                  <a:pt x="10" y="39"/>
                  <a:pt x="10" y="39"/>
                  <a:pt x="10" y="39"/>
                </a:cubicBezTo>
                <a:cubicBezTo>
                  <a:pt x="9" y="38"/>
                  <a:pt x="8" y="38"/>
                  <a:pt x="6" y="38"/>
                </a:cubicBezTo>
                <a:cubicBezTo>
                  <a:pt x="3" y="38"/>
                  <a:pt x="0" y="40"/>
                  <a:pt x="0" y="44"/>
                </a:cubicBezTo>
                <a:cubicBezTo>
                  <a:pt x="0" y="48"/>
                  <a:pt x="3" y="50"/>
                  <a:pt x="6" y="50"/>
                </a:cubicBezTo>
                <a:close/>
              </a:path>
            </a:pathLst>
          </a:custGeom>
          <a:solidFill>
            <a:schemeClr val="bg1">
              <a:lumMod val="65000"/>
            </a:schemeClr>
          </a:solidFill>
          <a:ln w="9525">
            <a:solidFill>
              <a:schemeClr val="bg1">
                <a:lumMod val="65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1" name="TextBox 60"/>
          <p:cNvSpPr txBox="1"/>
          <p:nvPr/>
        </p:nvSpPr>
        <p:spPr>
          <a:xfrm>
            <a:off x="121868" y="1524030"/>
            <a:ext cx="3199519" cy="1107996"/>
          </a:xfrm>
          <a:prstGeom prst="rect">
            <a:avLst/>
          </a:prstGeom>
          <a:noFill/>
        </p:spPr>
        <p:txBody>
          <a:bodyPr wrap="square" lIns="0" tIns="0" rIns="0" bIns="0" rtlCol="0" anchor="t">
            <a:spAutoFit/>
          </a:bodyPr>
          <a:lstStyle/>
          <a:p>
            <a:pPr defTabSz="1219170">
              <a:spcBef>
                <a:spcPct val="20000"/>
              </a:spcBef>
              <a:defRPr/>
            </a:pPr>
            <a:r>
              <a:rPr lang="en-US" sz="2400" smtClean="0"/>
              <a:t>Là 1 phiên làm việc người sử dụng giao tiếp với 1 ứng dụng.</a:t>
            </a:r>
            <a:endParaRPr lang="en-US" sz="2400" dirty="0"/>
          </a:p>
        </p:txBody>
      </p:sp>
      <p:sp>
        <p:nvSpPr>
          <p:cNvPr id="68" name="Freeform 15"/>
          <p:cNvSpPr>
            <a:spLocks/>
          </p:cNvSpPr>
          <p:nvPr/>
        </p:nvSpPr>
        <p:spPr bwMode="auto">
          <a:xfrm>
            <a:off x="7848478" y="3589569"/>
            <a:ext cx="903817" cy="207433"/>
          </a:xfrm>
          <a:custGeom>
            <a:avLst/>
            <a:gdLst/>
            <a:ahLst/>
            <a:cxnLst>
              <a:cxn ang="0">
                <a:pos x="6" y="50"/>
              </a:cxn>
              <a:cxn ang="0">
                <a:pos x="12" y="44"/>
              </a:cxn>
              <a:cxn ang="0">
                <a:pos x="11" y="40"/>
              </a:cxn>
              <a:cxn ang="0">
                <a:pos x="50" y="1"/>
              </a:cxn>
              <a:cxn ang="0">
                <a:pos x="219" y="1"/>
              </a:cxn>
              <a:cxn ang="0">
                <a:pos x="219" y="0"/>
              </a:cxn>
              <a:cxn ang="0">
                <a:pos x="49" y="0"/>
              </a:cxn>
              <a:cxn ang="0">
                <a:pos x="10" y="39"/>
              </a:cxn>
              <a:cxn ang="0">
                <a:pos x="6" y="38"/>
              </a:cxn>
              <a:cxn ang="0">
                <a:pos x="0" y="44"/>
              </a:cxn>
              <a:cxn ang="0">
                <a:pos x="6" y="50"/>
              </a:cxn>
            </a:cxnLst>
            <a:rect l="0" t="0" r="r" b="b"/>
            <a:pathLst>
              <a:path w="219" h="50">
                <a:moveTo>
                  <a:pt x="6" y="50"/>
                </a:moveTo>
                <a:cubicBezTo>
                  <a:pt x="10" y="50"/>
                  <a:pt x="12" y="48"/>
                  <a:pt x="12" y="44"/>
                </a:cubicBezTo>
                <a:cubicBezTo>
                  <a:pt x="12" y="43"/>
                  <a:pt x="12" y="41"/>
                  <a:pt x="11" y="40"/>
                </a:cubicBezTo>
                <a:cubicBezTo>
                  <a:pt x="50" y="1"/>
                  <a:pt x="50" y="1"/>
                  <a:pt x="50" y="1"/>
                </a:cubicBezTo>
                <a:cubicBezTo>
                  <a:pt x="219" y="1"/>
                  <a:pt x="219" y="1"/>
                  <a:pt x="219" y="1"/>
                </a:cubicBezTo>
                <a:cubicBezTo>
                  <a:pt x="219" y="0"/>
                  <a:pt x="219" y="0"/>
                  <a:pt x="219" y="0"/>
                </a:cubicBezTo>
                <a:cubicBezTo>
                  <a:pt x="49" y="0"/>
                  <a:pt x="49" y="0"/>
                  <a:pt x="49" y="0"/>
                </a:cubicBezTo>
                <a:cubicBezTo>
                  <a:pt x="10" y="39"/>
                  <a:pt x="10" y="39"/>
                  <a:pt x="10" y="39"/>
                </a:cubicBezTo>
                <a:cubicBezTo>
                  <a:pt x="9" y="38"/>
                  <a:pt x="8" y="38"/>
                  <a:pt x="6" y="38"/>
                </a:cubicBezTo>
                <a:cubicBezTo>
                  <a:pt x="3" y="38"/>
                  <a:pt x="0" y="40"/>
                  <a:pt x="0" y="44"/>
                </a:cubicBezTo>
                <a:cubicBezTo>
                  <a:pt x="0" y="48"/>
                  <a:pt x="3" y="50"/>
                  <a:pt x="6" y="50"/>
                </a:cubicBezTo>
                <a:close/>
              </a:path>
            </a:pathLst>
          </a:custGeom>
          <a:solidFill>
            <a:schemeClr val="bg1">
              <a:lumMod val="65000"/>
            </a:schemeClr>
          </a:solidFill>
          <a:ln w="9525">
            <a:solidFill>
              <a:schemeClr val="bg1">
                <a:lumMod val="65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TextBox 69"/>
          <p:cNvSpPr txBox="1"/>
          <p:nvPr/>
        </p:nvSpPr>
        <p:spPr>
          <a:xfrm>
            <a:off x="8820968" y="3407852"/>
            <a:ext cx="3302359" cy="1181862"/>
          </a:xfrm>
          <a:prstGeom prst="rect">
            <a:avLst/>
          </a:prstGeom>
          <a:noFill/>
        </p:spPr>
        <p:txBody>
          <a:bodyPr wrap="square" lIns="0" tIns="0" rIns="0" bIns="0" rtlCol="0" anchor="t">
            <a:spAutoFit/>
          </a:bodyPr>
          <a:lstStyle/>
          <a:p>
            <a:pPr defTabSz="1219170">
              <a:spcBef>
                <a:spcPct val="20000"/>
              </a:spcBef>
              <a:defRPr/>
            </a:pPr>
            <a:r>
              <a:rPr lang="en-US" sz="2400" smtClean="0"/>
              <a:t>Cấu trúc : key-value</a:t>
            </a:r>
          </a:p>
          <a:p>
            <a:pPr defTabSz="1219170">
              <a:spcBef>
                <a:spcPct val="20000"/>
              </a:spcBef>
              <a:defRPr/>
            </a:pPr>
            <a:r>
              <a:rPr lang="en-US" sz="2400" smtClean="0"/>
              <a:t>Có thể lưu tại server hoặc client</a:t>
            </a:r>
            <a:endParaRPr lang="en-US" sz="2400" dirty="0"/>
          </a:p>
        </p:txBody>
      </p:sp>
      <p:sp>
        <p:nvSpPr>
          <p:cNvPr id="72" name="Freeform 15"/>
          <p:cNvSpPr>
            <a:spLocks/>
          </p:cNvSpPr>
          <p:nvPr/>
        </p:nvSpPr>
        <p:spPr bwMode="auto">
          <a:xfrm rot="10800000" flipV="1">
            <a:off x="3374973" y="3595449"/>
            <a:ext cx="903817" cy="207433"/>
          </a:xfrm>
          <a:custGeom>
            <a:avLst/>
            <a:gdLst/>
            <a:ahLst/>
            <a:cxnLst>
              <a:cxn ang="0">
                <a:pos x="6" y="50"/>
              </a:cxn>
              <a:cxn ang="0">
                <a:pos x="12" y="44"/>
              </a:cxn>
              <a:cxn ang="0">
                <a:pos x="11" y="40"/>
              </a:cxn>
              <a:cxn ang="0">
                <a:pos x="50" y="1"/>
              </a:cxn>
              <a:cxn ang="0">
                <a:pos x="219" y="1"/>
              </a:cxn>
              <a:cxn ang="0">
                <a:pos x="219" y="0"/>
              </a:cxn>
              <a:cxn ang="0">
                <a:pos x="49" y="0"/>
              </a:cxn>
              <a:cxn ang="0">
                <a:pos x="10" y="39"/>
              </a:cxn>
              <a:cxn ang="0">
                <a:pos x="6" y="38"/>
              </a:cxn>
              <a:cxn ang="0">
                <a:pos x="0" y="44"/>
              </a:cxn>
              <a:cxn ang="0">
                <a:pos x="6" y="50"/>
              </a:cxn>
            </a:cxnLst>
            <a:rect l="0" t="0" r="r" b="b"/>
            <a:pathLst>
              <a:path w="219" h="50">
                <a:moveTo>
                  <a:pt x="6" y="50"/>
                </a:moveTo>
                <a:cubicBezTo>
                  <a:pt x="10" y="50"/>
                  <a:pt x="12" y="48"/>
                  <a:pt x="12" y="44"/>
                </a:cubicBezTo>
                <a:cubicBezTo>
                  <a:pt x="12" y="43"/>
                  <a:pt x="12" y="41"/>
                  <a:pt x="11" y="40"/>
                </a:cubicBezTo>
                <a:cubicBezTo>
                  <a:pt x="50" y="1"/>
                  <a:pt x="50" y="1"/>
                  <a:pt x="50" y="1"/>
                </a:cubicBezTo>
                <a:cubicBezTo>
                  <a:pt x="219" y="1"/>
                  <a:pt x="219" y="1"/>
                  <a:pt x="219" y="1"/>
                </a:cubicBezTo>
                <a:cubicBezTo>
                  <a:pt x="219" y="0"/>
                  <a:pt x="219" y="0"/>
                  <a:pt x="219" y="0"/>
                </a:cubicBezTo>
                <a:cubicBezTo>
                  <a:pt x="49" y="0"/>
                  <a:pt x="49" y="0"/>
                  <a:pt x="49" y="0"/>
                </a:cubicBezTo>
                <a:cubicBezTo>
                  <a:pt x="10" y="39"/>
                  <a:pt x="10" y="39"/>
                  <a:pt x="10" y="39"/>
                </a:cubicBezTo>
                <a:cubicBezTo>
                  <a:pt x="9" y="38"/>
                  <a:pt x="8" y="38"/>
                  <a:pt x="6" y="38"/>
                </a:cubicBezTo>
                <a:cubicBezTo>
                  <a:pt x="3" y="38"/>
                  <a:pt x="0" y="40"/>
                  <a:pt x="0" y="44"/>
                </a:cubicBezTo>
                <a:cubicBezTo>
                  <a:pt x="0" y="48"/>
                  <a:pt x="3" y="50"/>
                  <a:pt x="6" y="50"/>
                </a:cubicBezTo>
                <a:close/>
              </a:path>
            </a:pathLst>
          </a:custGeom>
          <a:solidFill>
            <a:schemeClr val="bg1">
              <a:lumMod val="65000"/>
            </a:schemeClr>
          </a:solidFill>
          <a:ln w="9525">
            <a:solidFill>
              <a:schemeClr val="bg1">
                <a:lumMod val="65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9" name="TextBox 78"/>
          <p:cNvSpPr txBox="1"/>
          <p:nvPr/>
        </p:nvSpPr>
        <p:spPr>
          <a:xfrm>
            <a:off x="225773" y="3481856"/>
            <a:ext cx="3199519" cy="1551194"/>
          </a:xfrm>
          <a:prstGeom prst="rect">
            <a:avLst/>
          </a:prstGeom>
          <a:noFill/>
        </p:spPr>
        <p:txBody>
          <a:bodyPr wrap="square" lIns="0" tIns="0" rIns="0" bIns="0" rtlCol="0" anchor="t">
            <a:spAutoFit/>
          </a:bodyPr>
          <a:lstStyle/>
          <a:p>
            <a:pPr defTabSz="1219170">
              <a:spcBef>
                <a:spcPct val="20000"/>
              </a:spcBef>
              <a:defRPr/>
            </a:pPr>
            <a:r>
              <a:rPr lang="en-US" sz="2400" smtClean="0"/>
              <a:t>-Gắn với  1 số mã định danh (sessionID)</a:t>
            </a:r>
          </a:p>
          <a:p>
            <a:pPr defTabSz="1219170">
              <a:spcBef>
                <a:spcPct val="20000"/>
              </a:spcBef>
              <a:defRPr/>
            </a:pPr>
            <a:r>
              <a:rPr lang="en-US" sz="2400" smtClean="0"/>
              <a:t>- 1 hash chứa thông tin người dùng </a:t>
            </a:r>
            <a:endParaRPr lang="en-US" sz="2400" dirty="0"/>
          </a:p>
        </p:txBody>
      </p:sp>
      <p:pic>
        <p:nvPicPr>
          <p:cNvPr id="3" name="Picture 2"/>
          <p:cNvPicPr>
            <a:picLocks noChangeAspect="1"/>
          </p:cNvPicPr>
          <p:nvPr/>
        </p:nvPicPr>
        <p:blipFill>
          <a:blip r:embed="rId2"/>
          <a:stretch>
            <a:fillRect/>
          </a:stretch>
        </p:blipFill>
        <p:spPr>
          <a:xfrm>
            <a:off x="4230403" y="1497496"/>
            <a:ext cx="3716781" cy="3259267"/>
          </a:xfrm>
          <a:prstGeom prst="rect">
            <a:avLst/>
          </a:prstGeom>
        </p:spPr>
      </p:pic>
    </p:spTree>
    <p:extLst>
      <p:ext uri="{BB962C8B-B14F-4D97-AF65-F5344CB8AC3E}">
        <p14:creationId xmlns:p14="http://schemas.microsoft.com/office/powerpoint/2010/main" val="42640594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arn(inVertical)">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barn(inVertical)">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arn(inVertical)">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barn(inVertical)">
                                      <p:cBhvr>
                                        <p:cTn id="3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2" grpId="0"/>
      <p:bldP spid="61" grpId="0"/>
      <p:bldP spid="70" grpId="0"/>
      <p:bldP spid="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1329" y="2967335"/>
            <a:ext cx="11229356" cy="1015663"/>
          </a:xfrm>
          <a:prstGeom prst="rect">
            <a:avLst/>
          </a:prstGeom>
          <a:noFill/>
        </p:spPr>
        <p:txBody>
          <a:bodyPr wrap="none" lIns="91440" tIns="45720" rIns="91440" bIns="45720">
            <a:spAutoFit/>
          </a:bodyPr>
          <a:lstStyle/>
          <a:p>
            <a:pPr algn="ctr"/>
            <a:r>
              <a:rPr lang="en-US" sz="6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Cảm ơn thầy và các bạn lắng nghe !</a:t>
            </a:r>
            <a:endParaRPr 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4224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5240" y="980661"/>
            <a:ext cx="12207240" cy="55186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8" name="Freeform 5"/>
          <p:cNvSpPr>
            <a:spLocks/>
          </p:cNvSpPr>
          <p:nvPr/>
        </p:nvSpPr>
        <p:spPr bwMode="auto">
          <a:xfrm>
            <a:off x="2544349" y="1814676"/>
            <a:ext cx="2230965" cy="4379419"/>
          </a:xfrm>
          <a:custGeom>
            <a:avLst/>
            <a:gdLst>
              <a:gd name="T0" fmla="*/ 0 w 1594"/>
              <a:gd name="T1" fmla="*/ 3017 h 3017"/>
              <a:gd name="T2" fmla="*/ 1594 w 1594"/>
              <a:gd name="T3" fmla="*/ 1509 h 3017"/>
              <a:gd name="T4" fmla="*/ 0 w 1594"/>
              <a:gd name="T5" fmla="*/ 0 h 3017"/>
            </a:gdLst>
            <a:ahLst/>
            <a:cxnLst>
              <a:cxn ang="0">
                <a:pos x="T0" y="T1"/>
              </a:cxn>
              <a:cxn ang="0">
                <a:pos x="T2" y="T3"/>
              </a:cxn>
              <a:cxn ang="0">
                <a:pos x="T4" y="T5"/>
              </a:cxn>
            </a:cxnLst>
            <a:rect l="0" t="0" r="r" b="b"/>
            <a:pathLst>
              <a:path w="1594" h="3017">
                <a:moveTo>
                  <a:pt x="0" y="3017"/>
                </a:moveTo>
                <a:cubicBezTo>
                  <a:pt x="880" y="3017"/>
                  <a:pt x="1594" y="2342"/>
                  <a:pt x="1594" y="1509"/>
                </a:cubicBezTo>
                <a:cubicBezTo>
                  <a:pt x="1594" y="676"/>
                  <a:pt x="880" y="0"/>
                  <a:pt x="0" y="0"/>
                </a:cubicBezTo>
              </a:path>
            </a:pathLst>
          </a:custGeom>
          <a:noFill/>
          <a:ln w="57150"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cxnSp>
        <p:nvCxnSpPr>
          <p:cNvPr id="28" name="Straight Arrow Connector 27"/>
          <p:cNvCxnSpPr>
            <a:stCxn id="10" idx="6"/>
          </p:cNvCxnSpPr>
          <p:nvPr/>
        </p:nvCxnSpPr>
        <p:spPr>
          <a:xfrm flipV="1">
            <a:off x="4151244" y="1662251"/>
            <a:ext cx="1411355" cy="595462"/>
          </a:xfrm>
          <a:prstGeom prst="straightConnector1">
            <a:avLst/>
          </a:prstGeom>
          <a:ln>
            <a:solidFill>
              <a:srgbClr val="F49D15"/>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p:cNvCxnSpPr>
          <p:nvPr/>
        </p:nvCxnSpPr>
        <p:spPr>
          <a:xfrm flipV="1">
            <a:off x="4851399" y="2831991"/>
            <a:ext cx="1337366" cy="475731"/>
          </a:xfrm>
          <a:prstGeom prst="straightConnector1">
            <a:avLst/>
          </a:prstGeom>
          <a:ln>
            <a:solidFill>
              <a:srgbClr val="F49D15"/>
            </a:solidFill>
            <a:tailEnd type="arrow"/>
          </a:ln>
        </p:spPr>
        <p:style>
          <a:lnRef idx="1">
            <a:schemeClr val="accent1"/>
          </a:lnRef>
          <a:fillRef idx="0">
            <a:schemeClr val="accent1"/>
          </a:fillRef>
          <a:effectRef idx="0">
            <a:schemeClr val="accent1"/>
          </a:effectRef>
          <a:fontRef idx="minor">
            <a:schemeClr val="tx1"/>
          </a:fontRef>
        </p:style>
      </p:cxnSp>
      <p:cxnSp>
        <p:nvCxnSpPr>
          <p:cNvPr id="5120" name="Straight Arrow Connector 5119"/>
          <p:cNvCxnSpPr/>
          <p:nvPr/>
        </p:nvCxnSpPr>
        <p:spPr>
          <a:xfrm flipV="1">
            <a:off x="4732425" y="4273893"/>
            <a:ext cx="1552719" cy="264076"/>
          </a:xfrm>
          <a:prstGeom prst="straightConnector1">
            <a:avLst/>
          </a:prstGeom>
          <a:ln>
            <a:solidFill>
              <a:srgbClr val="F49D15"/>
            </a:solidFill>
            <a:tailEnd type="arrow"/>
          </a:ln>
        </p:spPr>
        <p:style>
          <a:lnRef idx="1">
            <a:schemeClr val="accent1"/>
          </a:lnRef>
          <a:fillRef idx="0">
            <a:schemeClr val="accent1"/>
          </a:fillRef>
          <a:effectRef idx="0">
            <a:schemeClr val="accent1"/>
          </a:effectRef>
          <a:fontRef idx="minor">
            <a:schemeClr val="tx1"/>
          </a:fontRef>
        </p:style>
      </p:cxnSp>
      <p:cxnSp>
        <p:nvCxnSpPr>
          <p:cNvPr id="5123" name="Straight Arrow Connector 5122"/>
          <p:cNvCxnSpPr>
            <a:endCxn id="77" idx="1"/>
          </p:cNvCxnSpPr>
          <p:nvPr/>
        </p:nvCxnSpPr>
        <p:spPr>
          <a:xfrm flipV="1">
            <a:off x="4191616" y="5550153"/>
            <a:ext cx="1714162" cy="207728"/>
          </a:xfrm>
          <a:prstGeom prst="straightConnector1">
            <a:avLst/>
          </a:prstGeom>
          <a:ln>
            <a:solidFill>
              <a:srgbClr val="F49D15"/>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50899" y="2367996"/>
            <a:ext cx="3252368" cy="3272780"/>
          </a:xfrm>
          <a:prstGeom prst="ellipse">
            <a:avLst/>
          </a:prstGeom>
          <a:solidFill>
            <a:srgbClr val="F49D15"/>
          </a:soli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schemeClr val="bg1"/>
              </a:solidFill>
            </a:endParaRPr>
          </a:p>
        </p:txBody>
      </p:sp>
      <p:sp>
        <p:nvSpPr>
          <p:cNvPr id="45" name="Text Placeholder 17"/>
          <p:cNvSpPr txBox="1">
            <a:spLocks/>
          </p:cNvSpPr>
          <p:nvPr/>
        </p:nvSpPr>
        <p:spPr>
          <a:xfrm>
            <a:off x="5602971" y="1107021"/>
            <a:ext cx="6231220" cy="1041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mtClean="0"/>
              <a:t>Tấn công vào phiên làm việc giữa client với server bằng việc đánh cắp session.</a:t>
            </a:r>
            <a:endParaRPr lang="en-US" sz="2400" dirty="0"/>
          </a:p>
        </p:txBody>
      </p:sp>
      <p:sp>
        <p:nvSpPr>
          <p:cNvPr id="52" name="Text Placeholder 17"/>
          <p:cNvSpPr txBox="1">
            <a:spLocks/>
          </p:cNvSpPr>
          <p:nvPr/>
        </p:nvSpPr>
        <p:spPr>
          <a:xfrm>
            <a:off x="6194239" y="2215076"/>
            <a:ext cx="5467673" cy="7659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mtClean="0"/>
              <a:t>Kẻ tấn công chiếm quyền điều khiển phiên làm việc </a:t>
            </a:r>
            <a:endParaRPr lang="en-US" sz="2400" dirty="0"/>
          </a:p>
        </p:txBody>
      </p:sp>
      <p:sp>
        <p:nvSpPr>
          <p:cNvPr id="56" name="Text Placeholder 17"/>
          <p:cNvSpPr txBox="1">
            <a:spLocks/>
          </p:cNvSpPr>
          <p:nvPr/>
        </p:nvSpPr>
        <p:spPr>
          <a:xfrm>
            <a:off x="6260343" y="3680024"/>
            <a:ext cx="5208213" cy="7659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mtClean="0"/>
              <a:t>Kẻ tấn công dùng session truy cập đến máy chủ</a:t>
            </a:r>
            <a:endParaRPr lang="en-US" sz="2400" dirty="0"/>
          </a:p>
        </p:txBody>
      </p:sp>
      <p:sp>
        <p:nvSpPr>
          <p:cNvPr id="77" name="Text Placeholder 17"/>
          <p:cNvSpPr txBox="1">
            <a:spLocks/>
          </p:cNvSpPr>
          <p:nvPr/>
        </p:nvSpPr>
        <p:spPr>
          <a:xfrm>
            <a:off x="5905778" y="5183058"/>
            <a:ext cx="5756134" cy="734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mtClean="0"/>
              <a:t>Kẻ tấn công vượt qua quá trình chứng thực, ghi lại phiên làm việc.</a:t>
            </a:r>
            <a:endParaRPr lang="en-US" sz="2400" dirty="0"/>
          </a:p>
        </p:txBody>
      </p:sp>
      <p:sp>
        <p:nvSpPr>
          <p:cNvPr id="81" name="Rectangle 80"/>
          <p:cNvSpPr/>
          <p:nvPr/>
        </p:nvSpPr>
        <p:spPr>
          <a:xfrm>
            <a:off x="2359159" y="2623925"/>
            <a:ext cx="184731" cy="705778"/>
          </a:xfrm>
          <a:prstGeom prst="rect">
            <a:avLst/>
          </a:prstGeom>
          <a:noFill/>
          <a:effectLst>
            <a:outerShdw blurRad="63500" sx="102000" sy="102000" algn="ctr" rotWithShape="0">
              <a:prstClr val="black">
                <a:alpha val="40000"/>
              </a:prstClr>
            </a:outerShdw>
          </a:effectLst>
        </p:spPr>
        <p:txBody>
          <a:bodyPr wrap="none">
            <a:spAutoFit/>
          </a:bodyPr>
          <a:lstStyle/>
          <a:p>
            <a:pPr algn="ctr" defTabSz="1450940"/>
            <a:endParaRPr lang="en-US" b="1" dirty="0">
              <a:solidFill>
                <a:schemeClr val="bg1"/>
              </a:solidFill>
              <a:ea typeface="Open Sans" pitchFamily="34" charset="0"/>
              <a:cs typeface="Open Sans" pitchFamily="34" charset="0"/>
            </a:endParaRPr>
          </a:p>
        </p:txBody>
      </p:sp>
      <p:sp>
        <p:nvSpPr>
          <p:cNvPr id="10" name="Oval 9"/>
          <p:cNvSpPr/>
          <p:nvPr/>
        </p:nvSpPr>
        <p:spPr>
          <a:xfrm>
            <a:off x="3688087" y="2024680"/>
            <a:ext cx="463157" cy="466065"/>
          </a:xfrm>
          <a:prstGeom prst="ellipse">
            <a:avLst/>
          </a:prstGeom>
          <a:solidFill>
            <a:schemeClr val="bg1"/>
          </a:solidFill>
          <a:ln w="76200">
            <a:solidFill>
              <a:srgbClr val="00B0F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schemeClr val="bg1"/>
              </a:solidFill>
            </a:endParaRPr>
          </a:p>
        </p:txBody>
      </p:sp>
      <p:sp>
        <p:nvSpPr>
          <p:cNvPr id="11" name="Oval 10"/>
          <p:cNvSpPr/>
          <p:nvPr/>
        </p:nvSpPr>
        <p:spPr>
          <a:xfrm>
            <a:off x="4388242" y="3074689"/>
            <a:ext cx="463157" cy="466065"/>
          </a:xfrm>
          <a:prstGeom prst="ellipse">
            <a:avLst/>
          </a:prstGeom>
          <a:solidFill>
            <a:schemeClr val="bg1"/>
          </a:solidFill>
          <a:ln w="76200">
            <a:solidFill>
              <a:srgbClr val="ED7D31"/>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schemeClr val="bg1"/>
              </a:solidFill>
            </a:endParaRPr>
          </a:p>
        </p:txBody>
      </p:sp>
      <p:sp>
        <p:nvSpPr>
          <p:cNvPr id="12" name="Oval 11"/>
          <p:cNvSpPr/>
          <p:nvPr/>
        </p:nvSpPr>
        <p:spPr>
          <a:xfrm>
            <a:off x="4388242" y="4416673"/>
            <a:ext cx="463157" cy="466065"/>
          </a:xfrm>
          <a:prstGeom prst="ellipse">
            <a:avLst/>
          </a:prstGeom>
          <a:solidFill>
            <a:schemeClr val="bg1"/>
          </a:solidFill>
          <a:ln w="76200">
            <a:solidFill>
              <a:srgbClr val="A5A5A5"/>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schemeClr val="bg1"/>
              </a:solidFill>
            </a:endParaRPr>
          </a:p>
        </p:txBody>
      </p:sp>
      <p:sp>
        <p:nvSpPr>
          <p:cNvPr id="13" name="Oval 12"/>
          <p:cNvSpPr/>
          <p:nvPr/>
        </p:nvSpPr>
        <p:spPr>
          <a:xfrm>
            <a:off x="3688087" y="5548653"/>
            <a:ext cx="463157" cy="466065"/>
          </a:xfrm>
          <a:prstGeom prst="ellipse">
            <a:avLst/>
          </a:prstGeom>
          <a:solidFill>
            <a:schemeClr val="bg1"/>
          </a:solidFill>
          <a:ln w="76200">
            <a:solidFill>
              <a:srgbClr val="FFC000"/>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schemeClr val="bg1"/>
              </a:solidFill>
            </a:endParaRPr>
          </a:p>
        </p:txBody>
      </p:sp>
      <p:grpSp>
        <p:nvGrpSpPr>
          <p:cNvPr id="37" name="Group 36"/>
          <p:cNvGrpSpPr/>
          <p:nvPr/>
        </p:nvGrpSpPr>
        <p:grpSpPr>
          <a:xfrm>
            <a:off x="127356" y="-21594"/>
            <a:ext cx="11945373" cy="1260801"/>
            <a:chOff x="127357" y="-6354"/>
            <a:chExt cx="2524868" cy="1260801"/>
          </a:xfrm>
        </p:grpSpPr>
        <p:sp>
          <p:nvSpPr>
            <p:cNvPr id="38" name="Round Same Side Corner Rectangle 37"/>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39" name="TextBox 38"/>
            <p:cNvSpPr txBox="1"/>
            <p:nvPr/>
          </p:nvSpPr>
          <p:spPr>
            <a:xfrm>
              <a:off x="127357" y="54118"/>
              <a:ext cx="2524868" cy="1200329"/>
            </a:xfrm>
            <a:prstGeom prst="rect">
              <a:avLst/>
            </a:prstGeom>
            <a:noFill/>
          </p:spPr>
          <p:txBody>
            <a:bodyPr wrap="square" rtlCol="0">
              <a:spAutoFit/>
            </a:bodyPr>
            <a:lstStyle/>
            <a:p>
              <a:pPr algn="ctr"/>
              <a:r>
                <a:rPr lang="en-US" sz="3600" smtClean="0">
                  <a:solidFill>
                    <a:schemeClr val="bg1"/>
                  </a:solidFill>
                </a:rPr>
                <a:t>Session Hijacking</a:t>
              </a:r>
              <a:endParaRPr lang="en-US" sz="3600" dirty="0">
                <a:solidFill>
                  <a:schemeClr val="bg1"/>
                </a:solidFill>
              </a:endParaRPr>
            </a:p>
          </p:txBody>
        </p:sp>
      </p:grpSp>
      <p:sp>
        <p:nvSpPr>
          <p:cNvPr id="3" name="TextBox 2"/>
          <p:cNvSpPr txBox="1"/>
          <p:nvPr/>
        </p:nvSpPr>
        <p:spPr>
          <a:xfrm>
            <a:off x="1362685" y="3145518"/>
            <a:ext cx="2362870" cy="1446550"/>
          </a:xfrm>
          <a:prstGeom prst="rect">
            <a:avLst/>
          </a:prstGeom>
          <a:noFill/>
        </p:spPr>
        <p:txBody>
          <a:bodyPr wrap="square" rtlCol="0">
            <a:spAutoFit/>
          </a:bodyPr>
          <a:lstStyle/>
          <a:p>
            <a:pPr algn="ctr"/>
            <a:r>
              <a:rPr lang="en-US" sz="4400" smtClean="0">
                <a:solidFill>
                  <a:schemeClr val="bg1"/>
                </a:solidFill>
              </a:rPr>
              <a:t>Session Hijacking</a:t>
            </a:r>
            <a:endParaRPr lang="en-US" sz="4400">
              <a:solidFill>
                <a:schemeClr val="bg1"/>
              </a:solidFill>
            </a:endParaRPr>
          </a:p>
        </p:txBody>
      </p:sp>
    </p:spTree>
    <p:extLst>
      <p:ext uri="{BB962C8B-B14F-4D97-AF65-F5344CB8AC3E}">
        <p14:creationId xmlns:p14="http://schemas.microsoft.com/office/powerpoint/2010/main" val="27333653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5120"/>
                                        </p:tgtEl>
                                        <p:attrNameLst>
                                          <p:attrName>style.visibility</p:attrName>
                                        </p:attrNameLst>
                                      </p:cBhvr>
                                      <p:to>
                                        <p:strVal val="visible"/>
                                      </p:to>
                                    </p:set>
                                    <p:animEffect transition="in" filter="wipe(left)">
                                      <p:cBhvr>
                                        <p:cTn id="45" dur="500"/>
                                        <p:tgtEl>
                                          <p:spTgt spid="5120"/>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5123"/>
                                        </p:tgtEl>
                                        <p:attrNameLst>
                                          <p:attrName>style.visibility</p:attrName>
                                        </p:attrNameLst>
                                      </p:cBhvr>
                                      <p:to>
                                        <p:strVal val="visible"/>
                                      </p:to>
                                    </p:set>
                                    <p:animEffect transition="in" filter="wipe(left)">
                                      <p:cBhvr>
                                        <p:cTn id="55" dur="500"/>
                                        <p:tgtEl>
                                          <p:spTgt spid="5123"/>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barn(inVertical)">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barn(inVertical)">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56">
                                            <p:txEl>
                                              <p:pRg st="0" end="0"/>
                                            </p:txEl>
                                          </p:spTgt>
                                        </p:tgtEl>
                                        <p:attrNameLst>
                                          <p:attrName>style.visibility</p:attrName>
                                        </p:attrNameLst>
                                      </p:cBhvr>
                                      <p:to>
                                        <p:strVal val="visible"/>
                                      </p:to>
                                    </p:set>
                                    <p:animEffect transition="in" filter="barn(inVertical)">
                                      <p:cBhvr>
                                        <p:cTn id="70" dur="500"/>
                                        <p:tgtEl>
                                          <p:spTgt spid="56">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barn(inVertical)">
                                      <p:cBhvr>
                                        <p:cTn id="7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45" grpId="0"/>
      <p:bldP spid="52" grpId="0"/>
      <p:bldP spid="77" grpId="0"/>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23" name="Group 22"/>
          <p:cNvGrpSpPr/>
          <p:nvPr/>
        </p:nvGrpSpPr>
        <p:grpSpPr>
          <a:xfrm>
            <a:off x="143191" y="436816"/>
            <a:ext cx="11905617" cy="632691"/>
            <a:chOff x="127357" y="-25660"/>
            <a:chExt cx="2524868" cy="632691"/>
          </a:xfrm>
        </p:grpSpPr>
        <p:sp>
          <p:nvSpPr>
            <p:cNvPr id="26" name="Round Same Side Corner Rectangle 25"/>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7" name="TextBox 26"/>
            <p:cNvSpPr txBox="1"/>
            <p:nvPr/>
          </p:nvSpPr>
          <p:spPr>
            <a:xfrm>
              <a:off x="875909" y="-25660"/>
              <a:ext cx="1055866" cy="584775"/>
            </a:xfrm>
            <a:prstGeom prst="rect">
              <a:avLst/>
            </a:prstGeom>
            <a:noFill/>
          </p:spPr>
          <p:txBody>
            <a:bodyPr wrap="square" rtlCol="0">
              <a:spAutoFit/>
            </a:bodyPr>
            <a:lstStyle/>
            <a:p>
              <a:pPr algn="ctr"/>
              <a:r>
                <a:rPr lang="en-US" sz="3200" smtClean="0">
                  <a:solidFill>
                    <a:schemeClr val="bg1"/>
                  </a:solidFill>
                </a:rPr>
                <a:t>Session Hijacking</a:t>
              </a:r>
              <a:endParaRPr lang="en-US" sz="3200" dirty="0">
                <a:solidFill>
                  <a:schemeClr val="bg1"/>
                </a:solidFill>
              </a:endParaRPr>
            </a:p>
          </p:txBody>
        </p:sp>
      </p:grpSp>
      <p:pic>
        <p:nvPicPr>
          <p:cNvPr id="14" name="Picture 13" descr="Image result for session hijacking"/>
          <p:cNvPicPr/>
          <p:nvPr/>
        </p:nvPicPr>
        <p:blipFill>
          <a:blip r:embed="rId2">
            <a:extLst>
              <a:ext uri="{28A0092B-C50C-407E-A947-70E740481C1C}">
                <a14:useLocalDpi xmlns:a14="http://schemas.microsoft.com/office/drawing/2010/main" val="0"/>
              </a:ext>
            </a:extLst>
          </a:blip>
          <a:srcRect/>
          <a:stretch>
            <a:fillRect/>
          </a:stretch>
        </p:blipFill>
        <p:spPr bwMode="auto">
          <a:xfrm>
            <a:off x="3525078" y="1304870"/>
            <a:ext cx="8044070" cy="5207141"/>
          </a:xfrm>
          <a:prstGeom prst="rect">
            <a:avLst/>
          </a:prstGeom>
          <a:noFill/>
          <a:ln>
            <a:noFill/>
          </a:ln>
        </p:spPr>
      </p:pic>
      <p:sp>
        <p:nvSpPr>
          <p:cNvPr id="7" name="TextBox 6"/>
          <p:cNvSpPr txBox="1"/>
          <p:nvPr/>
        </p:nvSpPr>
        <p:spPr>
          <a:xfrm>
            <a:off x="143191" y="1648266"/>
            <a:ext cx="3381887" cy="461665"/>
          </a:xfrm>
          <a:prstGeom prst="rect">
            <a:avLst/>
          </a:prstGeom>
          <a:noFill/>
        </p:spPr>
        <p:txBody>
          <a:bodyPr wrap="square" rtlCol="0">
            <a:spAutoFit/>
          </a:bodyPr>
          <a:lstStyle/>
          <a:p>
            <a:r>
              <a:rPr lang="en-US" sz="2400" smtClean="0"/>
              <a:t>Minh họa 1 cuộc tấn công</a:t>
            </a:r>
            <a:endParaRPr lang="en-US" sz="2400"/>
          </a:p>
        </p:txBody>
      </p:sp>
    </p:spTree>
    <p:extLst>
      <p:ext uri="{BB962C8B-B14F-4D97-AF65-F5344CB8AC3E}">
        <p14:creationId xmlns:p14="http://schemas.microsoft.com/office/powerpoint/2010/main" val="1166020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23" name="Group 22"/>
          <p:cNvGrpSpPr/>
          <p:nvPr/>
        </p:nvGrpSpPr>
        <p:grpSpPr>
          <a:xfrm>
            <a:off x="143191" y="456122"/>
            <a:ext cx="11905617" cy="613385"/>
            <a:chOff x="127357" y="-6354"/>
            <a:chExt cx="2524868" cy="613385"/>
          </a:xfrm>
        </p:grpSpPr>
        <p:sp>
          <p:nvSpPr>
            <p:cNvPr id="26" name="Round Same Side Corner Rectangle 25"/>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7" name="TextBox 26"/>
            <p:cNvSpPr txBox="1"/>
            <p:nvPr/>
          </p:nvSpPr>
          <p:spPr>
            <a:xfrm>
              <a:off x="734471" y="7950"/>
              <a:ext cx="1517207" cy="584775"/>
            </a:xfrm>
            <a:prstGeom prst="rect">
              <a:avLst/>
            </a:prstGeom>
            <a:noFill/>
          </p:spPr>
          <p:txBody>
            <a:bodyPr wrap="square" rtlCol="0">
              <a:spAutoFit/>
            </a:bodyPr>
            <a:lstStyle/>
            <a:p>
              <a:pPr algn="ctr"/>
              <a:r>
                <a:rPr lang="en-US" sz="3200" smtClean="0">
                  <a:solidFill>
                    <a:schemeClr val="bg1"/>
                  </a:solidFill>
                </a:rPr>
                <a:t>Các dạng tấn công Session Hijacking</a:t>
              </a:r>
              <a:endParaRPr lang="en-US" sz="3200" dirty="0">
                <a:solidFill>
                  <a:schemeClr val="bg1"/>
                </a:solidFill>
              </a:endParaRPr>
            </a:p>
          </p:txBody>
        </p:sp>
      </p:grpSp>
      <p:sp>
        <p:nvSpPr>
          <p:cNvPr id="16" name="Oval 15"/>
          <p:cNvSpPr>
            <a:spLocks noChangeAspect="1"/>
          </p:cNvSpPr>
          <p:nvPr/>
        </p:nvSpPr>
        <p:spPr>
          <a:xfrm>
            <a:off x="2462601" y="2815127"/>
            <a:ext cx="543339"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1</a:t>
            </a:r>
            <a:endParaRPr lang="en-US" sz="2400" dirty="0"/>
          </a:p>
        </p:txBody>
      </p:sp>
      <p:sp>
        <p:nvSpPr>
          <p:cNvPr id="12" name="TextBox 11"/>
          <p:cNvSpPr txBox="1"/>
          <p:nvPr/>
        </p:nvSpPr>
        <p:spPr>
          <a:xfrm>
            <a:off x="3520751" y="2592438"/>
            <a:ext cx="6639340" cy="1107996"/>
          </a:xfrm>
          <a:prstGeom prst="rect">
            <a:avLst/>
          </a:prstGeom>
          <a:noFill/>
        </p:spPr>
        <p:txBody>
          <a:bodyPr wrap="square" rtlCol="0">
            <a:spAutoFit/>
          </a:bodyPr>
          <a:lstStyle/>
          <a:p>
            <a:r>
              <a:rPr lang="en-US" sz="2400" i="1" smtClean="0"/>
              <a:t>Chủ động</a:t>
            </a:r>
            <a:r>
              <a:rPr lang="en-US" sz="2400" smtClean="0"/>
              <a:t>: </a:t>
            </a:r>
            <a:r>
              <a:rPr lang="en-US" sz="2400"/>
              <a:t>Hacker sẽ tìm các phiên làm việc đang hoạt động và chiếm đoạt nó thông qua các công cụ</a:t>
            </a:r>
          </a:p>
          <a:p>
            <a:endParaRPr lang="en-US"/>
          </a:p>
        </p:txBody>
      </p:sp>
      <p:sp>
        <p:nvSpPr>
          <p:cNvPr id="20" name="Oval 19"/>
          <p:cNvSpPr>
            <a:spLocks noChangeAspect="1"/>
          </p:cNvSpPr>
          <p:nvPr/>
        </p:nvSpPr>
        <p:spPr>
          <a:xfrm>
            <a:off x="2462601" y="4212966"/>
            <a:ext cx="543339"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2</a:t>
            </a:r>
            <a:endParaRPr lang="en-US" sz="2400" dirty="0"/>
          </a:p>
        </p:txBody>
      </p:sp>
      <p:sp>
        <p:nvSpPr>
          <p:cNvPr id="13" name="TextBox 12"/>
          <p:cNvSpPr txBox="1"/>
          <p:nvPr/>
        </p:nvSpPr>
        <p:spPr>
          <a:xfrm>
            <a:off x="3617843" y="4095454"/>
            <a:ext cx="6811618" cy="1569660"/>
          </a:xfrm>
          <a:prstGeom prst="rect">
            <a:avLst/>
          </a:prstGeom>
          <a:noFill/>
        </p:spPr>
        <p:txBody>
          <a:bodyPr wrap="square" rtlCol="0">
            <a:spAutoFit/>
          </a:bodyPr>
          <a:lstStyle/>
          <a:p>
            <a:r>
              <a:rPr lang="en-US" sz="2400" i="1" smtClean="0"/>
              <a:t>Thụ </a:t>
            </a:r>
            <a:r>
              <a:rPr lang="en-US" sz="2400" i="1"/>
              <a:t>động: </a:t>
            </a:r>
            <a:r>
              <a:rPr lang="en-US" sz="2400"/>
              <a:t>Các kẻ tấn công chỉ theo dõi và ghi lại tất cả những thông tin được gửi bởi người sử dụng hợp lệ (nghe lén).</a:t>
            </a:r>
          </a:p>
          <a:p>
            <a:endParaRPr lang="en-US" sz="2400"/>
          </a:p>
        </p:txBody>
      </p:sp>
    </p:spTree>
    <p:extLst>
      <p:ext uri="{BB962C8B-B14F-4D97-AF65-F5344CB8AC3E}">
        <p14:creationId xmlns:p14="http://schemas.microsoft.com/office/powerpoint/2010/main" val="159616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23" name="Group 22"/>
          <p:cNvGrpSpPr/>
          <p:nvPr/>
        </p:nvGrpSpPr>
        <p:grpSpPr>
          <a:xfrm>
            <a:off x="143191" y="456122"/>
            <a:ext cx="11905617" cy="613385"/>
            <a:chOff x="127357" y="-6354"/>
            <a:chExt cx="2524868" cy="613385"/>
          </a:xfrm>
        </p:grpSpPr>
        <p:sp>
          <p:nvSpPr>
            <p:cNvPr id="26" name="Round Same Side Corner Rectangle 25"/>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7" name="TextBox 26"/>
            <p:cNvSpPr txBox="1"/>
            <p:nvPr/>
          </p:nvSpPr>
          <p:spPr>
            <a:xfrm>
              <a:off x="734471" y="7950"/>
              <a:ext cx="1517207" cy="584775"/>
            </a:xfrm>
            <a:prstGeom prst="rect">
              <a:avLst/>
            </a:prstGeom>
            <a:noFill/>
          </p:spPr>
          <p:txBody>
            <a:bodyPr wrap="square" rtlCol="0">
              <a:spAutoFit/>
            </a:bodyPr>
            <a:lstStyle/>
            <a:p>
              <a:pPr algn="ctr"/>
              <a:r>
                <a:rPr lang="en-US" sz="3200" smtClean="0">
                  <a:solidFill>
                    <a:schemeClr val="bg1"/>
                  </a:solidFill>
                </a:rPr>
                <a:t>Session Hijacking trong mô hình OSI</a:t>
              </a:r>
              <a:endParaRPr lang="en-US" sz="3200" dirty="0">
                <a:solidFill>
                  <a:schemeClr val="bg1"/>
                </a:solidFill>
              </a:endParaRPr>
            </a:p>
          </p:txBody>
        </p:sp>
      </p:grpSp>
      <p:sp>
        <p:nvSpPr>
          <p:cNvPr id="12" name="TextBox 11"/>
          <p:cNvSpPr txBox="1"/>
          <p:nvPr/>
        </p:nvSpPr>
        <p:spPr>
          <a:xfrm>
            <a:off x="2093843" y="2140561"/>
            <a:ext cx="8706679" cy="1569660"/>
          </a:xfrm>
          <a:prstGeom prst="rect">
            <a:avLst/>
          </a:prstGeom>
          <a:noFill/>
        </p:spPr>
        <p:txBody>
          <a:bodyPr wrap="square" rtlCol="0">
            <a:spAutoFit/>
          </a:bodyPr>
          <a:lstStyle/>
          <a:p>
            <a:pPr lvl="1"/>
            <a:r>
              <a:rPr lang="en-US" sz="2400" dirty="0"/>
              <a:t>Hijacking mức mạng: làm việc với tầng giao vận TCP/UDP để thông dịch các packets trong một phiên làm việc giữa client và server</a:t>
            </a:r>
            <a:endParaRPr lang="en-US" sz="2000" dirty="0"/>
          </a:p>
          <a:p>
            <a:endParaRPr lang="en-US" sz="2400" dirty="0"/>
          </a:p>
        </p:txBody>
      </p:sp>
      <p:sp>
        <p:nvSpPr>
          <p:cNvPr id="13" name="TextBox 12"/>
          <p:cNvSpPr txBox="1"/>
          <p:nvPr/>
        </p:nvSpPr>
        <p:spPr>
          <a:xfrm>
            <a:off x="2093843" y="4171884"/>
            <a:ext cx="8309114" cy="830997"/>
          </a:xfrm>
          <a:prstGeom prst="rect">
            <a:avLst/>
          </a:prstGeom>
          <a:noFill/>
        </p:spPr>
        <p:txBody>
          <a:bodyPr wrap="square" rtlCol="0">
            <a:spAutoFit/>
          </a:bodyPr>
          <a:lstStyle/>
          <a:p>
            <a:pPr lvl="1"/>
            <a:r>
              <a:rPr lang="en-US" sz="2400"/>
              <a:t>Hijacking mức ứng dụng: hacker giành quyền kiểm soát trên HTTP session thông qua session đã đánh cắp được</a:t>
            </a:r>
            <a:endParaRPr lang="en-US" sz="2000"/>
          </a:p>
        </p:txBody>
      </p:sp>
      <p:sp>
        <p:nvSpPr>
          <p:cNvPr id="10" name="Oval 9"/>
          <p:cNvSpPr>
            <a:spLocks noChangeAspect="1"/>
          </p:cNvSpPr>
          <p:nvPr/>
        </p:nvSpPr>
        <p:spPr>
          <a:xfrm>
            <a:off x="978357" y="2140561"/>
            <a:ext cx="543339"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1</a:t>
            </a:r>
            <a:endParaRPr lang="en-US" sz="2400" dirty="0"/>
          </a:p>
        </p:txBody>
      </p:sp>
      <p:sp>
        <p:nvSpPr>
          <p:cNvPr id="11" name="Oval 10"/>
          <p:cNvSpPr>
            <a:spLocks noChangeAspect="1"/>
          </p:cNvSpPr>
          <p:nvPr/>
        </p:nvSpPr>
        <p:spPr>
          <a:xfrm>
            <a:off x="978357" y="4171884"/>
            <a:ext cx="543339" cy="523220"/>
          </a:xfrm>
          <a:prstGeom prst="ellipse">
            <a:avLst/>
          </a:prstGeom>
          <a:solidFill>
            <a:srgbClr val="00B0F0"/>
          </a:solidFill>
          <a:ln>
            <a:noFill/>
          </a:ln>
          <a:effectLst>
            <a:outerShdw blurRad="38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2</a:t>
            </a:r>
            <a:endParaRPr lang="en-US" sz="2400" dirty="0"/>
          </a:p>
        </p:txBody>
      </p:sp>
    </p:spTree>
    <p:extLst>
      <p:ext uri="{BB962C8B-B14F-4D97-AF65-F5344CB8AC3E}">
        <p14:creationId xmlns:p14="http://schemas.microsoft.com/office/powerpoint/2010/main" val="2199162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noFill/>
          <a:ln w="63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23" name="Group 22"/>
          <p:cNvGrpSpPr/>
          <p:nvPr/>
        </p:nvGrpSpPr>
        <p:grpSpPr>
          <a:xfrm>
            <a:off x="143191" y="90431"/>
            <a:ext cx="11905617" cy="613385"/>
            <a:chOff x="127357" y="-6354"/>
            <a:chExt cx="2524868" cy="613385"/>
          </a:xfrm>
        </p:grpSpPr>
        <p:sp>
          <p:nvSpPr>
            <p:cNvPr id="26" name="Round Same Side Corner Rectangle 25"/>
            <p:cNvSpPr/>
            <p:nvPr/>
          </p:nvSpPr>
          <p:spPr bwMode="auto">
            <a:xfrm rot="10800000" flipH="1">
              <a:off x="127357" y="-6354"/>
              <a:ext cx="2524868" cy="613385"/>
            </a:xfrm>
            <a:prstGeom prst="round2SameRect">
              <a:avLst>
                <a:gd name="adj1" fmla="val 35205"/>
                <a:gd name="adj2" fmla="val 0"/>
              </a:avLst>
            </a:prstGeom>
            <a:solidFill>
              <a:schemeClr val="tx1">
                <a:alpha val="50000"/>
              </a:schemeClr>
            </a:solidFill>
            <a:ln w="9525">
              <a:solidFill>
                <a:schemeClr val="tx1"/>
              </a:solid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bg1"/>
                </a:solidFill>
              </a:endParaRPr>
            </a:p>
          </p:txBody>
        </p:sp>
        <p:sp>
          <p:nvSpPr>
            <p:cNvPr id="27" name="TextBox 26"/>
            <p:cNvSpPr txBox="1"/>
            <p:nvPr/>
          </p:nvSpPr>
          <p:spPr>
            <a:xfrm>
              <a:off x="734471" y="7950"/>
              <a:ext cx="1517207" cy="584775"/>
            </a:xfrm>
            <a:prstGeom prst="rect">
              <a:avLst/>
            </a:prstGeom>
            <a:noFill/>
          </p:spPr>
          <p:txBody>
            <a:bodyPr wrap="square" rtlCol="0">
              <a:spAutoFit/>
            </a:bodyPr>
            <a:lstStyle/>
            <a:p>
              <a:pPr algn="ctr"/>
              <a:r>
                <a:rPr lang="en-US" sz="3200" smtClean="0">
                  <a:solidFill>
                    <a:schemeClr val="bg1"/>
                  </a:solidFill>
                </a:rPr>
                <a:t>Session Hijacking mức ứng dụng</a:t>
              </a:r>
              <a:endParaRPr lang="en-US" sz="3200" dirty="0">
                <a:solidFill>
                  <a:schemeClr val="bg1"/>
                </a:solidFill>
              </a:endParaRPr>
            </a:p>
          </p:txBody>
        </p:sp>
      </p:grpSp>
      <p:sp>
        <p:nvSpPr>
          <p:cNvPr id="7" name="Title 6"/>
          <p:cNvSpPr>
            <a:spLocks noGrp="1"/>
          </p:cNvSpPr>
          <p:nvPr>
            <p:ph type="ctrTitle"/>
          </p:nvPr>
        </p:nvSpPr>
        <p:spPr>
          <a:xfrm>
            <a:off x="1015999" y="1305220"/>
            <a:ext cx="9144000" cy="578922"/>
          </a:xfrm>
        </p:spPr>
        <p:txBody>
          <a:bodyPr>
            <a:noAutofit/>
          </a:bodyPr>
          <a:lstStyle/>
          <a:p>
            <a:pPr algn="l"/>
            <a:r>
              <a:rPr lang="en-US" sz="2400" dirty="0"/>
              <a:t>Các cách tấn công chính:</a:t>
            </a:r>
            <a:br>
              <a:rPr lang="en-US" sz="2400" dirty="0"/>
            </a:br>
            <a:endParaRPr lang="en-US" sz="2400" dirty="0"/>
          </a:p>
        </p:txBody>
      </p:sp>
      <p:graphicFrame>
        <p:nvGraphicFramePr>
          <p:cNvPr id="10" name="Diagram 9"/>
          <p:cNvGraphicFramePr/>
          <p:nvPr>
            <p:extLst>
              <p:ext uri="{D42A27DB-BD31-4B8C-83A1-F6EECF244321}">
                <p14:modId xmlns:p14="http://schemas.microsoft.com/office/powerpoint/2010/main" val="1839024031"/>
              </p:ext>
            </p:extLst>
          </p:nvPr>
        </p:nvGraphicFramePr>
        <p:xfrm>
          <a:off x="2286000" y="1678898"/>
          <a:ext cx="7873999" cy="4459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78227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Graphic spid="10"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18237</TotalTime>
  <Words>2175</Words>
  <Application>Microsoft Office PowerPoint</Application>
  <PresentationFormat>Widescreen</PresentationFormat>
  <Paragraphs>206</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Estrangelo Edessa</vt:lpstr>
      <vt:lpstr>Open Sans</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cách tấn công chính: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SageFox</Company>
  <LinksUpToDate>false</LinksUpToDate>
  <SharedDoc>false</SharedDoc>
  <HyperlinkBase>http://sage-fox.com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Nyat Ding</cp:lastModifiedBy>
  <cp:revision>5890</cp:revision>
  <dcterms:created xsi:type="dcterms:W3CDTF">2015-12-31T02:20:12Z</dcterms:created>
  <dcterms:modified xsi:type="dcterms:W3CDTF">2019-05-12T06:21:26Z</dcterms:modified>
</cp:coreProperties>
</file>