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551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59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9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117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904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12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90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25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01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62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1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72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67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75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F99F6D-3423-4B09-AF75-FAFDCCB270DA}" type="datetimeFigureOut">
              <a:rPr lang="id-ID" smtClean="0"/>
              <a:t>11/04/2016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478CE-DB0C-426E-B1E1-CFBEDF5B52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5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423" y="553350"/>
            <a:ext cx="8574622" cy="2616199"/>
          </a:xfrm>
        </p:spPr>
        <p:txBody>
          <a:bodyPr/>
          <a:lstStyle/>
          <a:p>
            <a:r>
              <a:rPr lang="id-ID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</a:t>
            </a:r>
            <a:r>
              <a:rPr lang="id-ID" dirty="0" err="1" smtClean="0"/>
              <a:t>ER</a:t>
            </a:r>
            <a:r>
              <a:rPr lang="id-ID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</a:t>
            </a:r>
            <a:r>
              <a:rPr lang="id-ID" dirty="0" err="1" smtClean="0"/>
              <a:t>US</a:t>
            </a:r>
            <a:r>
              <a:rPr lang="id-ID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</a:t>
            </a:r>
            <a:r>
              <a:rPr lang="id-ID" dirty="0" err="1" smtClean="0"/>
              <a:t>EB</a:t>
            </a:r>
            <a:r>
              <a:rPr lang="id-ID" sz="4000" dirty="0" err="1" smtClean="0"/>
              <a:t>.com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err="1" smtClean="0">
                <a:latin typeface="Broadway" panose="04040905080B02020502" pitchFamily="82" charset="0"/>
              </a:rPr>
              <a:t>S</a:t>
            </a:r>
            <a:r>
              <a:rPr lang="id-ID" sz="3200" dirty="0" err="1" smtClean="0"/>
              <a:t>olution</a:t>
            </a:r>
            <a:r>
              <a:rPr lang="id-ID" dirty="0" smtClean="0"/>
              <a:t> </a:t>
            </a:r>
            <a:r>
              <a:rPr lang="id-ID" dirty="0" err="1" smtClean="0">
                <a:latin typeface="Broadway" panose="04040905080B02020502" pitchFamily="82" charset="0"/>
              </a:rPr>
              <a:t>L</a:t>
            </a:r>
            <a:r>
              <a:rPr lang="id-ID" sz="3200" dirty="0" err="1" smtClean="0"/>
              <a:t>ibrary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860562"/>
            <a:ext cx="6987645" cy="1388534"/>
          </a:xfrm>
        </p:spPr>
        <p:txBody>
          <a:bodyPr/>
          <a:lstStyle/>
          <a:p>
            <a:r>
              <a:rPr lang="id-ID" dirty="0" err="1" smtClean="0"/>
              <a:t>Arjun</a:t>
            </a:r>
            <a:r>
              <a:rPr lang="id-ID" dirty="0" smtClean="0"/>
              <a:t> </a:t>
            </a:r>
            <a:r>
              <a:rPr lang="id-ID" dirty="0" err="1" smtClean="0"/>
              <a:t>Akuwalul</a:t>
            </a:r>
            <a:r>
              <a:rPr lang="id-ID" dirty="0" smtClean="0"/>
              <a:t> </a:t>
            </a:r>
            <a:r>
              <a:rPr lang="id-ID" dirty="0" err="1" smtClean="0"/>
              <a:t>Ilma</a:t>
            </a:r>
            <a:endParaRPr lang="id-ID" dirty="0" smtClean="0"/>
          </a:p>
          <a:p>
            <a:r>
              <a:rPr lang="id-ID" dirty="0" smtClean="0"/>
              <a:t>Muhammad Iwan Samsudin</a:t>
            </a:r>
          </a:p>
          <a:p>
            <a:r>
              <a:rPr lang="id-ID" dirty="0" err="1" smtClean="0"/>
              <a:t>Akhmad</a:t>
            </a:r>
            <a:r>
              <a:rPr lang="id-ID" dirty="0" smtClean="0"/>
              <a:t> Didik Supriyanto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283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081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5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9" y="247390"/>
            <a:ext cx="9964478" cy="704589"/>
          </a:xfrm>
        </p:spPr>
        <p:txBody>
          <a:bodyPr/>
          <a:lstStyle/>
          <a:p>
            <a:r>
              <a:rPr lang="id-ID" dirty="0" smtClean="0"/>
              <a:t>Masalah yang Dihadapi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74" y="1102801"/>
            <a:ext cx="7703507" cy="5423373"/>
          </a:xfrm>
        </p:spPr>
      </p:pic>
    </p:spTree>
    <p:extLst>
      <p:ext uri="{BB962C8B-B14F-4D97-AF65-F5344CB8AC3E}">
        <p14:creationId xmlns:p14="http://schemas.microsoft.com/office/powerpoint/2010/main" val="4376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7787"/>
            <a:ext cx="10018713" cy="826718"/>
          </a:xfrm>
        </p:spPr>
        <p:txBody>
          <a:bodyPr/>
          <a:lstStyle/>
          <a:p>
            <a:r>
              <a:rPr lang="id-ID" dirty="0" smtClean="0"/>
              <a:t>Halaman Utama </a:t>
            </a:r>
            <a:r>
              <a:rPr lang="id-ID" dirty="0" err="1" smtClean="0"/>
              <a:t>PerPusweb.com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2" b="5284"/>
          <a:stretch/>
        </p:blipFill>
        <p:spPr>
          <a:xfrm>
            <a:off x="2171133" y="1562099"/>
            <a:ext cx="9823810" cy="4575654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484311" y="2793304"/>
            <a:ext cx="870582" cy="7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087615" y="2793304"/>
            <a:ext cx="870582" cy="7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657538" y="1755732"/>
            <a:ext cx="870582" cy="7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730192" y="2308965"/>
            <a:ext cx="474356" cy="359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2839"/>
            <a:ext cx="10018713" cy="739036"/>
          </a:xfrm>
        </p:spPr>
        <p:txBody>
          <a:bodyPr/>
          <a:lstStyle/>
          <a:p>
            <a:r>
              <a:rPr lang="id-ID" dirty="0" smtClean="0"/>
              <a:t>Halaman </a:t>
            </a:r>
            <a:r>
              <a:rPr lang="id-ID" dirty="0" err="1" smtClean="0"/>
              <a:t>Login</a:t>
            </a:r>
            <a:r>
              <a:rPr lang="id-ID" dirty="0" smtClean="0"/>
              <a:t> </a:t>
            </a:r>
            <a:r>
              <a:rPr lang="id-ID" dirty="0" err="1" smtClean="0"/>
              <a:t>User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/>
          <a:stretch/>
        </p:blipFill>
        <p:spPr>
          <a:xfrm>
            <a:off x="1667194" y="1087819"/>
            <a:ext cx="9998800" cy="4713888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4698124" y="2631764"/>
            <a:ext cx="761058" cy="363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0421007" y="1635605"/>
            <a:ext cx="680726" cy="524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8372"/>
            <a:ext cx="10018713" cy="1008995"/>
          </a:xfrm>
        </p:spPr>
        <p:txBody>
          <a:bodyPr/>
          <a:lstStyle/>
          <a:p>
            <a:r>
              <a:rPr lang="id-ID" dirty="0" smtClean="0"/>
              <a:t>Halaman </a:t>
            </a:r>
            <a:r>
              <a:rPr lang="id-ID" dirty="0" err="1" smtClean="0"/>
              <a:t>Login</a:t>
            </a:r>
            <a:r>
              <a:rPr lang="id-ID" dirty="0" smtClean="0"/>
              <a:t> </a:t>
            </a:r>
            <a:r>
              <a:rPr lang="id-ID" dirty="0" err="1" smtClean="0"/>
              <a:t>User</a:t>
            </a:r>
            <a:r>
              <a:rPr lang="id-ID" dirty="0" smtClean="0"/>
              <a:t> jika Belum Terdaftar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5"/>
          <a:stretch/>
        </p:blipFill>
        <p:spPr>
          <a:xfrm>
            <a:off x="1309453" y="1562099"/>
            <a:ext cx="10368427" cy="4900690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4256690" y="3498867"/>
            <a:ext cx="981775" cy="742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8014"/>
            <a:ext cx="10018713" cy="1376851"/>
          </a:xfrm>
        </p:spPr>
        <p:txBody>
          <a:bodyPr/>
          <a:lstStyle/>
          <a:p>
            <a:r>
              <a:rPr lang="id-ID" dirty="0" smtClean="0"/>
              <a:t>Halaman </a:t>
            </a:r>
            <a:r>
              <a:rPr lang="id-ID" dirty="0" err="1" smtClean="0"/>
              <a:t>User</a:t>
            </a:r>
            <a:r>
              <a:rPr lang="id-ID" dirty="0" smtClean="0"/>
              <a:t> Jika </a:t>
            </a:r>
            <a:r>
              <a:rPr lang="id-ID" dirty="0" err="1" smtClean="0"/>
              <a:t>Login</a:t>
            </a:r>
            <a:r>
              <a:rPr lang="id-ID" dirty="0" smtClean="0"/>
              <a:t> sukses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2863126" y="4578425"/>
            <a:ext cx="6564653" cy="20365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7"/>
          <a:stretch/>
        </p:blipFill>
        <p:spPr>
          <a:xfrm>
            <a:off x="2863126" y="1949304"/>
            <a:ext cx="6564653" cy="2642003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>
            <a:off x="2863126" y="5596697"/>
            <a:ext cx="499673" cy="3925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</p:cNvCxnSpPr>
          <p:nvPr/>
        </p:nvCxnSpPr>
        <p:spPr>
          <a:xfrm flipH="1">
            <a:off x="9175529" y="5596697"/>
            <a:ext cx="252250" cy="713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20706" y="5980816"/>
            <a:ext cx="222069" cy="220815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68131" r="74643" b="25434"/>
          <a:stretch/>
        </p:blipFill>
        <p:spPr>
          <a:xfrm>
            <a:off x="3354696" y="6019306"/>
            <a:ext cx="1154781" cy="14683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9254356" y="2200360"/>
            <a:ext cx="173423" cy="354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60676" y="2165898"/>
            <a:ext cx="199694" cy="388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1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234</TotalTime>
  <Words>30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Broadway</vt:lpstr>
      <vt:lpstr>Corbel</vt:lpstr>
      <vt:lpstr>Parallax</vt:lpstr>
      <vt:lpstr>PERPUSWEB.com Solution Library</vt:lpstr>
      <vt:lpstr>PowerPoint Presentation</vt:lpstr>
      <vt:lpstr>PowerPoint Presentation</vt:lpstr>
      <vt:lpstr>Masalah yang Dihadapi</vt:lpstr>
      <vt:lpstr>Halaman Utama PerPusweb.com</vt:lpstr>
      <vt:lpstr>Halaman Login User</vt:lpstr>
      <vt:lpstr>Halaman Login User jika Belum Terdaftar</vt:lpstr>
      <vt:lpstr>Halaman User Jika Login sukses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PERPUSWEB.com Solution Library</dc:title>
  <dc:creator>iwan</dc:creator>
  <cp:lastModifiedBy>iwan</cp:lastModifiedBy>
  <cp:revision>17</cp:revision>
  <dcterms:created xsi:type="dcterms:W3CDTF">2016-04-01T07:47:09Z</dcterms:created>
  <dcterms:modified xsi:type="dcterms:W3CDTF">2016-04-11T04:05:26Z</dcterms:modified>
</cp:coreProperties>
</file>