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twitter.com/en/docs" TargetMode="External"/><Relationship Id="rId4" Type="http://schemas.openxmlformats.org/officeDocument/2006/relationships/hyperlink" Target="https://apps.twitter.com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API’s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Twitter API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Twitter API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>
                <a:solidFill>
                  <a:schemeClr val="dk1"/>
                </a:solidFill>
              </a:rPr>
              <a:t>API: Set of dedicated URL’s that return only data responses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Twitter API: Protocol to have JSON objects returned which contain data and metadata of Tweet (Docs: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https://developer.twitter.com/en/docs</a:t>
            </a:r>
            <a:r>
              <a:rPr lang="en" sz="1900">
                <a:solidFill>
                  <a:schemeClr val="dk1"/>
                </a:solidFill>
              </a:rPr>
              <a:t>)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Twitter Account is required!!</a:t>
            </a:r>
            <a:endParaRPr sz="19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Go to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https://apps.twitter.com/</a:t>
            </a:r>
            <a:r>
              <a:rPr lang="en" sz="1800">
                <a:solidFill>
                  <a:schemeClr val="dk1"/>
                </a:solidFill>
              </a:rPr>
              <a:t> → Click “New App” →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Fill the application details. You can leave the callback url field empty → Once the app is created, you will be redirected to the app page. → Open the ‘Keys and Access Tokens’ tab.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Copy ‘Consumer Key’, ‘Consumer Secret’, ‘Access token’ and ‘Access Token Secret’.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just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Twitter is a pythonic wrapper for the Twitter API. Very easy to use </a:t>
            </a:r>
            <a:r>
              <a:rPr b="1" lang="en" sz="2200">
                <a:solidFill>
                  <a:srgbClr val="000000"/>
                </a:solidFill>
              </a:rPr>
              <a:t>(Command: </a:t>
            </a:r>
            <a:r>
              <a:rPr b="1" i="1" lang="en" sz="2200">
                <a:solidFill>
                  <a:srgbClr val="000000"/>
                </a:solidFill>
              </a:rPr>
              <a:t>pip3 install python-twitter</a:t>
            </a:r>
            <a:r>
              <a:rPr b="1" lang="en" sz="2200">
                <a:solidFill>
                  <a:srgbClr val="000000"/>
                </a:solidFill>
              </a:rPr>
              <a:t>)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Tweepy is another alternative </a:t>
            </a:r>
            <a:r>
              <a:rPr b="1" i="1" lang="en" sz="2200">
                <a:solidFill>
                  <a:srgbClr val="000000"/>
                </a:solidFill>
              </a:rPr>
              <a:t>(Command:pip install tweepy)</a:t>
            </a:r>
            <a:endParaRPr b="1" i="1" sz="2200">
              <a:solidFill>
                <a:srgbClr val="00000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Since we need to get tweets we will use the GET method.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Docs: https://developer.twitter.com/en/docs/tweets/search/api-reference/get-search-tweets.html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   					</a:t>
            </a:r>
            <a:r>
              <a:rPr i="1" lang="en" sz="2200" u="sng">
                <a:solidFill>
                  <a:srgbClr val="000000"/>
                </a:solidFill>
              </a:rPr>
              <a:t>	Lets give it a Try!</a:t>
            </a:r>
            <a:endParaRPr i="1" sz="2200"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