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docs.python.org/2/library/collec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957125" y="1756225"/>
            <a:ext cx="52350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2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Introduction to Python</a:t>
            </a:r>
            <a:endParaRPr sz="42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Some Useful Modules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177141" y="12633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Pickle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177141" y="12633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This module implements some nice data structures which will help you to solve various real life problems.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From Collections import </a:t>
            </a:r>
            <a:r>
              <a:rPr b="1"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Counter:</a:t>
            </a: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 Counter is a dict subclass which helps to count hashable objects. Inside it elements are stored as dictionary keys and counts are stored as values which can be zero or negative.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Check out more useful methods at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https://docs.python.org/2/library/collections.html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Time and Datetime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177141" y="12633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Many times, we need to include dates or the current time in our programs.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Sys</a:t>
            </a:r>
            <a:endParaRPr b="1" i="1" sz="40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2177141" y="1824441"/>
            <a:ext cx="979714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Sys allows us to pythonically interact with our shells.</a:t>
            </a: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36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177141" y="1824441"/>
            <a:ext cx="9797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The functions that the OS module provides allows you to interface with the underlying operating system that Python is running on – be that Windows, Mac or Linux. </a:t>
            </a:r>
            <a:b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You can find important information about your location or about the process.</a:t>
            </a:r>
            <a:endParaRPr sz="28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177141" y="389414"/>
            <a:ext cx="89988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Pickle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177150" y="1166852"/>
            <a:ext cx="9797100" cy="5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It is used for serializing and de-serializing a Python object structure. Any object in python can be pickled so that it can be saved on disk.</a:t>
            </a: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  <a:t>Its most common use is for saving a program's state data to disk so that it can carry on where it left off when restarted (persistence)</a:t>
            </a:r>
            <a:b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FEE5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FEE5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