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2641600" y="5747657"/>
            <a:ext cx="6763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2177141" y="389414"/>
            <a:ext cx="89988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Database relationships</a:t>
            </a:r>
            <a:endParaRPr sz="40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2177150" y="1169149"/>
            <a:ext cx="97971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0025" y="1066875"/>
            <a:ext cx="8803825" cy="56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2177141" y="389414"/>
            <a:ext cx="89988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Database relationships</a:t>
            </a:r>
            <a:endParaRPr sz="40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2177150" y="1169149"/>
            <a:ext cx="97971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9550" y="1118763"/>
            <a:ext cx="8877825" cy="54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2177141" y="389414"/>
            <a:ext cx="89988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Database relationships</a:t>
            </a:r>
            <a:endParaRPr sz="40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2177150" y="1169149"/>
            <a:ext cx="97971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9550" y="1118763"/>
            <a:ext cx="8877825" cy="54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2177141" y="389414"/>
            <a:ext cx="89988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Database relationships: Many-to-Many</a:t>
            </a:r>
            <a:endParaRPr sz="40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6550" y="1268250"/>
            <a:ext cx="8998801" cy="49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2177141" y="389414"/>
            <a:ext cx="89988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JOINS in SQL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2177150" y="1169149"/>
            <a:ext cx="97971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SQLite Joins clause is used to combine records from two or more tables in a database. A JOIN is a means for combining fields from two tables by using values common to each.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SQLite supports three joins, CROSS, OUTER, INNER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2177141" y="389414"/>
            <a:ext cx="89988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JOINS in SQL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2177150" y="1169149"/>
            <a:ext cx="97971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CROSS JOIN matches every row of the first table with every row of the second table. If the input tables have x and y row, respectively, the resulting table will have x*y row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750" y="2655275"/>
            <a:ext cx="6383225" cy="39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2177141" y="389414"/>
            <a:ext cx="89988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JOINS in SQL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9375" y="1409175"/>
            <a:ext cx="100051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2177141" y="389414"/>
            <a:ext cx="89988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JOINS in SQL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2177150" y="1169149"/>
            <a:ext cx="97971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INNER JOIN or JOIN selects the rows that satisfies both the table.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Creates a new result table by combining column values of two tables (table1 and table2) based upon the join-predicate.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SELECT ... FROM table1 [INNER] JOIN table2 ON conditional_expression .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1475" y="3359275"/>
            <a:ext cx="4634475" cy="3359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2177141" y="389414"/>
            <a:ext cx="89988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JOINS in SQL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2106800" y="1169149"/>
            <a:ext cx="97971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LEFT OUTER</a:t>
            </a: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 JOIN  re</a:t>
            </a: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turns all records from the left table (table1), and the matched records from the right table (table2).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The result is NULL from the right side, if there is no match.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Shape 213"/>
          <p:cNvPicPr preferRelativeResize="0"/>
          <p:nvPr/>
        </p:nvPicPr>
        <p:blipFill>
          <a:blip r:embed="rId4">
            <a:alphaModFix amt="75000"/>
          </a:blip>
          <a:stretch>
            <a:fillRect/>
          </a:stretch>
        </p:blipFill>
        <p:spPr>
          <a:xfrm>
            <a:off x="3960786" y="2756521"/>
            <a:ext cx="4954615" cy="35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2177141" y="389414"/>
            <a:ext cx="89988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JOINS in SQL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0000" y="1162575"/>
            <a:ext cx="8615950" cy="45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2489550" y="5965525"/>
            <a:ext cx="97026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rgbClr val="F5F3EE"/>
                </a:highlight>
                <a:latin typeface="Calibri"/>
                <a:ea typeface="Calibri"/>
                <a:cs typeface="Calibri"/>
                <a:sym typeface="Calibri"/>
              </a:rPr>
              <a:t>select * from dbo.Students  LEFT OUTER JOIN dbo.Advisors  ON S.Advisor_ID=A.Advisor_ID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7184575" y="2688252"/>
            <a:ext cx="4717200" cy="1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SQLite and Python</a:t>
            </a:r>
            <a:endParaRPr sz="4400">
              <a:solidFill>
                <a:srgbClr val="E691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2177141" y="389414"/>
            <a:ext cx="89988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UNIONS in SQL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2106800" y="1169149"/>
            <a:ext cx="97971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The UNION operator is used to combine the result-set of two or more SELECT statements.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Each SELECT statement within UNION must have the same number of columns.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The columns must also have similar data types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The columns in each SELECT statement must also be in the same order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2177141" y="389414"/>
            <a:ext cx="89988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2177150" y="1169149"/>
            <a:ext cx="97971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SQLite is a software library that implements a serverlesst, lightweight SQL database engine.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It is super light with db’s weight less than 400kb. 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It is also a package that ships with Python and can be used with python very easily. 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Ultimately, it is a RDBMS. the data is in tabular form and their can be relationships between multiple tables. 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2177150" y="101146"/>
            <a:ext cx="89988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2262875" y="839249"/>
            <a:ext cx="97971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Ok, so what type of stuff can be stored? Almost anything. 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4300" y="1337300"/>
            <a:ext cx="5724525" cy="54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2177150" y="101146"/>
            <a:ext cx="89988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2262875" y="839249"/>
            <a:ext cx="97971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5950" y="839250"/>
            <a:ext cx="7072426" cy="52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2177141" y="389414"/>
            <a:ext cx="89988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Soo.. Let’s create a Database</a:t>
            </a:r>
            <a:endParaRPr sz="40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2177150" y="1169149"/>
            <a:ext cx="97971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A database could consist of a single or multuple tables. 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Lets start by creating a single table.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In this table, we will have numerical data of different types and along with text data. 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Let’s go back to Sublime. 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As you can see the structure is column name : Data Type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2177141" y="389414"/>
            <a:ext cx="89988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The two keys</a:t>
            </a:r>
            <a:endParaRPr sz="40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2177150" y="1169149"/>
            <a:ext cx="97971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So, what is a primary key? A Primary key uniquely identify a record in the table. It can be made up of multiple columns (composite). It cannot contain null values. 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And a </a:t>
            </a: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foreign</a:t>
            </a: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 key: A foreign key is a field (or collection of fields) in one table that uniquely identifies a row of another table or the same table. In simpler words, the foreign key is defined in a second table, but it refers to the primary key or a unique key in the first table.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Primary keys become foreign keys in other tables, when creating relations among tables.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2177141" y="389414"/>
            <a:ext cx="89988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Database relationships</a:t>
            </a:r>
            <a:endParaRPr sz="40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2177150" y="1169149"/>
            <a:ext cx="97971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Types of Relationships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a. One-One Relationship (1-1 Relationship)</a:t>
            </a:r>
            <a:endParaRPr b="1"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Defined as the relationship between two tables where both the tables should be associated with each other based on only one matching row. Can be created using Primary key-Unique foreign key constraints. Created using Primary key-Unique Foreign key relationship.</a:t>
            </a:r>
            <a:endParaRPr i="1"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b. One-Many Relationship (1-M Relationship)</a:t>
            </a:r>
            <a:endParaRPr b="1"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Defined as a relationship between two tables where a row from one table can have multiple matching rows in another table.</a:t>
            </a:r>
            <a:b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2177141" y="389414"/>
            <a:ext cx="89988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Database relationships</a:t>
            </a:r>
            <a:endParaRPr sz="40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2177150" y="1169149"/>
            <a:ext cx="97971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c. Many-Many Relationship (M-M Relationship)</a:t>
            </a:r>
            <a:endParaRPr b="1"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