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2641600" y="5747657"/>
            <a:ext cx="67636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7184575" y="2688252"/>
            <a:ext cx="4717200" cy="1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Gradient Descent</a:t>
            </a:r>
            <a:endParaRPr sz="4400">
              <a:solidFill>
                <a:srgbClr val="E691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2177151" y="389425"/>
            <a:ext cx="101979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Gradient Descent 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2177150" y="1169149"/>
            <a:ext cx="9797100" cy="5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In machine learning we dont always have closed form solution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Closed form solution example: β=(X′X)</a:t>
            </a:r>
            <a:r>
              <a:rPr baseline="30000"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−1</a:t>
            </a: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X′Y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In the absence of a closed form solution/global </a:t>
            </a: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minimum</a:t>
            </a: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, the best approximation is some local minima.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Let us look at an example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2177151" y="389425"/>
            <a:ext cx="101979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Function with no global minimum/max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2177150" y="1169149"/>
            <a:ext cx="9797100" cy="5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5625" y="1169150"/>
            <a:ext cx="7927050" cy="51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2177151" y="389425"/>
            <a:ext cx="101979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Function with no global minimum/max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2177150" y="1169149"/>
            <a:ext cx="9797100" cy="5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Such situation are common when dealing with complex </a:t>
            </a: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nonlinear</a:t>
            </a: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relationships.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So, how do we find the next lowest value/local minimum?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Simple. Trial and Error!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Lets check it out using linear regression. Note, while linear regression is a good way to demonstrate the use of gradient descent, it is rarely used to solve linear equations. 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2177151" y="389425"/>
            <a:ext cx="101979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Function with no global minimum/max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2177150" y="1169149"/>
            <a:ext cx="9797100" cy="5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Lets take a two variable example.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65 = B</a:t>
            </a:r>
            <a:r>
              <a:rPr baseline="-25000"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+B</a:t>
            </a:r>
            <a:r>
              <a:rPr baseline="-25000"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7.5 </a:t>
            </a: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+ e</a:t>
            </a: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updation of B rule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alpha = 0.001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error  - 26.5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B = 5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B(t+1) = B</a:t>
            </a:r>
            <a:r>
              <a:rPr baseline="-25000"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t = 0 </a:t>
            </a: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 - alpha * error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Our data is: get dataset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2177151" y="389425"/>
            <a:ext cx="101979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Function with no global minimum/max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2177150" y="1169149"/>
            <a:ext cx="9797100" cy="5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So lets start by initializing some beta values and make a prediction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Ok, we got a bad prediction. But lets find a way to use this error. 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Let’s use the example of a blind-folded person at the top of a mountain. How will he/she come down?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2177151" y="389425"/>
            <a:ext cx="101979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Gradient Descent: Down a Mountain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2177150" y="1169149"/>
            <a:ext cx="9797100" cy="5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9013" y="1265900"/>
            <a:ext cx="8873376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2177151" y="389425"/>
            <a:ext cx="101979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Function with no global minimum/max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2177150" y="1169149"/>
            <a:ext cx="9797100" cy="5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9175" y="1876425"/>
            <a:ext cx="7099324" cy="40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