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70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224"/>
  </p:normalViewPr>
  <p:slideViewPr>
    <p:cSldViewPr snapToGrid="0" snapToObjects="1">
      <p:cViewPr varScale="1">
        <p:scale>
          <a:sx n="89" d="100"/>
          <a:sy n="89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0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9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3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183-060F-1347-A660-545019B4F96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829426" y="2489120"/>
            <a:ext cx="5362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</a:rPr>
              <a:t>Python Modules &amp; Standard Libraries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Python Modules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4" y="1451551"/>
            <a:ext cx="952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94" y="1451551"/>
            <a:ext cx="952142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Module - The Highest level program organization unit which packages program code and data for reuse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Modules provide an easy way to organize components into a system by serving as self contained packages of variables and functions  - known as ‘namespaces’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Modules corresponds to file names in python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Modules import other modules to use the names they define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Modules are processed with 2 statements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Importing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Calling functions defined by the modules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Why use modules?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Code Reuse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System Namespace Partitioning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Implementing shared serviced or data</a:t>
            </a: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6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Structure of the Program using Modules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9794" y="1451551"/>
            <a:ext cx="952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873249"/>
            <a:ext cx="7272338" cy="42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Python Modules Statements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4" y="1451551"/>
            <a:ext cx="952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94" y="1451551"/>
            <a:ext cx="95214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mport &lt;</a:t>
            </a:r>
            <a:r>
              <a:rPr lang="en-US" sz="2400" dirty="0" err="1" smtClean="0">
                <a:solidFill>
                  <a:schemeClr val="bg1"/>
                </a:solidFill>
              </a:rPr>
              <a:t>mod_name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mport &lt;</a:t>
            </a:r>
            <a:r>
              <a:rPr lang="en-US" sz="2400" dirty="0" err="1" smtClean="0">
                <a:solidFill>
                  <a:schemeClr val="bg1"/>
                </a:solidFill>
              </a:rPr>
              <a:t>mod_name</a:t>
            </a:r>
            <a:r>
              <a:rPr lang="en-US" sz="2400" dirty="0" smtClean="0">
                <a:solidFill>
                  <a:schemeClr val="bg1"/>
                </a:solidFill>
              </a:rPr>
              <a:t>&gt; as &lt;m&gt;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from &lt;</a:t>
            </a:r>
            <a:r>
              <a:rPr lang="en-US" sz="2400" dirty="0" err="1" smtClean="0">
                <a:solidFill>
                  <a:schemeClr val="bg1"/>
                </a:solidFill>
              </a:rPr>
              <a:t>mod_name</a:t>
            </a:r>
            <a:r>
              <a:rPr lang="en-US" sz="2400" dirty="0" smtClean="0">
                <a:solidFill>
                  <a:schemeClr val="bg1"/>
                </a:solidFill>
              </a:rPr>
              <a:t>&gt; import &lt;attributes names&gt;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 err="1" smtClean="0">
                <a:solidFill>
                  <a:schemeClr val="bg1"/>
                </a:solidFill>
              </a:rPr>
              <a:t>mportlib.reload</a:t>
            </a:r>
            <a:r>
              <a:rPr lang="en-US" sz="2400" dirty="0" smtClean="0">
                <a:solidFill>
                  <a:schemeClr val="bg1"/>
                </a:solidFill>
              </a:rPr>
              <a:t>(&lt;</a:t>
            </a:r>
            <a:r>
              <a:rPr lang="en-US" sz="2400" dirty="0" err="1" smtClean="0">
                <a:solidFill>
                  <a:schemeClr val="bg1"/>
                </a:solidFill>
              </a:rPr>
              <a:t>mod_name</a:t>
            </a:r>
            <a:r>
              <a:rPr lang="en-US" sz="2400" dirty="0" smtClean="0">
                <a:solidFill>
                  <a:schemeClr val="bg1"/>
                </a:solidFill>
              </a:rPr>
              <a:t>&gt;)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Calling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err="1" smtClean="0">
                <a:solidFill>
                  <a:schemeClr val="bg1"/>
                </a:solidFill>
              </a:rPr>
              <a:t>mod_name</a:t>
            </a:r>
            <a:r>
              <a:rPr lang="en-US" sz="2400" dirty="0" smtClean="0">
                <a:solidFill>
                  <a:schemeClr val="bg1"/>
                </a:solidFill>
              </a:rPr>
              <a:t>&gt;.</a:t>
            </a:r>
            <a:r>
              <a:rPr lang="en-US" sz="2400" dirty="0" err="1" smtClean="0">
                <a:solidFill>
                  <a:schemeClr val="bg1"/>
                </a:solidFill>
              </a:rPr>
              <a:t>attributename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How Import Works?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Find the modules file in Search PATH</a:t>
            </a:r>
          </a:p>
          <a:p>
            <a:pPr marL="1657350" lvl="3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Home directory of the program</a:t>
            </a:r>
          </a:p>
          <a:p>
            <a:pPr marL="1657350" lvl="3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PYTHONPATH</a:t>
            </a:r>
          </a:p>
          <a:p>
            <a:pPr marL="1657350" lvl="3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Standard Library Directories</a:t>
            </a:r>
          </a:p>
          <a:p>
            <a:pPr marL="1657350" lvl="3" indent="-285750">
              <a:buFont typeface="Wingdings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Sys.path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Sys.modules</a:t>
            </a:r>
            <a:endParaRPr lang="en-US" dirty="0" smtClean="0">
              <a:solidFill>
                <a:schemeClr val="bg1"/>
              </a:solidFill>
            </a:endParaRPr>
          </a:p>
          <a:p>
            <a:pPr lvl="3"/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Compile it into byte code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Run the modules code to build the objects it defines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Python Modules Types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4" y="1451551"/>
            <a:ext cx="952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94" y="1451551"/>
            <a:ext cx="9521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Python Standard Libraries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Part of Python Installation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Comes with 200 modules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Using these modules ensure platform independent code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Third Party Libraries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Packaging using </a:t>
            </a:r>
            <a:r>
              <a:rPr lang="en-US" sz="2400" dirty="0" err="1" smtClean="0">
                <a:solidFill>
                  <a:schemeClr val="bg1"/>
                </a:solidFill>
              </a:rPr>
              <a:t>distutils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Installation is through pip3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User Defined Modules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Include in </a:t>
            </a:r>
            <a:r>
              <a:rPr lang="en-US" sz="2400" dirty="0" err="1" smtClean="0">
                <a:solidFill>
                  <a:schemeClr val="bg1"/>
                </a:solidFill>
              </a:rPr>
              <a:t>sys.path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Export PYTHONPATH</a:t>
            </a: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How Import Works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4" y="1451551"/>
            <a:ext cx="952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94" y="1451551"/>
            <a:ext cx="952142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Find the module’s File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Current Working Directory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PYTHONPATH variable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Standard Library Path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Site packages home of third party extensions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Compile it to byte code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Run the module’s code to build the object it defines</a:t>
            </a:r>
          </a:p>
          <a:p>
            <a:pPr marL="742950" lvl="1" indent="-28575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Module Coding Basics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4" y="1451551"/>
            <a:ext cx="952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94" y="1451551"/>
            <a:ext cx="95214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Module name = Module Filename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Application file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import module</a:t>
            </a:r>
          </a:p>
          <a:p>
            <a:pPr marL="742950" lvl="1" indent="-28575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05" y="2777114"/>
            <a:ext cx="65278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125988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Python Module Packages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4" y="1451551"/>
            <a:ext cx="952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94" y="1451551"/>
            <a:ext cx="952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9794" y="1451551"/>
            <a:ext cx="95214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 directory of python code is called as package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Python import turns directory name to the package module namespace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Directory structure of the package is as follows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/home/user/dir0/dir1/dir2/</a:t>
            </a:r>
            <a:r>
              <a:rPr lang="en-US" sz="2400" dirty="0" err="1" smtClean="0">
                <a:solidFill>
                  <a:schemeClr val="bg1"/>
                </a:solidFill>
              </a:rPr>
              <a:t>mod.py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cd /home/user/dir0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import dir1.dir2.mod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Following rules apply for package dir1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dir1 and dir2 must contain __</a:t>
            </a:r>
            <a:r>
              <a:rPr lang="en-US" sz="2400" dirty="0" err="1" smtClean="0">
                <a:solidFill>
                  <a:schemeClr val="bg1"/>
                </a:solidFill>
              </a:rPr>
              <a:t>init</a:t>
            </a:r>
            <a:r>
              <a:rPr lang="en-US" sz="2400" dirty="0" smtClean="0">
                <a:solidFill>
                  <a:schemeClr val="bg1"/>
                </a:solidFill>
              </a:rPr>
              <a:t>__.</a:t>
            </a:r>
            <a:r>
              <a:rPr lang="en-US" sz="2400" dirty="0" err="1" smtClean="0">
                <a:solidFill>
                  <a:schemeClr val="bg1"/>
                </a:solidFill>
              </a:rPr>
              <a:t>py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dir0 need not contain __</a:t>
            </a:r>
            <a:r>
              <a:rPr lang="en-US" sz="2400" dirty="0" err="1" smtClean="0">
                <a:solidFill>
                  <a:schemeClr val="bg1"/>
                </a:solidFill>
              </a:rPr>
              <a:t>init</a:t>
            </a:r>
            <a:r>
              <a:rPr lang="en-US" sz="2400" dirty="0" smtClean="0">
                <a:solidFill>
                  <a:schemeClr val="bg1"/>
                </a:solidFill>
              </a:rPr>
              <a:t>__.</a:t>
            </a:r>
            <a:r>
              <a:rPr lang="en-US" sz="2400" dirty="0" err="1" smtClean="0">
                <a:solidFill>
                  <a:schemeClr val="bg1"/>
                </a:solidFill>
              </a:rPr>
              <a:t>py</a:t>
            </a:r>
            <a:r>
              <a:rPr lang="en-US" sz="2400" dirty="0" smtClean="0">
                <a:solidFill>
                  <a:schemeClr val="bg1"/>
                </a:solidFill>
              </a:rPr>
              <a:t> file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dir0 must not be listed in the import statement in the application file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Imports run __</a:t>
            </a:r>
            <a:r>
              <a:rPr lang="en-US" sz="2400" dirty="0" err="1" smtClean="0">
                <a:solidFill>
                  <a:schemeClr val="bg1"/>
                </a:solidFill>
              </a:rPr>
              <a:t>init</a:t>
            </a:r>
            <a:r>
              <a:rPr lang="en-US" sz="2400" smtClean="0">
                <a:solidFill>
                  <a:schemeClr val="bg1"/>
                </a:solidFill>
              </a:rPr>
              <a:t>__ files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15241</TotalTime>
  <Words>341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Wingdings</vt:lpstr>
      <vt:lpstr>Office Theme</vt:lpstr>
      <vt:lpstr>PowerPoint Presentation</vt:lpstr>
      <vt:lpstr>PowerPoint Presentation</vt:lpstr>
      <vt:lpstr>Python Modules</vt:lpstr>
      <vt:lpstr>Structure of the Program using Modules</vt:lpstr>
      <vt:lpstr>Python Modules Statements</vt:lpstr>
      <vt:lpstr>Python Modules Types</vt:lpstr>
      <vt:lpstr>How Import Works</vt:lpstr>
      <vt:lpstr>Module Coding Basics</vt:lpstr>
      <vt:lpstr>Python Module Packages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teeka</dc:creator>
  <cp:lastModifiedBy>lakshmi teeka</cp:lastModifiedBy>
  <cp:revision>175</cp:revision>
  <dcterms:created xsi:type="dcterms:W3CDTF">2017-11-01T17:20:02Z</dcterms:created>
  <dcterms:modified xsi:type="dcterms:W3CDTF">2018-05-03T05:24:52Z</dcterms:modified>
</cp:coreProperties>
</file>