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005"/>
  </p:normalViewPr>
  <p:slideViewPr>
    <p:cSldViewPr snapToGrid="0" snapToObjects="1">
      <p:cViewPr varScale="1">
        <p:scale>
          <a:sx n="59" d="100"/>
          <a:sy n="59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72AA-2873-7243-833A-64B4A123C249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F44-DB0F-0B49-8A06-4FA55F15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72AA-2873-7243-833A-64B4A123C249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F44-DB0F-0B49-8A06-4FA55F15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72AA-2873-7243-833A-64B4A123C249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F44-DB0F-0B49-8A06-4FA55F15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72AA-2873-7243-833A-64B4A123C249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F44-DB0F-0B49-8A06-4FA55F15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72AA-2873-7243-833A-64B4A123C249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F44-DB0F-0B49-8A06-4FA55F15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72AA-2873-7243-833A-64B4A123C249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F44-DB0F-0B49-8A06-4FA55F15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72AA-2873-7243-833A-64B4A123C249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F44-DB0F-0B49-8A06-4FA55F15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6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72AA-2873-7243-833A-64B4A123C249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F44-DB0F-0B49-8A06-4FA55F15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4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72AA-2873-7243-833A-64B4A123C249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F44-DB0F-0B49-8A06-4FA55F15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72AA-2873-7243-833A-64B4A123C249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F44-DB0F-0B49-8A06-4FA55F15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1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72AA-2873-7243-833A-64B4A123C249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F44-DB0F-0B49-8A06-4FA55F15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872AA-2873-7243-833A-64B4A123C249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2DF44-DB0F-0B49-8A06-4FA55F15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6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1654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</a:t>
            </a:r>
            <a:r>
              <a:rPr lang="en-US" sz="3600" dirty="0" smtClean="0"/>
              <a:t>By Lakshmi </a:t>
            </a:r>
            <a:r>
              <a:rPr lang="en-US" sz="3600" dirty="0" err="1" smtClean="0"/>
              <a:t>Boggaram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Shape 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050" y="358775"/>
            <a:ext cx="2140500" cy="181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01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</a:p>
          <a:p>
            <a:r>
              <a:rPr lang="en-US" dirty="0" smtClean="0"/>
              <a:t>Filter</a:t>
            </a:r>
          </a:p>
          <a:p>
            <a:r>
              <a:rPr lang="en-US" dirty="0" smtClean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11019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Comprehensions and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</a:p>
          <a:p>
            <a:r>
              <a:rPr lang="en-US" dirty="0" smtClean="0"/>
              <a:t>Iterators</a:t>
            </a:r>
          </a:p>
          <a:p>
            <a:r>
              <a:rPr lang="en-US" dirty="0" smtClean="0"/>
              <a:t>Generator Functions (yield)</a:t>
            </a:r>
          </a:p>
          <a:p>
            <a:r>
              <a:rPr lang="en-US" dirty="0" smtClean="0"/>
              <a:t>Generator Expressions (returns iterators)</a:t>
            </a:r>
          </a:p>
        </p:txBody>
      </p:sp>
    </p:spTree>
    <p:extLst>
      <p:ext uri="{BB962C8B-B14F-4D97-AF65-F5344CB8AC3E}">
        <p14:creationId xmlns:p14="http://schemas.microsoft.com/office/powerpoint/2010/main" val="61254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 &amp; Why use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2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function is a device that </a:t>
            </a:r>
            <a:r>
              <a:rPr lang="en-US" b="1" dirty="0" smtClean="0"/>
              <a:t>groups set of statements </a:t>
            </a:r>
            <a:r>
              <a:rPr lang="en-US" dirty="0" smtClean="0"/>
              <a:t>so that they can run more than once in a program</a:t>
            </a:r>
          </a:p>
          <a:p>
            <a:r>
              <a:rPr lang="en-US" dirty="0" smtClean="0"/>
              <a:t>Functions can </a:t>
            </a:r>
            <a:r>
              <a:rPr lang="en-US" b="1" dirty="0" smtClean="0"/>
              <a:t>compute a result</a:t>
            </a:r>
            <a:r>
              <a:rPr lang="en-US" dirty="0" smtClean="0"/>
              <a:t> value and let us specify parameters that server as a function inputs and may differ each time the code is run.</a:t>
            </a:r>
          </a:p>
          <a:p>
            <a:r>
              <a:rPr lang="en-US" dirty="0" smtClean="0"/>
              <a:t>Functions are </a:t>
            </a:r>
            <a:r>
              <a:rPr lang="en-US" b="1" dirty="0" smtClean="0"/>
              <a:t>alternative to programming by pasting a same piece of operation’s code</a:t>
            </a:r>
            <a:r>
              <a:rPr lang="en-US" dirty="0" smtClean="0"/>
              <a:t> multiple times, we can factor into a single function</a:t>
            </a:r>
          </a:p>
          <a:p>
            <a:r>
              <a:rPr lang="en-US" dirty="0" smtClean="0"/>
              <a:t>Functions are the basic program structure python provides for maximizing </a:t>
            </a:r>
            <a:r>
              <a:rPr lang="en-US" b="1" dirty="0" smtClean="0"/>
              <a:t>code reuse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Functions are tools for procedural decomposition of larger systems into smaller pieces</a:t>
            </a:r>
            <a:endParaRPr lang="en-US" dirty="0"/>
          </a:p>
        </p:txBody>
      </p:sp>
      <p:pic>
        <p:nvPicPr>
          <p:cNvPr id="4" name="Shape 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63450" y="455206"/>
            <a:ext cx="790350" cy="57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7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ways to create functions</a:t>
            </a:r>
          </a:p>
          <a:p>
            <a:pPr lvl="1"/>
            <a:r>
              <a:rPr lang="en-US" dirty="0" err="1" smtClean="0"/>
              <a:t>def</a:t>
            </a:r>
            <a:endParaRPr lang="en-US" dirty="0" smtClean="0"/>
          </a:p>
          <a:p>
            <a:pPr lvl="1"/>
            <a:r>
              <a:rPr lang="en-US" dirty="0" smtClean="0"/>
              <a:t>Lambda</a:t>
            </a:r>
          </a:p>
          <a:p>
            <a:r>
              <a:rPr lang="en-US" dirty="0" smtClean="0"/>
              <a:t>2 ways to manage scopes</a:t>
            </a:r>
          </a:p>
          <a:p>
            <a:pPr lvl="1"/>
            <a:r>
              <a:rPr lang="en-US" dirty="0" smtClean="0"/>
              <a:t>global</a:t>
            </a:r>
          </a:p>
          <a:p>
            <a:pPr lvl="1"/>
            <a:r>
              <a:rPr lang="en-US" dirty="0" smtClean="0"/>
              <a:t>non-local</a:t>
            </a:r>
          </a:p>
          <a:p>
            <a:r>
              <a:rPr lang="en-US" dirty="0" smtClean="0"/>
              <a:t>2 ways to send results back</a:t>
            </a:r>
          </a:p>
          <a:p>
            <a:pPr lvl="1"/>
            <a:r>
              <a:rPr lang="en-US" dirty="0" smtClean="0"/>
              <a:t>return</a:t>
            </a:r>
          </a:p>
          <a:p>
            <a:pPr lvl="1"/>
            <a:r>
              <a:rPr lang="en-US" dirty="0" smtClean="0"/>
              <a:t>yield</a:t>
            </a:r>
          </a:p>
        </p:txBody>
      </p:sp>
      <p:pic>
        <p:nvPicPr>
          <p:cNvPr id="4" name="Shape 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63450" y="455206"/>
            <a:ext cx="790350" cy="57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3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is an executable code</a:t>
            </a:r>
          </a:p>
          <a:p>
            <a:pPr lvl="1"/>
            <a:r>
              <a:rPr lang="en-US" dirty="0" smtClean="0"/>
              <a:t>Unlike functions in compiled languages such as C, </a:t>
            </a:r>
            <a:r>
              <a:rPr lang="en-US" dirty="0" err="1" smtClean="0"/>
              <a:t>def</a:t>
            </a:r>
            <a:r>
              <a:rPr lang="en-US" dirty="0" smtClean="0"/>
              <a:t> is an executable statements</a:t>
            </a:r>
          </a:p>
          <a:p>
            <a:pPr lvl="1"/>
            <a:r>
              <a:rPr lang="en-US" dirty="0" smtClean="0"/>
              <a:t>Functions does not exist until python reaches and runs the </a:t>
            </a:r>
            <a:r>
              <a:rPr lang="en-US" dirty="0" err="1" smtClean="0"/>
              <a:t>def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creates an object and assigns it to a name</a:t>
            </a:r>
          </a:p>
          <a:p>
            <a:pPr lvl="1"/>
            <a:r>
              <a:rPr lang="en-US" dirty="0" err="1" smtClean="0"/>
              <a:t>def</a:t>
            </a:r>
            <a:r>
              <a:rPr lang="en-US" dirty="0" smtClean="0"/>
              <a:t> generates a new function object and assigns it to the function’s name</a:t>
            </a:r>
          </a:p>
          <a:p>
            <a:pPr lvl="1"/>
            <a:r>
              <a:rPr lang="en-US" dirty="0" smtClean="0"/>
              <a:t>As with all assignments, function name becomes a reference to the function object</a:t>
            </a:r>
          </a:p>
          <a:p>
            <a:pPr lvl="1"/>
            <a:endParaRPr lang="en-US" dirty="0"/>
          </a:p>
        </p:txBody>
      </p:sp>
      <p:pic>
        <p:nvPicPr>
          <p:cNvPr id="4" name="Shape 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63450" y="455206"/>
            <a:ext cx="790350" cy="57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215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creates functional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may also be created with lambda expressions a feature that allow us to perform in-line function definitions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Lambda is an expression, not a statement and it always returns a value which can be assigned to any name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Lambda is a single expression, not a block of statements, designed for coding single lined functions</a:t>
            </a:r>
          </a:p>
          <a:p>
            <a:pPr lvl="1"/>
            <a:endParaRPr lang="en-US" dirty="0"/>
          </a:p>
        </p:txBody>
      </p:sp>
      <p:pic>
        <p:nvPicPr>
          <p:cNvPr id="4" name="Shape 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63450" y="455206"/>
            <a:ext cx="790350" cy="57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3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 and 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r>
              <a:rPr lang="en-US" dirty="0" smtClean="0"/>
              <a:t>Function Calling</a:t>
            </a:r>
          </a:p>
          <a:p>
            <a:r>
              <a:rPr lang="en-US" dirty="0" smtClean="0"/>
              <a:t>Arguments passed by value</a:t>
            </a:r>
          </a:p>
          <a:p>
            <a:r>
              <a:rPr lang="en-US" dirty="0" smtClean="0"/>
              <a:t>Arguments passed by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8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variables </a:t>
            </a:r>
            <a:r>
              <a:rPr lang="mr-IN" dirty="0" smtClean="0"/>
              <a:t>–</a:t>
            </a:r>
            <a:r>
              <a:rPr lang="en-US" dirty="0" smtClean="0"/>
              <a:t> if a variable is assigned outside of all </a:t>
            </a:r>
            <a:r>
              <a:rPr lang="en-US" dirty="0" err="1" smtClean="0"/>
              <a:t>defs</a:t>
            </a:r>
            <a:r>
              <a:rPr lang="en-US" dirty="0" smtClean="0"/>
              <a:t>, it is a global variable</a:t>
            </a:r>
          </a:p>
          <a:p>
            <a:r>
              <a:rPr lang="en-US" dirty="0" smtClean="0"/>
              <a:t>local variables </a:t>
            </a:r>
            <a:r>
              <a:rPr lang="mr-IN" dirty="0" smtClean="0"/>
              <a:t>–</a:t>
            </a:r>
            <a:r>
              <a:rPr lang="en-US" dirty="0" smtClean="0"/>
              <a:t> If a variable is inside a </a:t>
            </a:r>
            <a:r>
              <a:rPr lang="en-US" dirty="0" err="1" smtClean="0"/>
              <a:t>def</a:t>
            </a:r>
            <a:r>
              <a:rPr lang="en-US" dirty="0" smtClean="0"/>
              <a:t> it is local function</a:t>
            </a:r>
          </a:p>
          <a:p>
            <a:r>
              <a:rPr lang="en-US" dirty="0" smtClean="0"/>
              <a:t>non-local variables </a:t>
            </a:r>
            <a:r>
              <a:rPr lang="mr-IN" dirty="0" smtClean="0"/>
              <a:t>–</a:t>
            </a:r>
            <a:r>
              <a:rPr lang="en-US" dirty="0" smtClean="0"/>
              <a:t> If a variable is assigned in an enclosing </a:t>
            </a:r>
            <a:r>
              <a:rPr lang="en-US" dirty="0" err="1" smtClean="0"/>
              <a:t>def</a:t>
            </a:r>
            <a:r>
              <a:rPr lang="en-US" dirty="0" smtClean="0"/>
              <a:t>, it is non-local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171129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arguments</a:t>
            </a:r>
          </a:p>
          <a:p>
            <a:r>
              <a:rPr lang="en-US" dirty="0" smtClean="0"/>
              <a:t>Keyword arguments</a:t>
            </a:r>
          </a:p>
          <a:p>
            <a:r>
              <a:rPr lang="en-US" dirty="0" smtClean="0"/>
              <a:t>Default arguments</a:t>
            </a:r>
          </a:p>
          <a:p>
            <a:r>
              <a:rPr lang="en-US" dirty="0" smtClean="0"/>
              <a:t>Variable length arguments</a:t>
            </a:r>
          </a:p>
        </p:txBody>
      </p:sp>
    </p:spTree>
    <p:extLst>
      <p:ext uri="{BB962C8B-B14F-4D97-AF65-F5344CB8AC3E}">
        <p14:creationId xmlns:p14="http://schemas.microsoft.com/office/powerpoint/2010/main" val="58709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Class objects</a:t>
            </a:r>
          </a:p>
          <a:p>
            <a:r>
              <a:rPr lang="en-US" dirty="0" smtClean="0"/>
              <a:t>Function Introspection</a:t>
            </a:r>
          </a:p>
          <a:p>
            <a:r>
              <a:rPr lang="en-US" dirty="0" smtClean="0"/>
              <a:t>Function Attributes</a:t>
            </a:r>
          </a:p>
          <a:p>
            <a:r>
              <a:rPr lang="en-US" dirty="0" smtClean="0"/>
              <a:t>Function Annotations</a:t>
            </a:r>
          </a:p>
        </p:txBody>
      </p:sp>
    </p:spTree>
    <p:extLst>
      <p:ext uri="{BB962C8B-B14F-4D97-AF65-F5344CB8AC3E}">
        <p14:creationId xmlns:p14="http://schemas.microsoft.com/office/powerpoint/2010/main" val="138338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377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Office Theme</vt:lpstr>
      <vt:lpstr>Python Functions  -By Lakshmi Boggaram </vt:lpstr>
      <vt:lpstr>What is a Function &amp; Why use Functions?</vt:lpstr>
      <vt:lpstr>Coding Functions in Python</vt:lpstr>
      <vt:lpstr>def  in python</vt:lpstr>
      <vt:lpstr>lambda creates functional objects</vt:lpstr>
      <vt:lpstr>Function Definition and Function Calls</vt:lpstr>
      <vt:lpstr>Function Scope</vt:lpstr>
      <vt:lpstr>Function Arguments</vt:lpstr>
      <vt:lpstr>Function Objects</vt:lpstr>
      <vt:lpstr>Functional Programming Tools</vt:lpstr>
      <vt:lpstr>Comprehensions and Generators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Functions</dc:title>
  <dc:creator>lakshmi teeka</dc:creator>
  <cp:lastModifiedBy>lakshmi teeka</cp:lastModifiedBy>
  <cp:revision>73</cp:revision>
  <dcterms:created xsi:type="dcterms:W3CDTF">2018-06-12T07:36:04Z</dcterms:created>
  <dcterms:modified xsi:type="dcterms:W3CDTF">2018-09-24T05:59:09Z</dcterms:modified>
</cp:coreProperties>
</file>