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ebastianraschka.com/Articles/2014_naive_bayes_1.html#References" TargetMode="External"/><Relationship Id="rId3" Type="http://schemas.openxmlformats.org/officeDocument/2006/relationships/hyperlink" Target="http://sebastianraschka.com/Articles/2014_naive_bayes_1.html#References" TargetMode="External"/><Relationship Id="rId4" Type="http://schemas.openxmlformats.org/officeDocument/2006/relationships/hyperlink" Target="http://sebastianraschka.com/Articles/2014_naive_bayes_1.html#Referenc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c582b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c582b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c582b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c582b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c582b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5c582b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the first fitted model to get a basline to improve upon.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c582b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c582b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Bag of Words Model?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c582b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c582b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5c582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5c582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N depends on problem 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Andelka Zecevic found in his study that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with 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</a:rPr>
              <a:t>3≤n≤7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3≤n≤7 were the best choice to determine authorship of Serbian text documents [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2"/>
              </a:rPr>
              <a:t>10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]. In a different study, the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of size </a:t>
            </a:r>
            <a:r>
              <a:rPr lang="en" sz="1450">
                <a:solidFill>
                  <a:srgbClr val="111111"/>
                </a:solidFill>
                <a:highlight>
                  <a:srgbClr val="FFFFFF"/>
                </a:highlight>
              </a:rPr>
              <a:t>4≤n≤8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4≤n≤8 yielded the highest accuracy in authorship determination of English text books 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3"/>
              </a:rPr>
              <a:t>11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 and Kanaris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and others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 report that 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-grams of size 3 and 4 yield good performances in anti-spam filtering of e-mail messages [</a:t>
            </a:r>
            <a:r>
              <a:rPr lang="en" sz="1200" u="sng">
                <a:solidFill>
                  <a:srgbClr val="1756A9"/>
                </a:solidFill>
                <a:highlight>
                  <a:srgbClr val="FFFFFF"/>
                </a:highlight>
                <a:hlinkClick r:id="rId4"/>
              </a:rPr>
              <a:t>12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</a:rPr>
              <a:t>].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c582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5c582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with NLP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0" y="2990975"/>
            <a:ext cx="2140500" cy="1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guys tried sentiment analysis?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with our sentiment analysis model?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the Naive Bayes </a:t>
            </a:r>
            <a:r>
              <a:rPr lang="en"/>
              <a:t>classifier</a:t>
            </a:r>
            <a:r>
              <a:rPr lang="en"/>
              <a:t> to predict the sentiment of a model.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our P(Y), our class prior, was simply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P(X|Y), our likelihood, is calculated by looking at</a:t>
            </a:r>
            <a:r>
              <a:rPr lang="en"/>
              <a:t> instances of each token per class and can be sees as the “most informative features”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Text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did was text </a:t>
            </a:r>
            <a:r>
              <a:rPr lang="en"/>
              <a:t>classification</a:t>
            </a:r>
            <a:r>
              <a:rPr lang="en"/>
              <a:t>, you had statistics on the words or </a:t>
            </a:r>
            <a:r>
              <a:rPr i="1" lang="en"/>
              <a:t>tokens</a:t>
            </a:r>
            <a:r>
              <a:rPr lang="en"/>
              <a:t> in a </a:t>
            </a:r>
            <a:r>
              <a:rPr i="1" lang="en"/>
              <a:t>document</a:t>
            </a:r>
            <a:r>
              <a:rPr lang="en"/>
              <a:t> and used it to assign a class (</a:t>
            </a:r>
            <a:r>
              <a:rPr lang="en"/>
              <a:t>positive</a:t>
            </a:r>
            <a:r>
              <a:rPr lang="en"/>
              <a:t> or negative) to a collection of words, </a:t>
            </a:r>
            <a:r>
              <a:rPr i="1" lang="en"/>
              <a:t>a sentence. </a:t>
            </a:r>
            <a:r>
              <a:rPr lang="en"/>
              <a:t>This is useful for mass analysis of product reviews, chatbots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objectives of classification include spam detection, topic modelling and spelling correction.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Re-visiting the Naive Bayes Classifier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calculated P(X|Y) by counting X</a:t>
            </a:r>
            <a:r>
              <a:rPr baseline="-25000" lang="en"/>
              <a:t>i</a:t>
            </a:r>
            <a:r>
              <a:rPr lang="en"/>
              <a:t>/Y</a:t>
            </a:r>
            <a:r>
              <a:rPr baseline="-25000" lang="en"/>
              <a:t>k</a:t>
            </a:r>
            <a:r>
              <a:rPr lang="en"/>
              <a:t>, for all features </a:t>
            </a:r>
            <a:r>
              <a:rPr i="1" lang="en"/>
              <a:t>i</a:t>
            </a:r>
            <a:r>
              <a:rPr lang="en"/>
              <a:t> and all classes </a:t>
            </a:r>
            <a:r>
              <a:rPr i="1" lang="en"/>
              <a:t>k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what if the word “Python” did not appear in our list of words?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for that word or feature, P(X|Y) = 0 and therefore P(Y|X) =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is the probability of a positive or negative sentiment would be zero which is undesirable.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can do is tweak our estimation of P(X|Y) so we never get a probability of 0 for any word. This is called </a:t>
            </a:r>
            <a:r>
              <a:rPr i="1" lang="en"/>
              <a:t>Laplace Smoothing</a:t>
            </a:r>
            <a:r>
              <a:rPr lang="en"/>
              <a:t>. We simply add a dummy count of 1 in the numerator as well as </a:t>
            </a:r>
            <a:r>
              <a:rPr i="1" lang="en"/>
              <a:t>i</a:t>
            </a:r>
            <a:r>
              <a:rPr lang="en"/>
              <a:t> to the denominator.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P(X|Y) = X</a:t>
            </a:r>
            <a:r>
              <a:rPr b="1" baseline="-25000" i="1" lang="en"/>
              <a:t>i</a:t>
            </a:r>
            <a:r>
              <a:rPr b="1" i="1" lang="en"/>
              <a:t>+1/Y</a:t>
            </a:r>
            <a:r>
              <a:rPr b="1" baseline="-25000" i="1" lang="en"/>
              <a:t>k</a:t>
            </a:r>
            <a:r>
              <a:rPr b="1" i="1" lang="en"/>
              <a:t>+ i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 with Text Data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we have a paragraph and need to assign it a sentiment, how do we represent our features?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Text_1 = </a:t>
            </a:r>
            <a:r>
              <a:rPr lang="en"/>
              <a:t> “Each state has its own laws.”</a:t>
            </a:r>
            <a:br>
              <a:rPr lang="en"/>
            </a:br>
            <a:r>
              <a:rPr lang="en"/>
              <a:t>	Text_2: “Every country has its own culture.”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the </a:t>
            </a:r>
            <a:r>
              <a:rPr i="1" lang="en"/>
              <a:t>vocabulary </a:t>
            </a:r>
            <a:r>
              <a:rPr lang="en"/>
              <a:t>is a python dictionary of the unique words and their frequency.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V={each:1,state:1,has:2,its:2,own:2,laws:1,every:1,country:1,culture:1}.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now create a </a:t>
            </a:r>
            <a:r>
              <a:rPr i="1" lang="en"/>
              <a:t>d</a:t>
            </a:r>
            <a:r>
              <a:rPr lang="en"/>
              <a:t> dimensional feature set where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d=|V| 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75" y="3549825"/>
            <a:ext cx="5340376" cy="1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vectorize, we need to have good features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</a:t>
            </a:r>
            <a:r>
              <a:rPr lang="en"/>
              <a:t>accomplish</a:t>
            </a:r>
            <a:r>
              <a:rPr lang="en"/>
              <a:t> this? Tokenization → Stop word Removal → Stemming/Lemmatization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</a:t>
            </a:r>
            <a:r>
              <a:rPr i="1" lang="en"/>
              <a:t>Porter Stemming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Lemmatization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975" y="1745350"/>
            <a:ext cx="4947325" cy="10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975" y="2809650"/>
            <a:ext cx="4947325" cy="10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models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we have cleaned and normalized our text, lets see how we can improve over our Bag-of-Words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Bag-of-Words model, one of its characteristics was that it didn't take the ordering of the words into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incorporate the importance of ordering, we use N-gram models where a token can be defined as a sequence of </a:t>
            </a:r>
            <a:r>
              <a:rPr i="1" lang="en"/>
              <a:t>n</a:t>
            </a:r>
            <a:r>
              <a:rPr lang="en"/>
              <a:t> items. A unigram model is the same as bag of words.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3450288"/>
            <a:ext cx="4781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and Dimensionality reduction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we have a few options of how to represent our features, lets go back to our </a:t>
            </a:r>
            <a:r>
              <a:rPr lang="en"/>
              <a:t>classifier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far we have seen NB, but if we set up our features appropriately, we can use Logistic Regressions Decision Trees and ofcourse SVM’s.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also a role for dimensionality reduction in NLP as our feature vectors can become very numerous. For example, to understand the most important words in sentiment analyses, we can use dimensionality reduction.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look at this example.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