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4F2D694-6784-4171-ACC7-4D2B436C8B3A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D50DF5E-26BA-4BC2-B95D-553507ED6BEC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  <a:ea typeface="Arial"/>
              </a:rPr>
              <a:t>SVM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Arial"/>
                <a:ea typeface="Arial"/>
              </a:rPr>
              <a:t>Byte Academy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104;p22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524440" cy="453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Solve hyperplane equation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132048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W’ * X_pos+ B=1 -----------(1)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W’ * X_neg+B=-1 -----------(2)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Adding eqn subtract(2) from (1)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W’ * X_pos-W’ * X_neg=2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||W|| =length of 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115;p24" descr=""/>
          <p:cNvPicPr/>
          <p:nvPr/>
        </p:nvPicPr>
        <p:blipFill>
          <a:blip r:embed="rId1"/>
          <a:stretch/>
        </p:blipFill>
        <p:spPr>
          <a:xfrm>
            <a:off x="375120" y="685800"/>
            <a:ext cx="8124480" cy="377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C tuning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variable C , can  control the penalty for misclassification.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Large values of C correspond to large error penalties.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whereas we are less strict about misclassification errors if we choose smaller values for C 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parameter C to control the width of the margin and therefore tune the bias-variance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svm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The support vector machine (SVM) is an extension of the support vector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classifier that results from enlarging the feature space in a specific way,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using kernels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When the classes are well separated, SVMs tend to behave better than logistic regression; in more overlapping regimes, logistic regression is often preferred.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133;p27" descr=""/>
          <p:cNvPicPr/>
          <p:nvPr/>
        </p:nvPicPr>
        <p:blipFill>
          <a:blip r:embed="rId1"/>
          <a:stretch/>
        </p:blipFill>
        <p:spPr>
          <a:xfrm>
            <a:off x="727920" y="3246120"/>
            <a:ext cx="6279120" cy="95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Maximal Margin Classifier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What Is a Hyperplane?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In a p-dimensional space, a hyperplane is a flat affine subspace of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dimension p − 1.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I.e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1) In 2D line is hyperplane.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2)In 3D </a:t>
            </a: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hyperplane is a flat two-dimensional subspace.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62;p14" descr=""/>
          <p:cNvPicPr/>
          <p:nvPr/>
        </p:nvPicPr>
        <p:blipFill>
          <a:blip r:embed="rId1"/>
          <a:stretch/>
        </p:blipFill>
        <p:spPr>
          <a:xfrm>
            <a:off x="6372360" y="2103840"/>
            <a:ext cx="2397600" cy="228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IN" sz="3000" spc="-1" strike="noStrike">
                <a:solidFill>
                  <a:srgbClr val="595959"/>
                </a:solidFill>
                <a:latin typeface="Arial"/>
                <a:ea typeface="Arial"/>
              </a:rPr>
              <a:t>Hyperplane Equation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1)for 2D setting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β 0 + β 1 X 1 + β 2 X 2 = 0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2)For n-Dimensional  setting: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β 0 + β 1 X 1 + β 2 X 2 + . . . + β p X p = 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59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IN" sz="3000" spc="-1" strike="noStrike">
                <a:solidFill>
                  <a:srgbClr val="595959"/>
                </a:solidFill>
                <a:latin typeface="Arial"/>
                <a:ea typeface="Arial"/>
              </a:rPr>
              <a:t>Hyperplane Equation</a:t>
            </a:r>
            <a:br/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β 0 + β 1 X 1 + β 2 X 2 + . . . + β p X p =  0. (Lies on hyperplane)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β 0 + β 1 X 1 + β 2 X 2 + . . . + β p X p  &gt;  0.( one side of hyperplane)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β 0 + β 1 X 1 + β 2 X 2 + . . . + β p X p  &lt; 0. (other side of hyperplane)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79;p17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724600" cy="470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4;p18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524440" cy="469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524440" cy="474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4;p20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524440" cy="436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9;p21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524440" cy="412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2018-11-23T17:42:46Z</dcterms:modified>
  <cp:revision>1</cp:revision>
  <dc:subject/>
  <dc:title/>
</cp:coreProperties>
</file>