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7" r:id="rId6"/>
    <p:sldId id="258" r:id="rId7"/>
    <p:sldId id="260" r:id="rId8"/>
    <p:sldId id="268" r:id="rId9"/>
    <p:sldId id="261" r:id="rId10"/>
    <p:sldId id="262" r:id="rId11"/>
    <p:sldId id="263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3141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C34A-79BE-D844-B717-CAD4BDC0DB3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D681-6526-2F43-B292-0E9FCE10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6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2500 packages are available to extend the framework of the original behavior providing solutions to issues the original tool didn’t tackle.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1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Support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Gunicorn</a:t>
            </a:r>
            <a:endParaRPr lang="en-US" dirty="0" smtClean="0"/>
          </a:p>
          <a:p>
            <a:r>
              <a:rPr lang="en-US" dirty="0" smtClean="0"/>
              <a:t>WSGI</a:t>
            </a:r>
          </a:p>
          <a:p>
            <a:r>
              <a:rPr lang="en-US" dirty="0" err="1" smtClean="0"/>
              <a:t>FastCGI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Database support</a:t>
            </a:r>
          </a:p>
          <a:p>
            <a:pPr lvl="1"/>
            <a:r>
              <a:rPr lang="en-US" dirty="0" smtClean="0"/>
              <a:t>PostgreSQL, MySQL</a:t>
            </a:r>
          </a:p>
          <a:p>
            <a:pPr lvl="1"/>
            <a:r>
              <a:rPr lang="en-US" dirty="0" smtClean="0"/>
              <a:t>SQLite, Oracle,</a:t>
            </a:r>
          </a:p>
          <a:p>
            <a:pPr lvl="1"/>
            <a:r>
              <a:rPr lang="en-US" dirty="0" smtClean="0"/>
              <a:t>NoSQL,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9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https://docs.djangoproject.com/en/1.11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software containing all the basic functionalities of a web development built in</a:t>
            </a:r>
          </a:p>
          <a:p>
            <a:pPr lvl="1"/>
            <a:r>
              <a:rPr lang="en-US" dirty="0" smtClean="0"/>
              <a:t>Server </a:t>
            </a:r>
            <a:r>
              <a:rPr lang="mr-IN" dirty="0" smtClean="0"/>
              <a:t>–</a:t>
            </a:r>
            <a:r>
              <a:rPr lang="en-US" dirty="0" smtClean="0"/>
              <a:t> client (Sockets)</a:t>
            </a:r>
          </a:p>
          <a:p>
            <a:pPr lvl="1"/>
            <a:r>
              <a:rPr lang="en-US" dirty="0" smtClean="0"/>
              <a:t>HTML Templates</a:t>
            </a:r>
          </a:p>
          <a:p>
            <a:pPr lvl="1"/>
            <a:r>
              <a:rPr lang="en-US" dirty="0" smtClean="0"/>
              <a:t>HTTP Verbs Request / Response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Project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Why </a:t>
            </a:r>
            <a:r>
              <a:rPr lang="en-US" dirty="0" err="1" smtClean="0"/>
              <a:t>Django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Developed by Adrian </a:t>
            </a:r>
            <a:r>
              <a:rPr lang="en-US" dirty="0" err="1" smtClean="0"/>
              <a:t>Holovaty</a:t>
            </a:r>
            <a:endParaRPr lang="en-US" dirty="0" smtClean="0"/>
          </a:p>
          <a:p>
            <a:r>
              <a:rPr lang="en-US" dirty="0" smtClean="0"/>
              <a:t>Named after famous Guitarist </a:t>
            </a:r>
            <a:r>
              <a:rPr lang="en-US" dirty="0" err="1" smtClean="0"/>
              <a:t>Django</a:t>
            </a:r>
            <a:r>
              <a:rPr lang="en-US" dirty="0" smtClean="0"/>
              <a:t> Reinhardt</a:t>
            </a:r>
          </a:p>
          <a:p>
            <a:r>
              <a:rPr lang="en-US" dirty="0" smtClean="0"/>
              <a:t>Creation of complex data driven websites</a:t>
            </a:r>
          </a:p>
          <a:p>
            <a:r>
              <a:rPr lang="en-US" dirty="0" smtClean="0"/>
              <a:t>Reusability and plugin ability of components</a:t>
            </a:r>
          </a:p>
          <a:p>
            <a:r>
              <a:rPr lang="en-US" dirty="0" smtClean="0"/>
              <a:t>Rapid Application Development</a:t>
            </a:r>
          </a:p>
          <a:p>
            <a:r>
              <a:rPr lang="en-US" dirty="0" smtClean="0"/>
              <a:t>Ridiculously Fast in taking web applications from concept to launch.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Websites Use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</a:t>
            </a:r>
          </a:p>
          <a:p>
            <a:r>
              <a:rPr lang="en-US" dirty="0" smtClean="0"/>
              <a:t>Washington Times</a:t>
            </a:r>
          </a:p>
          <a:p>
            <a:r>
              <a:rPr lang="en-US" dirty="0" err="1" smtClean="0"/>
              <a:t>Disqus</a:t>
            </a:r>
            <a:endParaRPr lang="en-US" dirty="0" smtClean="0"/>
          </a:p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err="1" smtClean="0"/>
              <a:t>Nextdoor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3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Fully loaded with common web related tasks like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Content administration</a:t>
            </a:r>
          </a:p>
          <a:p>
            <a:pPr lvl="1"/>
            <a:r>
              <a:rPr lang="en-US" dirty="0"/>
              <a:t>Site Maps</a:t>
            </a:r>
          </a:p>
          <a:p>
            <a:pPr lvl="1"/>
            <a:r>
              <a:rPr lang="en-US" dirty="0"/>
              <a:t>RSS </a:t>
            </a:r>
            <a:r>
              <a:rPr lang="en-US" dirty="0" smtClean="0"/>
              <a:t>Feeds</a:t>
            </a:r>
          </a:p>
          <a:p>
            <a:r>
              <a:rPr lang="en-US" dirty="0" smtClean="0"/>
              <a:t>Tagging</a:t>
            </a:r>
          </a:p>
          <a:p>
            <a:r>
              <a:rPr lang="en-US" dirty="0" smtClean="0"/>
              <a:t>AJAX Enhancements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Building networks </a:t>
            </a:r>
          </a:p>
          <a:p>
            <a:r>
              <a:rPr lang="en-US" dirty="0" smtClean="0"/>
              <a:t>Deploying to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Core Framework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Pattern </a:t>
            </a:r>
            <a:r>
              <a:rPr lang="mr-IN" dirty="0" smtClean="0"/>
              <a:t>–</a:t>
            </a:r>
            <a:r>
              <a:rPr lang="en-US" dirty="0" smtClean="0"/>
              <a:t> MVT Pattern</a:t>
            </a:r>
          </a:p>
          <a:p>
            <a:r>
              <a:rPr lang="en-US" dirty="0" smtClean="0"/>
              <a:t>ORM </a:t>
            </a:r>
            <a:r>
              <a:rPr lang="mr-IN" dirty="0" smtClean="0"/>
              <a:t>–</a:t>
            </a:r>
            <a:r>
              <a:rPr lang="en-US" dirty="0" smtClean="0"/>
              <a:t> Mediates between data models and relational databases (</a:t>
            </a:r>
            <a:r>
              <a:rPr lang="en-US" b="1" dirty="0" smtClean="0"/>
              <a:t>models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System for processing http requests  through web </a:t>
            </a:r>
            <a:r>
              <a:rPr lang="en-US" dirty="0" err="1" smtClean="0"/>
              <a:t>templating</a:t>
            </a:r>
            <a:r>
              <a:rPr lang="en-US" dirty="0" smtClean="0"/>
              <a:t> system (</a:t>
            </a:r>
            <a:r>
              <a:rPr lang="en-US" b="1" dirty="0" smtClean="0"/>
              <a:t>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Regular expression based URL dispatcher (</a:t>
            </a:r>
            <a:r>
              <a:rPr lang="en-US" b="1" dirty="0" smtClean="0"/>
              <a:t>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Lightweight standalone server for development and testing</a:t>
            </a:r>
          </a:p>
          <a:p>
            <a:r>
              <a:rPr lang="en-US" dirty="0" smtClean="0"/>
              <a:t>Form serialization and validation that can translate between HTML form and values suitable for storing in database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9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Core Framework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system that utilizes the concept of inheritance</a:t>
            </a:r>
          </a:p>
          <a:p>
            <a:r>
              <a:rPr lang="en-US" dirty="0" smtClean="0"/>
              <a:t>Caching framework for caching html, image and documents on both server side and the client side</a:t>
            </a:r>
          </a:p>
          <a:p>
            <a:r>
              <a:rPr lang="en-US" dirty="0" smtClean="0"/>
              <a:t>Middleware classes that can intervene at various stages of request processing and carry out custom functions.</a:t>
            </a:r>
          </a:p>
          <a:p>
            <a:r>
              <a:rPr lang="en-US" dirty="0" smtClean="0"/>
              <a:t>Internationalization system to handle different languages</a:t>
            </a:r>
          </a:p>
          <a:p>
            <a:r>
              <a:rPr lang="en-US" dirty="0" smtClean="0"/>
              <a:t>Serialization system that can produce XML and JSON representations of </a:t>
            </a:r>
            <a:r>
              <a:rPr lang="en-US" dirty="0" err="1" smtClean="0"/>
              <a:t>Django</a:t>
            </a:r>
            <a:r>
              <a:rPr lang="en-US" dirty="0" smtClean="0"/>
              <a:t> model instances </a:t>
            </a:r>
          </a:p>
          <a:p>
            <a:r>
              <a:rPr lang="en-US" dirty="0" smtClean="0"/>
              <a:t>Interface to python unit test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framework 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374961"/>
            <a:ext cx="9872136" cy="4802002"/>
          </a:xfrm>
        </p:spPr>
      </p:pic>
    </p:spTree>
    <p:extLst>
      <p:ext uri="{BB962C8B-B14F-4D97-AF65-F5344CB8AC3E}">
        <p14:creationId xmlns:p14="http://schemas.microsoft.com/office/powerpoint/2010/main" val="185809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generating RSS and Atom Syndication feeds</a:t>
            </a:r>
          </a:p>
          <a:p>
            <a:r>
              <a:rPr lang="en-US" dirty="0" smtClean="0"/>
              <a:t>Tools for generating google sitemaps</a:t>
            </a:r>
          </a:p>
          <a:p>
            <a:r>
              <a:rPr lang="en-US" dirty="0" smtClean="0"/>
              <a:t>Multiple applications in one application with different websites</a:t>
            </a:r>
          </a:p>
          <a:p>
            <a:r>
              <a:rPr lang="en-US" dirty="0" smtClean="0"/>
              <a:t>Built in mitigation for </a:t>
            </a:r>
            <a:r>
              <a:rPr lang="en-US" dirty="0" err="1" smtClean="0"/>
              <a:t>sql</a:t>
            </a:r>
            <a:r>
              <a:rPr lang="en-US" dirty="0" smtClean="0"/>
              <a:t> injections, password cracking, cross-site scripting</a:t>
            </a:r>
          </a:p>
          <a:p>
            <a:r>
              <a:rPr lang="en-US" dirty="0" smtClean="0"/>
              <a:t>Framework for creating GIS 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2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349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Django</vt:lpstr>
      <vt:lpstr>Agenda</vt:lpstr>
      <vt:lpstr>Introduction - Why Django?</vt:lpstr>
      <vt:lpstr>Famous Websites Use Django</vt:lpstr>
      <vt:lpstr>Features</vt:lpstr>
      <vt:lpstr>Django Core Framework Capabilities</vt:lpstr>
      <vt:lpstr>Django Core Framework Contd..</vt:lpstr>
      <vt:lpstr>How the framework  works?</vt:lpstr>
      <vt:lpstr>Bundled Applications</vt:lpstr>
      <vt:lpstr>Extensible</vt:lpstr>
      <vt:lpstr>Server Support System</vt:lpstr>
      <vt:lpstr>References</vt:lpstr>
      <vt:lpstr>Web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lakshmi teeka</dc:creator>
  <cp:lastModifiedBy>lakshmi teeka</cp:lastModifiedBy>
  <cp:revision>61</cp:revision>
  <dcterms:created xsi:type="dcterms:W3CDTF">2017-08-01T09:31:14Z</dcterms:created>
  <dcterms:modified xsi:type="dcterms:W3CDTF">2018-01-14T10:04:14Z</dcterms:modified>
</cp:coreProperties>
</file>