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9" r:id="rId5"/>
    <p:sldId id="270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3141"/>
  </p:normalViewPr>
  <p:slideViewPr>
    <p:cSldViewPr snapToGrid="0" snapToObjects="1">
      <p:cViewPr varScale="1">
        <p:scale>
          <a:sx n="88" d="100"/>
          <a:sy n="88" d="100"/>
        </p:scale>
        <p:origin x="1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4571" y="1756229"/>
            <a:ext cx="47171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Node JS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Agenda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345469"/>
            <a:ext cx="97971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to Node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(is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open source server framework allows us to run Java Script on the server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.)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Node JS Modules</a:t>
            </a:r>
          </a:p>
          <a:p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Node JS Database Connectivity</a:t>
            </a:r>
          </a:p>
          <a:p>
            <a:pPr marL="1028700" lvl="1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Node JS Modules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330955"/>
            <a:ext cx="979714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Modules are through keyword “require”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Important Modules to learn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Assert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Crypto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Dns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Events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Buffer</a:t>
            </a:r>
          </a:p>
          <a:p>
            <a:pPr marL="1028700" lvl="1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Node JS Modules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330955"/>
            <a:ext cx="979714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Important Modules to learn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Net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Path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Querystring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(to handle URL query strings)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Readline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Stream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String decoders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Timers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Events/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EventsEmitter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Hands On Code with Node JS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 module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FS module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http+fs+url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Node Package Manager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 is a node package manager for packages and modules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</a:t>
            </a:r>
            <a:r>
              <a:rPr lang="mr-IN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contains all the files you need for a module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Module </a:t>
            </a:r>
            <a:r>
              <a:rPr lang="mr-IN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JS libraries you can include in project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Download a package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install &lt;package name&gt;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Use 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require(‘package name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’)</a:t>
            </a:r>
          </a:p>
          <a:p>
            <a:pPr marL="1028700" lvl="1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11603</TotalTime>
  <Words>140</Words>
  <Application>Microsoft Macintosh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200</cp:revision>
  <dcterms:created xsi:type="dcterms:W3CDTF">2017-08-17T08:48:39Z</dcterms:created>
  <dcterms:modified xsi:type="dcterms:W3CDTF">2018-01-29T11:50:03Z</dcterms:modified>
</cp:coreProperties>
</file>