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72" r:id="rId5"/>
    <p:sldId id="274" r:id="rId6"/>
    <p:sldId id="269" r:id="rId7"/>
    <p:sldId id="270" r:id="rId8"/>
    <p:sldId id="275" r:id="rId9"/>
    <p:sldId id="276" r:id="rId10"/>
    <p:sldId id="277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3141"/>
  </p:normalViewPr>
  <p:slideViewPr>
    <p:cSldViewPr snapToGrid="0" snapToObjects="1">
      <p:cViewPr varScale="1">
        <p:scale>
          <a:sx n="88" d="100"/>
          <a:sy n="8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Internal Sate to set the values of the class members, generally set using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setState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Eg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this.setState</a:t>
            </a:r>
            <a:r>
              <a:rPr lang="en-US" sz="3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({count:this.state.count+1});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Props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Properties passed to the class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Both are JS objects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Hands 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1264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Ensure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nodejs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is installed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mkdir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myreact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init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install react react-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mr-IN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save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install babel-core babel-loader babel-preset-es2015 babel-preset-react --save-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dev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webpack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webpack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dev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-server --save-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dev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Create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webpack.config.js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mkdir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src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kdir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/app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Modify the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index.js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index.html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files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4571" y="1756229"/>
            <a:ext cx="47171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9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198" y="224003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to React JS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8113" y="1024222"/>
            <a:ext cx="9797145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Developed by Jordan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Walke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 SW Engineer at Facebook. He was influenced by HTML framework for PHP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 time deployed in Facebook Newsfeed in 2011 and later on Instagram in 2012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was open sourced in 2013 as JS library for building user interfaces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Maintained by Facebook, Instagram and other individual developers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allows developers to create large scale data intensive applications that can change over time without reloading the page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Primary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Aims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are 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Speed, Simplicity and Scalability</a:t>
            </a:r>
          </a:p>
          <a:p>
            <a:pPr marL="571500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Features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Follows MVC pattern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Declarative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Component Based</a:t>
            </a:r>
          </a:p>
          <a:p>
            <a:pPr lvl="1"/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Flavors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608459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Native (Open Sourced in 2015)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with Android 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iOS</a:t>
            </a:r>
          </a:p>
          <a:p>
            <a:pPr lvl="1"/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Fiber (Facebook announced in 2017)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new core algorithm of React Framework Library for building user interfaces 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Foundation for future developments</a:t>
            </a:r>
          </a:p>
          <a:p>
            <a:pPr marL="1028700" lvl="1" indent="-571500">
              <a:buFont typeface="Arial" charset="0"/>
              <a:buChar char="•"/>
            </a:pP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- Declarative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Declarative </a:t>
            </a:r>
            <a:r>
              <a:rPr lang="mr-IN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React makes it painless to create interactive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user interfaces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simple views for each state and React will efficiently update and render the right components when data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changes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Declarative views make your code more predictable and easier to debug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Component Based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Build encapsulated components that manage their own state, then compose them to make complex UIs.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Functional Components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Components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Component logic is written in JavaScript instead of templates, you can easily pass rich data through your app and keep state out of DOM.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Functional Components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8741" y="1973404"/>
            <a:ext cx="979714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functional component is the simplest form of React JS. It is written as a JS function as simple as follows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hello (props) {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return &lt;h1&gt;Hello, {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props.name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 ! &lt;/h1&gt;;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 JS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Class Components (ES6)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330772"/>
            <a:ext cx="979714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components receives props same as functional components, but in addition it also maintains the internal state of the component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Hello extends </a:t>
            </a:r>
            <a:r>
              <a:rPr lang="en-US" sz="3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eact.Component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{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render () {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return &lt;h1&gt; Hello {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this.props.name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 ! &lt;/h1&gt;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ReactDOM.render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(&lt;Hello name=‘Byte Academy’ &gt;/,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document.getElementById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(‘hello-world-wrapper’));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11862</TotalTime>
  <Words>427</Words>
  <Application>Microsoft Macintosh PowerPoint</Application>
  <PresentationFormat>Widescreen</PresentationFormat>
  <Paragraphs>186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257</cp:revision>
  <dcterms:created xsi:type="dcterms:W3CDTF">2017-08-17T08:48:39Z</dcterms:created>
  <dcterms:modified xsi:type="dcterms:W3CDTF">2018-04-03T10:06:27Z</dcterms:modified>
</cp:coreProperties>
</file>