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7" r:id="rId4"/>
    <p:sldId id="269" r:id="rId5"/>
    <p:sldId id="271" r:id="rId6"/>
    <p:sldId id="278" r:id="rId7"/>
    <p:sldId id="279" r:id="rId8"/>
    <p:sldId id="277" r:id="rId9"/>
    <p:sldId id="280" r:id="rId10"/>
    <p:sldId id="281" r:id="rId11"/>
    <p:sldId id="272" r:id="rId12"/>
    <p:sldId id="273" r:id="rId13"/>
    <p:sldId id="274" r:id="rId14"/>
    <p:sldId id="27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5"/>
    <p:restoredTop sz="93077"/>
  </p:normalViewPr>
  <p:slideViewPr>
    <p:cSldViewPr snapToGrid="0" snapToObjects="1">
      <p:cViewPr varScale="1">
        <p:scale>
          <a:sx n="82" d="100"/>
          <a:sy n="82" d="100"/>
        </p:scale>
        <p:origin x="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3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1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3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4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9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3/12/18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0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8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3/12/18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3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6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9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9602-A345-3849-A33B-CD44CAA0DA77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1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41600" y="5747657"/>
            <a:ext cx="676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Django Control </a:t>
            </a:r>
          </a:p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Flow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8" y="-38826"/>
            <a:ext cx="58730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8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Django </a:t>
            </a:r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Functions</a:t>
            </a:r>
            <a:endParaRPr lang="en-US" sz="4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970699"/>
            <a:ext cx="9797145" cy="941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System for processing http requests  through web templating system (</a:t>
            </a:r>
            <a:r>
              <a:rPr lang="en-US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views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Regular expression based URL dispatcher (</a:t>
            </a:r>
            <a:r>
              <a:rPr lang="en-US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controller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Lightweight standalone server for development and testing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Form serialization and validation that can translate between HTML form and values suitable for storing in 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database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Template system that utilizes the concept of inheritance</a:t>
            </a:r>
            <a:endParaRPr lang="en-US" sz="32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sz="3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Django </a:t>
            </a:r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Functions Contd..</a:t>
            </a:r>
            <a:endParaRPr lang="en-US" sz="4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420404"/>
            <a:ext cx="9797145" cy="864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endParaRPr lang="en-US" sz="3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Caching framework for caching html, image and documents on both server side and the client side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Middleware classes that can intervene at various stages of request processing and carry out custom functions.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Internationalization system to handle different languages</a:t>
            </a:r>
          </a:p>
          <a:p>
            <a:pPr marL="457200" indent="-457200">
              <a:buFont typeface="Arial" charset="0"/>
              <a:buChar char="•"/>
            </a:pPr>
            <a:endParaRPr lang="en-US" sz="3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sz="3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6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Django </a:t>
            </a:r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Functions Contd..</a:t>
            </a:r>
            <a:endParaRPr lang="en-US" sz="4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420404"/>
            <a:ext cx="979714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Serialization </a:t>
            </a:r>
            <a:r>
              <a:rPr lang="en-US" sz="3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system that can produce XML and JSON representations of Django model instances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Interface to python unit test framework</a:t>
            </a:r>
          </a:p>
          <a:p>
            <a:pPr marL="457200" indent="-457200">
              <a:buFont typeface="Arial" charset="0"/>
              <a:buChar char="•"/>
            </a:pPr>
            <a:endParaRPr lang="en-US" sz="3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6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Famous Websites Use Django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94855" y="1484199"/>
            <a:ext cx="979714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Mozilla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Washington Times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Disqus</a:t>
            </a: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BitBucket</a:t>
            </a: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Nextdoor</a:t>
            </a: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7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2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68457" y="1674673"/>
            <a:ext cx="471714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 smtClean="0"/>
          </a:p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   Django</a:t>
            </a:r>
            <a:endParaRPr lang="en-US" sz="4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sz="44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9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Agenda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94855" y="1225689"/>
            <a:ext cx="979714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Features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Installation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Django Architecture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Project Architecture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Introduction to Django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824441"/>
            <a:ext cx="9797145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Developed by Adrian Holovaty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Named after famous Guitarist Django Reinhardt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Creation of complex data driven websites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Reusability and plugin ability of components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Rapid Application Development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Ridiculously Fast in taking web applications from concept to launch.</a:t>
            </a: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6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Django Features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420404"/>
            <a:ext cx="9797145" cy="864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Fully loaded with common web related tasks like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User authentication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Content administration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Site Maps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RSS Feeds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Tagging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AJAX Enhancements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Searching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Building networks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Deploying to servers</a:t>
            </a:r>
            <a:endParaRPr lang="en-US" sz="3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7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Django </a:t>
            </a:r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Architecture [ MVC </a:t>
            </a:r>
            <a:r>
              <a:rPr lang="mr-IN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–</a:t>
            </a:r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MVT]</a:t>
            </a:r>
            <a:endParaRPr lang="en-US" sz="4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976" y="1226386"/>
            <a:ext cx="5684087" cy="237915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555" y="3962400"/>
            <a:ext cx="6375519" cy="26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Django </a:t>
            </a:r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Architecture MVT</a:t>
            </a:r>
            <a:endParaRPr lang="en-US" sz="4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003" y="1750102"/>
            <a:ext cx="6682001" cy="4351338"/>
          </a:xfrm>
        </p:spPr>
      </p:pic>
    </p:spTree>
    <p:extLst>
      <p:ext uri="{BB962C8B-B14F-4D97-AF65-F5344CB8AC3E}">
        <p14:creationId xmlns:p14="http://schemas.microsoft.com/office/powerpoint/2010/main" val="65727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Django </a:t>
            </a:r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Framework</a:t>
            </a:r>
            <a:endParaRPr lang="en-US" sz="4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1" y="1433018"/>
            <a:ext cx="9872136" cy="4802002"/>
          </a:xfrm>
        </p:spPr>
      </p:pic>
    </p:spTree>
    <p:extLst>
      <p:ext uri="{BB962C8B-B14F-4D97-AF65-F5344CB8AC3E}">
        <p14:creationId xmlns:p14="http://schemas.microsoft.com/office/powerpoint/2010/main" val="179677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Django </a:t>
            </a:r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ORM</a:t>
            </a:r>
            <a:endParaRPr lang="en-US" sz="4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420404"/>
            <a:ext cx="9797145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ORM </a:t>
            </a:r>
            <a:r>
              <a:rPr lang="mr-IN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–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Mediates between data models and relational databases (</a:t>
            </a:r>
            <a:r>
              <a:rPr lang="en-US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models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457200" indent="-457200">
              <a:buFont typeface="Arial" charset="0"/>
              <a:buChar char="•"/>
            </a:pPr>
            <a:endParaRPr lang="en-US" sz="3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7263"/>
            <a:ext cx="4918904" cy="411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12470</TotalTime>
  <Words>236</Words>
  <Application>Microsoft Macintosh PowerPoint</Application>
  <PresentationFormat>Widescreen</PresentationFormat>
  <Paragraphs>159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lakshmi teeka</dc:creator>
  <cp:lastModifiedBy>lakshmi teeka</cp:lastModifiedBy>
  <cp:revision>218</cp:revision>
  <dcterms:created xsi:type="dcterms:W3CDTF">2017-08-17T08:48:39Z</dcterms:created>
  <dcterms:modified xsi:type="dcterms:W3CDTF">2018-03-13T01:33:41Z</dcterms:modified>
</cp:coreProperties>
</file>