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0" r:id="rId5"/>
    <p:sldId id="271" r:id="rId6"/>
    <p:sldId id="272" r:id="rId7"/>
    <p:sldId id="273" r:id="rId8"/>
    <p:sldId id="274" r:id="rId9"/>
    <p:sldId id="269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86"/>
  </p:normalViewPr>
  <p:slideViewPr>
    <p:cSldViewPr snapToGrid="0" snapToObjects="1">
      <p:cViewPr varScale="1">
        <p:scale>
          <a:sx n="107" d="100"/>
          <a:sy n="107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9602-A345-3849-A33B-CD44CAA0DA77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94-97AF-694E-B060-A6BEEF74E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600" y="5747657"/>
            <a:ext cx="676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API for PostgreSQL (psycopg2)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4571" y="1756229"/>
            <a:ext cx="47171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 smtClean="0"/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  <a:endParaRPr 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4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Architecture Fundamentals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Uses a Client / Server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session consists of following co-operative processes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server process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 a typical client / server model it can run on different hosts, in which case they communicate over TCP/IP network connection.</a:t>
            </a:r>
          </a:p>
          <a:p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Server Process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189633"/>
            <a:ext cx="979714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Manages the database files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Accepts connections to databases from client application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Performs database actions on behalf of client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server program is called </a:t>
            </a:r>
            <a:r>
              <a:rPr lang="en-US" sz="3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  <a:endParaRPr lang="en-US" sz="3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Server can handle multiple connections from clients, by doing ‘fork’ a new process of each connection.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Master process keep running to accept a new client connection, forked process serves the accepted client connections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Client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490612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is the front end application that wants to perform database operations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applications can be diverse in nature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Could be text oriented tool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graphical application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web server accesses the database to display web pages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a specialized database maintenance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9390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Client Application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5541" y="1490612"/>
            <a:ext cx="97971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is the front end application that wants to perform database operations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applications can be diverse in nature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Could be text oriented tool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graphical application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web server accesses the database to display web pages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 a specialized database maintenance tool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</a:t>
            </a:r>
          </a:p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9" y="389414"/>
            <a:ext cx="3029860" cy="61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PostgreSQL Operators</a:t>
            </a:r>
            <a:endParaRPr lang="en-US" sz="4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330772"/>
            <a:ext cx="97971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Arithmetic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Comparison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Logical Operators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141" y="389414"/>
            <a:ext cx="89988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Basic Commands and hands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7141" y="1824441"/>
            <a:ext cx="97971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Install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psql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createdb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testdb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psql</a:t>
            </a: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testdb</a:t>
            </a:r>
            <a:endParaRPr lang="en-US" sz="3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236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lakshmi teeka</dc:creator>
  <cp:lastModifiedBy>lakshmi teeka</cp:lastModifiedBy>
  <cp:revision>209</cp:revision>
  <dcterms:created xsi:type="dcterms:W3CDTF">2017-08-17T08:48:39Z</dcterms:created>
  <dcterms:modified xsi:type="dcterms:W3CDTF">2018-03-07T08:49:33Z</dcterms:modified>
</cp:coreProperties>
</file>