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69" r:id="rId10"/>
    <p:sldId id="27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/>
    <p:restoredTop sz="93097"/>
  </p:normalViewPr>
  <p:slideViewPr>
    <p:cSldViewPr snapToGrid="0" snapToObjects="1">
      <p:cViewPr varScale="1">
        <p:scale>
          <a:sx n="85" d="100"/>
          <a:sy n="85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 API for PostgreSQL (psycopg2)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4571" y="1756229"/>
            <a:ext cx="47171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9390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Architecture Fundamentals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Uses a Client / Server Model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session consists of following co-operative processes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server process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Application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 a typical client / server model it can run on different hosts, in which case they communicate over TCP/IP network connection.</a:t>
            </a:r>
          </a:p>
          <a:p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9390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Server Process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5541" y="1189633"/>
            <a:ext cx="9797145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Manages the database files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Accepts connections to databases from client application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Performs database actions on behalf of client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server program is called </a:t>
            </a:r>
            <a:r>
              <a:rPr lang="en-US" sz="3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</a:t>
            </a:r>
            <a:endParaRPr lang="en-US" sz="3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Server can handle multiple connections from clients, by doing ‘fork’ a new process of each connection.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Master process keep running to accept a new client connection, forked process serves the accepted client connections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9390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Client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5541" y="1490612"/>
            <a:ext cx="97971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is the front end application that wants to perform database operations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applications can be diverse in nature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Could be text oriented tool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graphical application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web server accesses the database to display web pages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 a specialized database maintenance tool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9390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Client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5541" y="1490612"/>
            <a:ext cx="97971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is the front end application that wants to perform database operations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applications can be diverse in nature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Could be text oriented tool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graphical application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web server accesses the database to display web pages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 a specialized database maintenance tool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</a:t>
            </a:r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 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9" y="389414"/>
            <a:ext cx="3029860" cy="61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Operators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330772"/>
            <a:ext cx="97971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Arithmetic Operators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Comparison Operators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Logical Operators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Bitwise Operators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Basic Commands and hands 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Install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psql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createdb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testdb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psql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testdb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11985</TotalTime>
  <Words>236</Words>
  <Application>Microsoft Macintosh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209</cp:revision>
  <dcterms:created xsi:type="dcterms:W3CDTF">2017-08-17T08:48:39Z</dcterms:created>
  <dcterms:modified xsi:type="dcterms:W3CDTF">2018-03-15T08:07:41Z</dcterms:modified>
</cp:coreProperties>
</file>