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/>
    <p:restoredTop sz="92960"/>
  </p:normalViewPr>
  <p:slideViewPr>
    <p:cSldViewPr snapToGrid="0" snapToObjects="1">
      <p:cViewPr varScale="1">
        <p:scale>
          <a:sx n="87" d="100"/>
          <a:sy n="87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 Query, Delete, Update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 =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book.author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book.author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= ‘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Byteacademy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Delete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book.author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Serializing Objects </a:t>
            </a:r>
            <a:r>
              <a:rPr lang="mr-I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is a process of converting an object’s state to a string from which it can be restored later.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JSON.stringify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(object)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JSON.parse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(object)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7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 Creation through literals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person = {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  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:"John",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  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 "Doe",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  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fullName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 function () {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     return 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this.firstName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+ " " + 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this.lastName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   }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person.fullName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();     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8113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Learning JavaScript(JS)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8113" y="1489161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the JS Language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Language Basics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Language Building Blocks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Objects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Data Structures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Modules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Client Side Programming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to JS 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is a lightweight, interpreted and object oriented programming language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Supports First class functions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Best known as scripting language for web pages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But used in non web browser environments such as Node JS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Prototype Based Object Construction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Language Basics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is case sensitive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Uses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unicode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character set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Statements are ended by ‘;’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Comments</a:t>
            </a:r>
          </a:p>
          <a:p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// One line comment</a:t>
            </a:r>
          </a:p>
          <a:p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/*</a:t>
            </a:r>
          </a:p>
          <a:p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*  Multi Line Comment</a:t>
            </a:r>
          </a:p>
          <a:p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*/</a:t>
            </a:r>
          </a:p>
          <a:p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/* you can’t however /* nest comments */ syntax */</a:t>
            </a: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primitive data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 (true / false)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Undefined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Control Flows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Block {}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If, else, else if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while( true) { }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Switch (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expression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{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Case ‘’: break;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Default: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Throw expression; try catch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finally ()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function_name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a,b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 {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return (a*b)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Expression  (anonymous functions)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x = function(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a,b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 {return a*b};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x(4,5)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Constructor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myFunc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= new function(“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a”,”b”,”return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a*b”)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x = </a:t>
            </a:r>
            <a:r>
              <a:rPr lang="en-US" sz="32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myFunc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(4,3)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arguments are passed by value, objects are passed by reference</a:t>
            </a:r>
          </a:p>
        </p:txBody>
      </p:sp>
    </p:spTree>
    <p:extLst>
      <p:ext uri="{BB962C8B-B14F-4D97-AF65-F5344CB8AC3E}">
        <p14:creationId xmlns:p14="http://schemas.microsoft.com/office/powerpoint/2010/main" val="206206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JS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189633"/>
            <a:ext cx="97971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 </a:t>
            </a:r>
            <a:r>
              <a:rPr lang="mr-IN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Fundamental data 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Is a composite value </a:t>
            </a:r>
            <a:r>
              <a:rPr lang="mr-IN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aggregates multiple values and allows you to store and retrieve value by name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Unordered collection of properties </a:t>
            </a:r>
            <a:r>
              <a:rPr lang="mr-IN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each property has a name and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Are mutable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 are manipulated by reference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 Creation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Object.create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Inherit(object)</a:t>
            </a:r>
            <a:endParaRPr lang="en-US" sz="3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7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12239</TotalTime>
  <Words>267</Words>
  <Application>Microsoft Macintosh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214</cp:revision>
  <dcterms:created xsi:type="dcterms:W3CDTF">2017-08-17T08:48:39Z</dcterms:created>
  <dcterms:modified xsi:type="dcterms:W3CDTF">2018-03-19T07:25:06Z</dcterms:modified>
</cp:coreProperties>
</file>