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4224"/>
  </p:normalViewPr>
  <p:slideViewPr>
    <p:cSldViewPr snapToGrid="0" snapToObjects="1">
      <p:cViewPr varScale="1">
        <p:scale>
          <a:sx n="89" d="100"/>
          <a:sy n="89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B2F2-8CCA-D745-A521-CDF384C03354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0D1E-A976-4442-8CFE-B197F0DD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2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B2F2-8CCA-D745-A521-CDF384C03354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0D1E-A976-4442-8CFE-B197F0DD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6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B2F2-8CCA-D745-A521-CDF384C03354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0D1E-A976-4442-8CFE-B197F0DD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3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B2F2-8CCA-D745-A521-CDF384C03354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0D1E-A976-4442-8CFE-B197F0DD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5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B2F2-8CCA-D745-A521-CDF384C03354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0D1E-A976-4442-8CFE-B197F0DD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2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B2F2-8CCA-D745-A521-CDF384C03354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0D1E-A976-4442-8CFE-B197F0DD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1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B2F2-8CCA-D745-A521-CDF384C03354}" type="datetimeFigureOut">
              <a:rPr lang="en-US" smtClean="0"/>
              <a:t>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0D1E-A976-4442-8CFE-B197F0DD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B2F2-8CCA-D745-A521-CDF384C03354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0D1E-A976-4442-8CFE-B197F0DD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B2F2-8CCA-D745-A521-CDF384C03354}" type="datetimeFigureOut">
              <a:rPr lang="en-US" smtClean="0"/>
              <a:t>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0D1E-A976-4442-8CFE-B197F0DD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6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B2F2-8CCA-D745-A521-CDF384C03354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0D1E-A976-4442-8CFE-B197F0DD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B2F2-8CCA-D745-A521-CDF384C03354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0D1E-A976-4442-8CFE-B197F0DD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0B2F2-8CCA-D745-A521-CDF384C03354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00D1E-A976-4442-8CFE-B197F0DD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0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8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mr-IN" dirty="0" smtClean="0"/>
              <a:t>–</a:t>
            </a:r>
            <a:r>
              <a:rPr lang="en-US" dirty="0" smtClean="0"/>
              <a:t> Extensible 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up language much like HTML</a:t>
            </a:r>
          </a:p>
          <a:p>
            <a:r>
              <a:rPr lang="en-US" dirty="0" smtClean="0"/>
              <a:t>Designed to store and transport data</a:t>
            </a:r>
          </a:p>
          <a:p>
            <a:r>
              <a:rPr lang="en-US" dirty="0"/>
              <a:t>XML Does Not DO Anything</a:t>
            </a:r>
          </a:p>
          <a:p>
            <a:pPr lvl="1"/>
            <a:r>
              <a:rPr lang="en-US" dirty="0" smtClean="0"/>
              <a:t>Just an information wrapped in tags</a:t>
            </a:r>
          </a:p>
          <a:p>
            <a:r>
              <a:rPr lang="en-US" dirty="0" smtClean="0"/>
              <a:t>Difference between XML and HTML</a:t>
            </a:r>
          </a:p>
          <a:p>
            <a:pPr lvl="1"/>
            <a:r>
              <a:rPr lang="en-US" dirty="0" smtClean="0"/>
              <a:t>XML is designed to carry data with focus on what data is</a:t>
            </a:r>
          </a:p>
          <a:p>
            <a:pPr lvl="1"/>
            <a:r>
              <a:rPr lang="en-US" dirty="0" smtClean="0"/>
              <a:t>HTML was designed to display data</a:t>
            </a:r>
          </a:p>
          <a:p>
            <a:pPr lvl="1"/>
            <a:r>
              <a:rPr lang="en-US" dirty="0" smtClean="0"/>
              <a:t>XML tags are not predefined like HTML tags. Author of the xml decides the </a:t>
            </a:r>
            <a:r>
              <a:rPr lang="en-US" dirty="0" smtClean="0"/>
              <a:t>tags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8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 (Continued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simplifies data sharing</a:t>
            </a:r>
          </a:p>
          <a:p>
            <a:r>
              <a:rPr lang="en-US" dirty="0" smtClean="0"/>
              <a:t>It simplifies data transport</a:t>
            </a:r>
          </a:p>
          <a:p>
            <a:r>
              <a:rPr lang="en-US" dirty="0" smtClean="0"/>
              <a:t>It simplifies platform changes</a:t>
            </a:r>
          </a:p>
          <a:p>
            <a:r>
              <a:rPr lang="en-US" dirty="0" smtClean="0"/>
              <a:t>It simplifies data availability</a:t>
            </a:r>
          </a:p>
          <a:p>
            <a:r>
              <a:rPr lang="en-US" dirty="0" smtClean="0"/>
              <a:t>Data is contained in the incompatible formats, exchange data between incompatible systems is a time consuming task. XML simplifies this challenge.</a:t>
            </a:r>
          </a:p>
        </p:txBody>
      </p:sp>
    </p:spTree>
    <p:extLst>
      <p:ext uri="{BB962C8B-B14F-4D97-AF65-F5344CB8AC3E}">
        <p14:creationId xmlns:p14="http://schemas.microsoft.com/office/powerpoint/2010/main" val="84988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contain?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data in plain text format. This provides a software and hardware independent way of storing and transporting, and sharing data.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624" y="1396503"/>
            <a:ext cx="7689476" cy="43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in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XML DOM, everything in an XML document is a </a:t>
            </a:r>
            <a:r>
              <a:rPr lang="en-US" b="1" dirty="0"/>
              <a:t>node</a:t>
            </a:r>
            <a:r>
              <a:rPr lang="en-US" dirty="0"/>
              <a:t>:</a:t>
            </a:r>
          </a:p>
          <a:p>
            <a:r>
              <a:rPr lang="en-US" dirty="0"/>
              <a:t>The entire document is a document node</a:t>
            </a:r>
          </a:p>
          <a:p>
            <a:r>
              <a:rPr lang="en-US" dirty="0"/>
              <a:t>Every XML element is an element node</a:t>
            </a:r>
          </a:p>
          <a:p>
            <a:r>
              <a:rPr lang="en-US" dirty="0"/>
              <a:t>The text in the XML elements are text nodes</a:t>
            </a:r>
          </a:p>
          <a:p>
            <a:r>
              <a:rPr lang="en-US" dirty="0"/>
              <a:t>Every attribute is an attribute node</a:t>
            </a:r>
          </a:p>
          <a:p>
            <a:r>
              <a:rPr lang="en-US" dirty="0"/>
              <a:t>Comments are comment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&lt;?xml version="1.0" encoding="UTF-8"?&gt;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&lt;bookstore&gt;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&lt;book category="cooking"&gt;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&lt;title </a:t>
            </a:r>
            <a:r>
              <a:rPr lang="en-US" dirty="0" err="1"/>
              <a:t>lang</a:t>
            </a:r>
            <a:r>
              <a:rPr lang="en-US" dirty="0"/>
              <a:t>="en"&gt;Everyday Italian&lt;/title&gt;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&lt;author&gt;Giada De </a:t>
            </a:r>
            <a:r>
              <a:rPr lang="en-US" dirty="0" err="1"/>
              <a:t>Laurentiis</a:t>
            </a:r>
            <a:r>
              <a:rPr lang="en-US" dirty="0"/>
              <a:t>&lt;/author&gt;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&lt;year&gt;2005&lt;/year&gt;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&lt;price&gt;30.00&lt;/price&gt;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&lt;/book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&lt;</a:t>
            </a:r>
            <a:r>
              <a:rPr lang="en-US" dirty="0"/>
              <a:t>book category</a:t>
            </a:r>
            <a:r>
              <a:rPr lang="en-US" dirty="0" smtClean="0"/>
              <a:t>=”Technical"&gt;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&lt;title </a:t>
            </a:r>
            <a:r>
              <a:rPr lang="en-US" dirty="0" err="1"/>
              <a:t>lang</a:t>
            </a:r>
            <a:r>
              <a:rPr lang="en-US" dirty="0"/>
              <a:t>="en</a:t>
            </a:r>
            <a:r>
              <a:rPr lang="en-US" dirty="0" smtClean="0"/>
              <a:t>"&gt;Learning Pandas&lt;/</a:t>
            </a:r>
            <a:r>
              <a:rPr lang="en-US" dirty="0"/>
              <a:t>title&gt;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smtClean="0"/>
              <a:t>author&gt;Wesley Chow&lt;/</a:t>
            </a:r>
            <a:r>
              <a:rPr lang="en-US" dirty="0"/>
              <a:t>author&gt;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smtClean="0"/>
              <a:t>year&gt;2010&lt;/</a:t>
            </a:r>
            <a:r>
              <a:rPr lang="en-US" dirty="0"/>
              <a:t>year&gt;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smtClean="0"/>
              <a:t>price&gt;2030.00</a:t>
            </a:r>
            <a:r>
              <a:rPr lang="en-US" dirty="0"/>
              <a:t>&lt;/price&gt;</a:t>
            </a:r>
            <a:br>
              <a:rPr lang="en-US" dirty="0"/>
            </a:br>
            <a:r>
              <a:rPr lang="en-US" dirty="0"/>
              <a:t>  &lt;/book&gt;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&lt;/bookstore&gt;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Parents, Children, and Siblings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node tree, the top node is called the root</a:t>
            </a:r>
          </a:p>
          <a:p>
            <a:r>
              <a:rPr lang="en-US" dirty="0"/>
              <a:t>Every node, except the root, has exactly one parent node</a:t>
            </a:r>
          </a:p>
          <a:p>
            <a:r>
              <a:rPr lang="en-US" dirty="0"/>
              <a:t>A node can have any number of children</a:t>
            </a:r>
          </a:p>
          <a:p>
            <a:r>
              <a:rPr lang="en-US" dirty="0"/>
              <a:t>A leaf is a node with no children</a:t>
            </a:r>
          </a:p>
          <a:p>
            <a:r>
              <a:rPr lang="en-US" dirty="0"/>
              <a:t>Siblings are nodes with the same parent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6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Type</a:t>
            </a:r>
          </a:p>
          <a:p>
            <a:pPr lvl="1"/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Comment</a:t>
            </a:r>
          </a:p>
          <a:p>
            <a:pPr lvl="1"/>
            <a:r>
              <a:rPr lang="en-US" dirty="0" smtClean="0"/>
              <a:t>Document</a:t>
            </a:r>
          </a:p>
          <a:p>
            <a:r>
              <a:rPr lang="en-US" dirty="0" smtClean="0"/>
              <a:t>Node Name</a:t>
            </a:r>
            <a:endParaRPr lang="en-US" dirty="0"/>
          </a:p>
          <a:p>
            <a:pPr lvl="1"/>
            <a:r>
              <a:rPr lang="en-US" dirty="0" smtClean="0"/>
              <a:t>Node Name </a:t>
            </a:r>
            <a:r>
              <a:rPr lang="en-US" dirty="0"/>
              <a:t>of an element node is the same as the tag name</a:t>
            </a:r>
          </a:p>
          <a:p>
            <a:pPr lvl="1"/>
            <a:r>
              <a:rPr lang="en-US" dirty="0" smtClean="0"/>
              <a:t>Node Name </a:t>
            </a:r>
            <a:r>
              <a:rPr lang="en-US" dirty="0"/>
              <a:t>of an attribute node is the attribute name</a:t>
            </a:r>
          </a:p>
          <a:p>
            <a:pPr lvl="1"/>
            <a:r>
              <a:rPr lang="en-US" dirty="0" smtClean="0"/>
              <a:t>Node Name </a:t>
            </a:r>
            <a:r>
              <a:rPr lang="en-US" dirty="0"/>
              <a:t>of a text node is always #text</a:t>
            </a:r>
          </a:p>
          <a:p>
            <a:pPr lvl="1"/>
            <a:r>
              <a:rPr lang="en-US" dirty="0" smtClean="0"/>
              <a:t>Node Name </a:t>
            </a:r>
            <a:r>
              <a:rPr lang="en-US" dirty="0"/>
              <a:t>of the document node is always #document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38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277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XML</vt:lpstr>
      <vt:lpstr>XML – Extensible Markup Language</vt:lpstr>
      <vt:lpstr>XML  (Continued)</vt:lpstr>
      <vt:lpstr>What does it contain?</vt:lpstr>
      <vt:lpstr>XML DOM</vt:lpstr>
      <vt:lpstr>Node in XML</vt:lpstr>
      <vt:lpstr>XML DOM example</vt:lpstr>
      <vt:lpstr>Node Parents, Children, and Siblings</vt:lpstr>
      <vt:lpstr>Node Properties</vt:lpstr>
      <vt:lpstr>Python and XML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lakshmi teeka</dc:creator>
  <cp:lastModifiedBy>lakshmi teeka</cp:lastModifiedBy>
  <cp:revision>43</cp:revision>
  <dcterms:created xsi:type="dcterms:W3CDTF">2017-08-02T08:29:08Z</dcterms:created>
  <dcterms:modified xsi:type="dcterms:W3CDTF">2018-02-08T07:21:31Z</dcterms:modified>
</cp:coreProperties>
</file>