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17"/>
  </p:normalViewPr>
  <p:slideViewPr>
    <p:cSldViewPr snapToGrid="0" snapToObjects="1">
      <p:cViewPr varScale="1">
        <p:scale>
          <a:sx n="61" d="100"/>
          <a:sy n="61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3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829426" y="2489120"/>
            <a:ext cx="53625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Python Data Model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4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Python Objects, Values and Types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4310" y="1604963"/>
            <a:ext cx="100322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Objects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Objects are python’s abstraction of data. All data in python are represented by objects or relation between objects..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Each object has an identity, type and value.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Identity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An object’s identity never changes once it have been created. It is nothing but the object’s address in memory.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‘is’ operator compares the identify of two objects. 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id() function returns an integer representing its identity. Id(x) is the memory address of x where x is stored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Values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Values are the data  the objects store in memory.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values of some objects can change. Objects whose values can be changed are said to be ‘mutable’, whose value is unchangeable once they are created are called ‘immutable’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An object’s mutability is determined by its type.  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Types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An object’s type determines the operations that objects supports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It defines the possible values for objects of that type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type() function returns an object’s type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59794" y="279400"/>
            <a:ext cx="99012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Python Object Types Hierarchy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7289" y="1547062"/>
            <a:ext cx="868197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None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err="1" smtClean="0">
                <a:solidFill>
                  <a:schemeClr val="bg1"/>
                </a:solidFill>
              </a:rPr>
              <a:t>NotImplemented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Ellipsis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Numbers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Sequences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Set Types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Mappings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I/O </a:t>
            </a:r>
            <a:r>
              <a:rPr lang="en-US" sz="2800" dirty="0" smtClean="0">
                <a:solidFill>
                  <a:schemeClr val="bg1"/>
                </a:solidFill>
              </a:rPr>
              <a:t>Objects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Callable types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Modules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Classes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Internal Types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59794" y="279400"/>
            <a:ext cx="99012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  Callable Types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7691" y="1604963"/>
            <a:ext cx="92654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User Defined Functions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Built In Functions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Built in Methods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Classes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Instance Methods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Class </a:t>
            </a:r>
            <a:r>
              <a:rPr lang="en-US" sz="2800" dirty="0" smtClean="0">
                <a:solidFill>
                  <a:schemeClr val="bg1"/>
                </a:solidFill>
              </a:rPr>
              <a:t>Instances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Generator Functions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Co routine Functions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Asynchronous Generator Functions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10146</TotalTime>
  <Words>226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Python Objects, Values and Types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teeka</dc:creator>
  <cp:lastModifiedBy>lakshmi teeka</cp:lastModifiedBy>
  <cp:revision>102</cp:revision>
  <dcterms:created xsi:type="dcterms:W3CDTF">2017-11-01T17:20:02Z</dcterms:created>
  <dcterms:modified xsi:type="dcterms:W3CDTF">2018-03-22T08:02:24Z</dcterms:modified>
</cp:coreProperties>
</file>