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2960"/>
  </p:normalViewPr>
  <p:slideViewPr>
    <p:cSldViewPr snapToGrid="0" snapToObjects="1">
      <p:cViewPr varScale="1">
        <p:scale>
          <a:sx n="87" d="100"/>
          <a:sy n="87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183-060F-1347-A660-545019B4F96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01-introduction-to-computer-science-and-programming-in-python-fall-2016/" TargetMode="External"/><Relationship Id="rId4" Type="http://schemas.openxmlformats.org/officeDocument/2006/relationships/hyperlink" Target="https://www.youtube.com/watch?v=ytpJdnlu9ug&amp;list=PLUl4u3cNGP63WbdFxL8giv4yhgdMGaZNA" TargetMode="External"/><Relationship Id="rId5" Type="http://schemas.openxmlformats.org/officeDocument/2006/relationships/hyperlink" Target="https://www.youtube.com/channel/UCCezIgC97PvUuR4_gbFUs5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829426" y="2489120"/>
            <a:ext cx="53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5544" y="2046513"/>
            <a:ext cx="451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Introducing Python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Introducing Python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720771"/>
            <a:ext cx="9797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7141" y="1720771"/>
            <a:ext cx="97971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High Level Programming Language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 Oriented Programming Language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Scalable through packaging modules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Extensible to other languages like C,C++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Easy to learn, more structured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Easy to Read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Easy to maintain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Robust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Interpreted and Byte Compiled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Origins of Python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720771"/>
            <a:ext cx="9797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Guido Van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Rossum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Started working in late 1989 in Netherlands University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felt hard with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c,c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++, java and lisp in getting the jobs done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Wrote something simple, and more close to human readability and get the job done in more simpler way than its predecessors language like c,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c++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Robust memory management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Installation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401456"/>
            <a:ext cx="97971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Install Python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Learning the help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Pip installation manager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Official Documentations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http://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docs.python.org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Reference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Reference Video Playlists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Github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Video Reference Playlists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067628"/>
            <a:ext cx="979714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MIT OCW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Introduction to CS by Dr. Ana Bell</a:t>
            </a:r>
          </a:p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3"/>
              </a:rPr>
              <a:t>https://ocw.mit.edu/courses/electrical-engineering-and-computer-science/6-0001-introduction-to-computer-science-and-programming-in-python-fall-2016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YouTube Dr. Ana Bell Videos</a:t>
            </a:r>
          </a:p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www.youtube.com/watch?v=ytpJdnlu9ug&amp;list=PLUl4u3cNGP63WbdFxL8giv4yhgdMGaZNA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YouTube Videos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Corey Schafer</a:t>
            </a:r>
          </a:p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5"/>
              </a:rPr>
              <a:t>https://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5"/>
              </a:rPr>
              <a:t>www.youtube.com/channel/UCCezIgC97PvUuR4_gbFUs5g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9132</TotalTime>
  <Words>162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teeka</dc:creator>
  <cp:lastModifiedBy>lakshmi teeka</cp:lastModifiedBy>
  <cp:revision>96</cp:revision>
  <dcterms:created xsi:type="dcterms:W3CDTF">2017-11-01T17:20:02Z</dcterms:created>
  <dcterms:modified xsi:type="dcterms:W3CDTF">2018-03-22T08:02:13Z</dcterms:modified>
</cp:coreProperties>
</file>