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92" y="-6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February 19,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19,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1819"/>
            <a:ext cx="6400800" cy="50701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 </a:t>
            </a:r>
            <a:r>
              <a:rPr lang="is-IS" sz="1800" dirty="0" smtClean="0"/>
              <a:t>….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481731"/>
            <a:ext cx="4127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5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2064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Making </a:t>
            </a:r>
            <a:r>
              <a:rPr lang="en-US" sz="2400" b="1" i="1" dirty="0" smtClean="0">
                <a:solidFill>
                  <a:srgbClr val="800000"/>
                </a:solidFill>
              </a:rPr>
              <a:t>LOOK IT!</a:t>
            </a:r>
            <a:r>
              <a:rPr lang="en-US" sz="2400" i="1" dirty="0" smtClean="0"/>
              <a:t> Studio &amp; Photography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as a provider of professional services and creative photography in </a:t>
            </a:r>
            <a:r>
              <a:rPr lang="en-US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jakarta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03847"/>
            <a:ext cx="8229600" cy="3907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56348"/>
            <a:ext cx="8229600" cy="39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Lookit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Studio &amp; Photography”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6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_MG_835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4748"/>
            <a:ext cx="9314531" cy="6218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2883" y="2586223"/>
            <a:ext cx="175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Photo Booth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2883" y="2602507"/>
            <a:ext cx="175946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1100" y="0"/>
            <a:ext cx="40529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_MG_835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3" r="27401"/>
          <a:stretch/>
        </p:blipFill>
        <p:spPr>
          <a:xfrm>
            <a:off x="4950106" y="-921788"/>
            <a:ext cx="4424402" cy="68459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4721" y="1191790"/>
            <a:ext cx="3970703" cy="1740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IDR 4.000.000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3 Office Hour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 Size 5R +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rame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Result Photo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Delivery All File CD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629" y="368265"/>
            <a:ext cx="35486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Photo Booth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30210" y="319102"/>
            <a:ext cx="3875214" cy="680982"/>
          </a:xfrm>
          <a:prstGeom prst="rect">
            <a:avLst/>
          </a:prstGeom>
          <a:noFill/>
          <a:ln w="254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51</Words>
  <Application>Microsoft Macintosh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Making LOOK IT! Studio &amp; Photography as a provider of professional services and creative photography in jakarta.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6</cp:revision>
  <dcterms:created xsi:type="dcterms:W3CDTF">2017-02-18T19:06:38Z</dcterms:created>
  <dcterms:modified xsi:type="dcterms:W3CDTF">2017-02-18T20:09:46Z</dcterms:modified>
</cp:coreProperties>
</file>