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28" r:id="rId6"/>
    <p:sldId id="419" r:id="rId7"/>
    <p:sldId id="418" r:id="rId8"/>
    <p:sldId id="427" r:id="rId9"/>
    <p:sldId id="421" r:id="rId10"/>
    <p:sldId id="426" r:id="rId11"/>
    <p:sldId id="425" r:id="rId12"/>
    <p:sldId id="424" r:id="rId13"/>
    <p:sldId id="423" r:id="rId14"/>
    <p:sldId id="429" r:id="rId15"/>
    <p:sldId id="43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FFFF99"/>
    <a:srgbClr val="FFFFFF"/>
    <a:srgbClr val="FFFF66"/>
    <a:srgbClr val="DC550A"/>
    <a:srgbClr val="305224"/>
    <a:srgbClr val="2C4B21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9E48A-1DE7-41DB-9B98-273B8BC1D7EC}" v="325" dt="2022-03-23T06:59:41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>
      <p:cViewPr varScale="1">
        <p:scale>
          <a:sx n="116" d="100"/>
          <a:sy n="116" d="100"/>
        </p:scale>
        <p:origin x="355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bing Shi" userId="5280391b-4cb4-4de1-b21e-7d748dddde58" providerId="ADAL" clId="{4E9D599F-259B-473D-BFFB-71EE570068E4}"/>
    <pc:docChg chg="custSel modSld">
      <pc:chgData name="Yanbing Shi" userId="5280391b-4cb4-4de1-b21e-7d748dddde58" providerId="ADAL" clId="{4E9D599F-259B-473D-BFFB-71EE570068E4}" dt="2022-02-25T21:55:36.121" v="96" actId="1076"/>
      <pc:docMkLst>
        <pc:docMk/>
      </pc:docMkLst>
      <pc:sldChg chg="addSp delSp modSp mod">
        <pc:chgData name="Yanbing Shi" userId="5280391b-4cb4-4de1-b21e-7d748dddde58" providerId="ADAL" clId="{4E9D599F-259B-473D-BFFB-71EE570068E4}" dt="2022-02-25T21:55:36.121" v="96" actId="1076"/>
        <pc:sldMkLst>
          <pc:docMk/>
          <pc:sldMk cId="4245599021" sldId="412"/>
        </pc:sldMkLst>
        <pc:spChg chg="del">
          <ac:chgData name="Yanbing Shi" userId="5280391b-4cb4-4de1-b21e-7d748dddde58" providerId="ADAL" clId="{4E9D599F-259B-473D-BFFB-71EE570068E4}" dt="2022-02-25T21:55:25.855" v="93" actId="478"/>
          <ac:spMkLst>
            <pc:docMk/>
            <pc:sldMk cId="4245599021" sldId="412"/>
            <ac:spMk id="4" creationId="{87744B2F-CEFC-49AB-B376-57A98DE0563E}"/>
          </ac:spMkLst>
        </pc:spChg>
        <pc:spChg chg="add mod">
          <ac:chgData name="Yanbing Shi" userId="5280391b-4cb4-4de1-b21e-7d748dddde58" providerId="ADAL" clId="{4E9D599F-259B-473D-BFFB-71EE570068E4}" dt="2022-02-25T21:55:33.615" v="95" actId="1076"/>
          <ac:spMkLst>
            <pc:docMk/>
            <pc:sldMk cId="4245599021" sldId="412"/>
            <ac:spMk id="8" creationId="{A69FD246-B70C-44CE-BFBB-E446979821FD}"/>
          </ac:spMkLst>
        </pc:spChg>
        <pc:picChg chg="mod">
          <ac:chgData name="Yanbing Shi" userId="5280391b-4cb4-4de1-b21e-7d748dddde58" providerId="ADAL" clId="{4E9D599F-259B-473D-BFFB-71EE570068E4}" dt="2022-02-25T21:55:36.121" v="96" actId="1076"/>
          <ac:picMkLst>
            <pc:docMk/>
            <pc:sldMk cId="4245599021" sldId="412"/>
            <ac:picMk id="6" creationId="{1A935616-531C-4BF5-BC24-401D1C0B26F1}"/>
          </ac:picMkLst>
        </pc:picChg>
      </pc:sldChg>
    </pc:docChg>
  </pc:docChgLst>
  <pc:docChgLst>
    <pc:chgData name="Yanbing Shi" userId="5280391b-4cb4-4de1-b21e-7d748dddde58" providerId="ADAL" clId="{7E09E48A-1DE7-41DB-9B98-273B8BC1D7EC}"/>
    <pc:docChg chg="undo custSel addSld delSld modSld sldOrd addMainMaster delMainMaster modMainMaster">
      <pc:chgData name="Yanbing Shi" userId="5280391b-4cb4-4de1-b21e-7d748dddde58" providerId="ADAL" clId="{7E09E48A-1DE7-41DB-9B98-273B8BC1D7EC}" dt="2022-03-23T07:02:22.157" v="6977" actId="14100"/>
      <pc:docMkLst>
        <pc:docMk/>
      </pc:docMkLst>
      <pc:sldChg chg="addSp delSp modSp mod chgLayout">
        <pc:chgData name="Yanbing Shi" userId="5280391b-4cb4-4de1-b21e-7d748dddde58" providerId="ADAL" clId="{7E09E48A-1DE7-41DB-9B98-273B8BC1D7EC}" dt="2022-03-23T07:01:47.657" v="6954" actId="14100"/>
        <pc:sldMkLst>
          <pc:docMk/>
          <pc:sldMk cId="363920370" sldId="256"/>
        </pc:sldMkLst>
        <pc:spChg chg="mod ord">
          <ac:chgData name="Yanbing Shi" userId="5280391b-4cb4-4de1-b21e-7d748dddde58" providerId="ADAL" clId="{7E09E48A-1DE7-41DB-9B98-273B8BC1D7EC}" dt="2022-03-23T07:01:47.657" v="6954" actId="14100"/>
          <ac:spMkLst>
            <pc:docMk/>
            <pc:sldMk cId="363920370" sldId="256"/>
            <ac:spMk id="2" creationId="{00000000-0000-0000-0000-000000000000}"/>
          </ac:spMkLst>
        </pc:spChg>
        <pc:spChg chg="mod ord">
          <ac:chgData name="Yanbing Shi" userId="5280391b-4cb4-4de1-b21e-7d748dddde58" providerId="ADAL" clId="{7E09E48A-1DE7-41DB-9B98-273B8BC1D7EC}" dt="2022-03-18T22:53:27.675" v="914" actId="1076"/>
          <ac:spMkLst>
            <pc:docMk/>
            <pc:sldMk cId="363920370" sldId="256"/>
            <ac:spMk id="3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63920370" sldId="256"/>
            <ac:spMk id="4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63920370" sldId="256"/>
            <ac:spMk id="5" creationId="{00000000-0000-0000-0000-000000000000}"/>
          </ac:spMkLst>
        </pc:spChg>
        <pc:spChg chg="del">
          <ac:chgData name="Yanbing Shi" userId="5280391b-4cb4-4de1-b21e-7d748dddde58" providerId="ADAL" clId="{7E09E48A-1DE7-41DB-9B98-273B8BC1D7EC}" dt="2022-03-18T23:22:40.935" v="1126"/>
          <ac:spMkLst>
            <pc:docMk/>
            <pc:sldMk cId="363920370" sldId="256"/>
            <ac:spMk id="6" creationId="{21B253D5-0F2A-4F09-BCFF-A33A7B98AE69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4040476421" sldId="373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040476421" sldId="373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4040476421" sldId="373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040476421" sldId="373"/>
            <ac:spMk id="4" creationId="{33D3DCA4-4F49-4465-8FFF-3D28BFA752AD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040476421" sldId="373"/>
            <ac:spMk id="5" creationId="{5ABF3CA9-3C85-4DE1-89D6-DCBC46298C75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040476421" sldId="373"/>
            <ac:spMk id="6" creationId="{725A1214-7005-44BC-8C69-FA828B1CA200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040476421" sldId="373"/>
            <ac:spMk id="7" creationId="{F696013C-FE4F-4A59-835D-9C0155572CB2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8.622" v="3696" actId="47"/>
        <pc:sldMkLst>
          <pc:docMk/>
          <pc:sldMk cId="2495516438" sldId="382"/>
        </pc:sldMkLst>
        <pc:spChg chg="mod ord">
          <ac:chgData name="Yanbing Shi" userId="5280391b-4cb4-4de1-b21e-7d748dddde58" providerId="ADAL" clId="{7E09E48A-1DE7-41DB-9B98-273B8BC1D7EC}" dt="2022-03-18T18:15:10.174" v="10" actId="700"/>
          <ac:spMkLst>
            <pc:docMk/>
            <pc:sldMk cId="2495516438" sldId="382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2495516438" sldId="382"/>
            <ac:spMk id="3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18:15:10.174" v="10" actId="700"/>
          <ac:spMkLst>
            <pc:docMk/>
            <pc:sldMk cId="2495516438" sldId="382"/>
            <ac:spMk id="4" creationId="{FB1BCAED-309E-4853-8100-D6214207BBED}"/>
          </ac:spMkLst>
        </pc:spChg>
        <pc:spChg chg="del">
          <ac:chgData name="Yanbing Shi" userId="5280391b-4cb4-4de1-b21e-7d748dddde58" providerId="ADAL" clId="{7E09E48A-1DE7-41DB-9B98-273B8BC1D7EC}" dt="2022-03-18T22:22:46.077" v="132" actId="478"/>
          <ac:spMkLst>
            <pc:docMk/>
            <pc:sldMk cId="2495516438" sldId="382"/>
            <ac:spMk id="6" creationId="{B16BEFBF-C3A1-435B-8AC8-4A81695CE34B}"/>
          </ac:spMkLst>
        </pc:spChg>
        <pc:spChg chg="add mod ord">
          <ac:chgData name="Yanbing Shi" userId="5280391b-4cb4-4de1-b21e-7d748dddde58" providerId="ADAL" clId="{7E09E48A-1DE7-41DB-9B98-273B8BC1D7EC}" dt="2022-03-18T18:15:10.174" v="10" actId="700"/>
          <ac:spMkLst>
            <pc:docMk/>
            <pc:sldMk cId="2495516438" sldId="382"/>
            <ac:spMk id="7" creationId="{AE1AA5B1-CC32-4027-92BD-65F1EF91B77E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3428532440" sldId="391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8532440" sldId="391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428532440" sldId="391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8532440" sldId="391"/>
            <ac:spMk id="4" creationId="{C34A5B2F-80FB-4452-8CFF-6C48FA050E8F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8532440" sldId="391"/>
            <ac:spMk id="5" creationId="{2A3176BB-8525-4E3C-A618-7CF2030E80C9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8532440" sldId="391"/>
            <ac:spMk id="6" creationId="{15D8B563-2CDD-4653-9C76-58D6D9055E3A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8532440" sldId="391"/>
            <ac:spMk id="7" creationId="{03DFD88E-2B50-4634-8238-CB34A0D8E92B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1296813583" sldId="395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296813583" sldId="395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1296813583" sldId="395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296813583" sldId="395"/>
            <ac:spMk id="4" creationId="{890788F0-8DA1-4599-9422-2075DCC4B92B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296813583" sldId="395"/>
            <ac:spMk id="5" creationId="{413499C5-42BF-4493-8650-45AB909F416C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296813583" sldId="395"/>
            <ac:spMk id="6" creationId="{A5FB9BE6-DC3F-4BAE-A61D-869CE6DE14CE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296813583" sldId="395"/>
            <ac:spMk id="7" creationId="{64E007E2-2978-4645-A701-183B6E02D56D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2363178294" sldId="396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363178294" sldId="396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2363178294" sldId="396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363178294" sldId="396"/>
            <ac:spMk id="4" creationId="{A5E0259C-EFF3-4843-A361-2DD99120976A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363178294" sldId="396"/>
            <ac:spMk id="5" creationId="{220CFB4E-5DBF-4993-AD31-408B9211C563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363178294" sldId="396"/>
            <ac:spMk id="6" creationId="{6910994F-FDAD-4609-9A7F-D393663ED49E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363178294" sldId="396"/>
            <ac:spMk id="8" creationId="{B07839CE-447B-4657-9C61-A50D16CDB43B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3421921397" sldId="399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1921397" sldId="399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421921397" sldId="399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1921397" sldId="399"/>
            <ac:spMk id="5" creationId="{98D429F1-0F77-407F-A2A1-57DE1FFE212D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1921397" sldId="399"/>
            <ac:spMk id="6" creationId="{E8923101-8CC7-400B-9F57-E9CF88797A9C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1921397" sldId="399"/>
            <ac:spMk id="7" creationId="{E8EE325E-1914-4D37-96B4-CE89AE25084A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421921397" sldId="399"/>
            <ac:spMk id="8" creationId="{B3A77069-137A-412E-8824-80717A47B3CB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3392580297" sldId="401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92580297" sldId="401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392580297" sldId="401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92580297" sldId="401"/>
            <ac:spMk id="4" creationId="{218E0F4C-A196-49E4-B44B-EE16B8FDEEEC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92580297" sldId="401"/>
            <ac:spMk id="6" creationId="{1C2139E3-81E3-4C59-89DE-86E7CE6CECEE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92580297" sldId="401"/>
            <ac:spMk id="7" creationId="{BDE97133-CB85-47BD-964B-96DD8B8A9A25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92580297" sldId="401"/>
            <ac:spMk id="8" creationId="{EC03D935-82D7-4941-8F74-396FE9B963D3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3986986657" sldId="402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986986657" sldId="402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986986657" sldId="402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986986657" sldId="402"/>
            <ac:spMk id="5" creationId="{5D83DB5C-6B28-4F94-BF87-BFFAC6885709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986986657" sldId="402"/>
            <ac:spMk id="6" creationId="{5698331C-59A9-4D72-925A-93B660286B4A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986986657" sldId="402"/>
            <ac:spMk id="7" creationId="{55B8798C-D93B-4545-8B03-701C93E65079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986986657" sldId="402"/>
            <ac:spMk id="8" creationId="{F1C77C38-86DD-402C-8983-09F1741FC7AE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6.722" v="3695" actId="47"/>
        <pc:sldMkLst>
          <pc:docMk/>
          <pc:sldMk cId="3142378313" sldId="403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42378313" sldId="403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142378313" sldId="403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42378313" sldId="403"/>
            <ac:spMk id="5" creationId="{4EE6FC9D-4876-4E2F-82CD-0ACB0AD03BBC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42378313" sldId="403"/>
            <ac:spMk id="6" creationId="{1712E62B-6425-49C4-8E0A-F04DBECD90CE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42378313" sldId="403"/>
            <ac:spMk id="7" creationId="{188586E0-DA0F-46D5-A29F-B147208788C9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42378313" sldId="403"/>
            <ac:spMk id="8" creationId="{EFB9C926-7D16-4C79-85C1-252E3D147D62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3341063003" sldId="404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41063003" sldId="404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341063003" sldId="404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41063003" sldId="404"/>
            <ac:spMk id="4" creationId="{A9F7CECC-E446-43A1-8FB6-5363D1C88DE4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41063003" sldId="404"/>
            <ac:spMk id="6" creationId="{77E743C6-8836-4AA0-88A0-EAB2F12D7D30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41063003" sldId="404"/>
            <ac:spMk id="7" creationId="{3538331F-2C48-4D1E-A1C3-5FA5E3817CFB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41063003" sldId="404"/>
            <ac:spMk id="8" creationId="{E5DEE1D3-3BA6-4B69-A162-843F8BC4A215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3543434936" sldId="405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543434936" sldId="405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543434936" sldId="405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543434936" sldId="405"/>
            <ac:spMk id="4" creationId="{CF0DD85C-1058-4B65-A09C-1E4428C6A454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543434936" sldId="405"/>
            <ac:spMk id="6" creationId="{E1D3398B-BD99-4291-B178-6BC9DBF887C4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543434936" sldId="405"/>
            <ac:spMk id="7" creationId="{AEE33595-D75E-4AD5-9A4B-A76808039219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543434936" sldId="405"/>
            <ac:spMk id="8" creationId="{F05DDE58-4B35-437A-89BA-06F4A724B294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4183541810" sldId="406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83541810" sldId="406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4183541810" sldId="406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83541810" sldId="406"/>
            <ac:spMk id="4" creationId="{B9E2FE2B-6ECA-4EC8-A435-06EACC55CC28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83541810" sldId="406"/>
            <ac:spMk id="5" creationId="{0E2FFC1E-3752-4545-9CBA-B2466C38B60B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83541810" sldId="406"/>
            <ac:spMk id="7" creationId="{FC26DFDF-0C24-488C-AB73-2D37CC69840A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83541810" sldId="406"/>
            <ac:spMk id="8" creationId="{C7B95474-5620-4974-B049-07D13B8D8F62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333008069" sldId="407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3008069" sldId="407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33008069" sldId="407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3008069" sldId="407"/>
            <ac:spMk id="4" creationId="{20127196-747E-4540-9FF0-AEE28979B19B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3008069" sldId="407"/>
            <ac:spMk id="5" creationId="{F8ED2215-9F43-4FEA-B39C-2EFBDD299E36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3008069" sldId="407"/>
            <ac:spMk id="6" creationId="{5DFF3941-31B2-47AA-B6CD-F8A617112EC8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33008069" sldId="407"/>
            <ac:spMk id="7" creationId="{C014BC05-7856-4028-9A17-AB7C5EC7434C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3120448829" sldId="408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20448829" sldId="408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3120448829" sldId="408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20448829" sldId="408"/>
            <ac:spMk id="4" creationId="{DDA374CF-81F5-48B5-A677-79E7675F23D1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20448829" sldId="408"/>
            <ac:spMk id="6" creationId="{BF8B802D-6C51-4346-8289-5E6F826B227B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20448829" sldId="408"/>
            <ac:spMk id="7" creationId="{9FF6C0ED-7061-42C7-8297-07B8E568EB01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3120448829" sldId="408"/>
            <ac:spMk id="8" creationId="{A2FCB67C-6743-404C-B86E-8D3AE66031B8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1428229634" sldId="409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28229634" sldId="409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1428229634" sldId="409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28229634" sldId="409"/>
            <ac:spMk id="4" creationId="{1BA44D35-20DE-403B-B739-86D427CF9DE9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28229634" sldId="409"/>
            <ac:spMk id="5" creationId="{FA6F97B1-AB47-4B26-AA52-EDCA5B20A3B2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28229634" sldId="409"/>
            <ac:spMk id="6" creationId="{9954B8A7-2E4F-4BC8-92E8-5AC8B73E6A7E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28229634" sldId="409"/>
            <ac:spMk id="7" creationId="{BDB7F3D5-646B-4E72-949F-D0BCB0D980F1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415545953" sldId="410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5545953" sldId="410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415545953" sldId="410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5545953" sldId="410"/>
            <ac:spMk id="4" creationId="{B5BDAB32-DF8B-4897-BD54-C6326E190311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5545953" sldId="410"/>
            <ac:spMk id="5" creationId="{7DFFD5D7-F197-4B86-A5A6-70215FC27145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5545953" sldId="410"/>
            <ac:spMk id="6" creationId="{FE6DEDF5-2C26-4D14-BBEF-47FFA9C25FF4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5545953" sldId="410"/>
            <ac:spMk id="7" creationId="{8C21798C-FCF3-4194-B2EB-55E20E0224C4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4125810129" sldId="411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25810129" sldId="411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4125810129" sldId="411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25810129" sldId="411"/>
            <ac:spMk id="5" creationId="{61989AAB-5FF9-470A-9E3D-16689F296272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25810129" sldId="411"/>
            <ac:spMk id="6" creationId="{C099F1FB-0276-4749-9922-565AEA74C663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25810129" sldId="411"/>
            <ac:spMk id="7" creationId="{0ECB0120-3BCE-4AD8-8A48-68B404FD0FE8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125810129" sldId="411"/>
            <ac:spMk id="8" creationId="{B97E111F-516D-43F8-924A-DADCC8E1FBE8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4245599021" sldId="412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245599021" sldId="412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4245599021" sldId="412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245599021" sldId="412"/>
            <ac:spMk id="4" creationId="{92B1442B-C5AB-4367-B5E4-3C6E3FB12878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245599021" sldId="412"/>
            <ac:spMk id="5" creationId="{3BDD24D3-F2DA-4737-A687-D988286F6810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245599021" sldId="412"/>
            <ac:spMk id="7" creationId="{BA5FD3EF-D0E0-4147-AA56-99106FC83847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4245599021" sldId="412"/>
            <ac:spMk id="10" creationId="{64DEE67E-6547-4A9E-AE68-1CFE3B2D7BDF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2986210352" sldId="413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986210352" sldId="413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2986210352" sldId="413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986210352" sldId="413"/>
            <ac:spMk id="6" creationId="{3F91B8B4-9BB8-41A9-805D-E5318F6C8595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986210352" sldId="413"/>
            <ac:spMk id="7" creationId="{34EE491C-A278-470B-83EB-5D6C34E51E11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986210352" sldId="413"/>
            <ac:spMk id="8" creationId="{C49295CB-05FB-4897-9173-483E07CBA18C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2986210352" sldId="413"/>
            <ac:spMk id="9" creationId="{8C61BF86-BB94-4BEF-BF9F-E9D8863941D3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633072864" sldId="414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633072864" sldId="414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633072864" sldId="414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633072864" sldId="414"/>
            <ac:spMk id="5" creationId="{062D90AD-95DD-4BCE-A56C-D9A902FE6D55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633072864" sldId="414"/>
            <ac:spMk id="6" creationId="{7FCC16DD-F1CC-4B95-8F9E-FE615E208644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633072864" sldId="414"/>
            <ac:spMk id="7" creationId="{28C92EE7-537C-4A72-8376-3E9FDD83B329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633072864" sldId="414"/>
            <ac:spMk id="8" creationId="{0266D42B-9CB3-4295-939A-8B37BA4906EF}"/>
          </ac:spMkLst>
        </pc:spChg>
      </pc:sldChg>
      <pc:sldChg chg="addSp delSp modSp del mod chgLayout">
        <pc:chgData name="Yanbing Shi" userId="5280391b-4cb4-4de1-b21e-7d748dddde58" providerId="ADAL" clId="{7E09E48A-1DE7-41DB-9B98-273B8BC1D7EC}" dt="2022-03-22T07:18:33.502" v="3694" actId="47"/>
        <pc:sldMkLst>
          <pc:docMk/>
          <pc:sldMk cId="1475132330" sldId="417"/>
        </pc:sldMkLst>
        <pc:spChg chg="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75132330" sldId="417"/>
            <ac:spMk id="2" creationId="{00000000-0000-0000-0000-000000000000}"/>
          </ac:spMkLst>
        </pc:spChg>
        <pc:spChg chg="add mod ord">
          <ac:chgData name="Yanbing Shi" userId="5280391b-4cb4-4de1-b21e-7d748dddde58" providerId="ADAL" clId="{7E09E48A-1DE7-41DB-9B98-273B8BC1D7EC}" dt="2022-03-18T23:22:42.662" v="1127"/>
          <ac:spMkLst>
            <pc:docMk/>
            <pc:sldMk cId="1475132330" sldId="417"/>
            <ac:spMk id="3" creationId="{00000000-0000-0000-0000-000000000000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75132330" sldId="417"/>
            <ac:spMk id="4" creationId="{609E9BD1-0081-48FB-82F1-923DAA6009DC}"/>
          </ac:spMkLst>
        </pc:spChg>
        <pc:spChg chg="add del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75132330" sldId="417"/>
            <ac:spMk id="5" creationId="{2E80E75A-342E-402D-BA03-1D24A6E188FA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75132330" sldId="417"/>
            <ac:spMk id="6" creationId="{2F8DB1A2-FEB8-49C5-B36C-F58A30778D71}"/>
          </ac:spMkLst>
        </pc:spChg>
        <pc:spChg chg="add mod ord">
          <ac:chgData name="Yanbing Shi" userId="5280391b-4cb4-4de1-b21e-7d748dddde58" providerId="ADAL" clId="{7E09E48A-1DE7-41DB-9B98-273B8BC1D7EC}" dt="2022-03-18T22:25:24.700" v="135" actId="700"/>
          <ac:spMkLst>
            <pc:docMk/>
            <pc:sldMk cId="1475132330" sldId="417"/>
            <ac:spMk id="8" creationId="{56F1AEFF-EA65-49F8-A501-41A3021C3614}"/>
          </ac:spMkLst>
        </pc:spChg>
      </pc:sldChg>
      <pc:sldChg chg="addSp modSp new mod chgLayout">
        <pc:chgData name="Yanbing Shi" userId="5280391b-4cb4-4de1-b21e-7d748dddde58" providerId="ADAL" clId="{7E09E48A-1DE7-41DB-9B98-273B8BC1D7EC}" dt="2022-03-23T06:57:45.009" v="6935" actId="1076"/>
        <pc:sldMkLst>
          <pc:docMk/>
          <pc:sldMk cId="382163900" sldId="418"/>
        </pc:sldMkLst>
        <pc:spChg chg="mod ord">
          <ac:chgData name="Yanbing Shi" userId="5280391b-4cb4-4de1-b21e-7d748dddde58" providerId="ADAL" clId="{7E09E48A-1DE7-41DB-9B98-273B8BC1D7EC}" dt="2022-03-22T07:01:23.355" v="3309"/>
          <ac:spMkLst>
            <pc:docMk/>
            <pc:sldMk cId="382163900" sldId="418"/>
            <ac:spMk id="2" creationId="{A5C3244B-5125-40F1-8C1C-38AB8F9CC9C8}"/>
          </ac:spMkLst>
        </pc:spChg>
        <pc:spChg chg="mod ord">
          <ac:chgData name="Yanbing Shi" userId="5280391b-4cb4-4de1-b21e-7d748dddde58" providerId="ADAL" clId="{7E09E48A-1DE7-41DB-9B98-273B8BC1D7EC}" dt="2022-03-22T06:54:46.577" v="3268" actId="6549"/>
          <ac:spMkLst>
            <pc:docMk/>
            <pc:sldMk cId="382163900" sldId="418"/>
            <ac:spMk id="3" creationId="{0DBD7EFF-FD97-46AB-A179-B67197F40D83}"/>
          </ac:spMkLst>
        </pc:spChg>
        <pc:spChg chg="mod ord">
          <ac:chgData name="Yanbing Shi" userId="5280391b-4cb4-4de1-b21e-7d748dddde58" providerId="ADAL" clId="{7E09E48A-1DE7-41DB-9B98-273B8BC1D7EC}" dt="2022-03-18T23:22:35.471" v="1125" actId="14100"/>
          <ac:spMkLst>
            <pc:docMk/>
            <pc:sldMk cId="382163900" sldId="418"/>
            <ac:spMk id="4" creationId="{280271B9-369C-48FF-A4A4-4E871CD7B124}"/>
          </ac:spMkLst>
        </pc:spChg>
        <pc:spChg chg="add mod ord">
          <ac:chgData name="Yanbing Shi" userId="5280391b-4cb4-4de1-b21e-7d748dddde58" providerId="ADAL" clId="{7E09E48A-1DE7-41DB-9B98-273B8BC1D7EC}" dt="2022-03-23T06:57:45.009" v="6935" actId="1076"/>
          <ac:spMkLst>
            <pc:docMk/>
            <pc:sldMk cId="382163900" sldId="418"/>
            <ac:spMk id="5" creationId="{52888E8F-D17E-4AD3-8D15-AF29DA56EF60}"/>
          </ac:spMkLst>
        </pc:spChg>
      </pc:sldChg>
      <pc:sldChg chg="addSp delSp modSp new mod ord modClrScheme delAnim modAnim chgLayout">
        <pc:chgData name="Yanbing Shi" userId="5280391b-4cb4-4de1-b21e-7d748dddde58" providerId="ADAL" clId="{7E09E48A-1DE7-41DB-9B98-273B8BC1D7EC}" dt="2022-03-23T06:57:38.478" v="6934" actId="121"/>
        <pc:sldMkLst>
          <pc:docMk/>
          <pc:sldMk cId="1963387744" sldId="419"/>
        </pc:sldMkLst>
        <pc:spChg chg="del mod ord">
          <ac:chgData name="Yanbing Shi" userId="5280391b-4cb4-4de1-b21e-7d748dddde58" providerId="ADAL" clId="{7E09E48A-1DE7-41DB-9B98-273B8BC1D7EC}" dt="2022-03-18T23:28:32.294" v="1153" actId="700"/>
          <ac:spMkLst>
            <pc:docMk/>
            <pc:sldMk cId="1963387744" sldId="419"/>
            <ac:spMk id="2" creationId="{1FCDBF63-29E9-4B16-9533-9111451C677E}"/>
          </ac:spMkLst>
        </pc:spChg>
        <pc:spChg chg="del">
          <ac:chgData name="Yanbing Shi" userId="5280391b-4cb4-4de1-b21e-7d748dddde58" providerId="ADAL" clId="{7E09E48A-1DE7-41DB-9B98-273B8BC1D7EC}" dt="2022-03-18T23:28:32.294" v="1153" actId="700"/>
          <ac:spMkLst>
            <pc:docMk/>
            <pc:sldMk cId="1963387744" sldId="419"/>
            <ac:spMk id="3" creationId="{53BC426D-B726-4118-A221-05347D477BF2}"/>
          </ac:spMkLst>
        </pc:spChg>
        <pc:spChg chg="mod ord">
          <ac:chgData name="Yanbing Shi" userId="5280391b-4cb4-4de1-b21e-7d748dddde58" providerId="ADAL" clId="{7E09E48A-1DE7-41DB-9B98-273B8BC1D7EC}" dt="2022-03-18T23:28:32.294" v="1153" actId="700"/>
          <ac:spMkLst>
            <pc:docMk/>
            <pc:sldMk cId="1963387744" sldId="419"/>
            <ac:spMk id="4" creationId="{42207209-ECFC-4CDD-BF4D-357132085F6C}"/>
          </ac:spMkLst>
        </pc:spChg>
        <pc:spChg chg="mod ord">
          <ac:chgData name="Yanbing Shi" userId="5280391b-4cb4-4de1-b21e-7d748dddde58" providerId="ADAL" clId="{7E09E48A-1DE7-41DB-9B98-273B8BC1D7EC}" dt="2022-03-23T06:57:38.478" v="6934" actId="121"/>
          <ac:spMkLst>
            <pc:docMk/>
            <pc:sldMk cId="1963387744" sldId="419"/>
            <ac:spMk id="5" creationId="{06EAF49C-986A-4FF4-9276-757A8E5AAAFE}"/>
          </ac:spMkLst>
        </pc:spChg>
        <pc:spChg chg="add mod ord">
          <ac:chgData name="Yanbing Shi" userId="5280391b-4cb4-4de1-b21e-7d748dddde58" providerId="ADAL" clId="{7E09E48A-1DE7-41DB-9B98-273B8BC1D7EC}" dt="2022-03-22T16:56:27.671" v="4037" actId="1036"/>
          <ac:spMkLst>
            <pc:docMk/>
            <pc:sldMk cId="1963387744" sldId="419"/>
            <ac:spMk id="6" creationId="{10CD0765-3481-4A61-9C19-1F99CE80DAB6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7" creationId="{CDE344A2-01C2-4078-9B7F-0F25D47051D4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11" creationId="{FF71980D-1C66-4417-B778-F8D6B90748D2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13" creationId="{5BF82257-FCF6-4C3F-8B45-A11F51C23E97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15" creationId="{178BA734-9A03-4B40-9618-9535FC2A57B7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17" creationId="{567D0CC5-76FD-4FFA-944F-A3078753F7D5}"/>
          </ac:spMkLst>
        </pc:spChg>
        <pc:spChg chg="add del mod">
          <ac:chgData name="Yanbing Shi" userId="5280391b-4cb4-4de1-b21e-7d748dddde58" providerId="ADAL" clId="{7E09E48A-1DE7-41DB-9B98-273B8BC1D7EC}" dt="2022-03-18T23:35:29.134" v="1269" actId="478"/>
          <ac:spMkLst>
            <pc:docMk/>
            <pc:sldMk cId="1963387744" sldId="419"/>
            <ac:spMk id="19" creationId="{9F27D89B-FFD0-4D5D-8BE8-CF89E2DE33BA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20" creationId="{A4D1DF58-37D7-40A4-8ABC-2C802612DA53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22" creationId="{3CB5AA6B-7D7F-4342-AC2A-421EA4C9DE55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24" creationId="{AD650802-5093-4CB6-92A5-E248FB3D3631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30" creationId="{3BDCDFAC-CF98-4066-AD9F-0330A88E3202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32" creationId="{CC974FCB-71DE-45A7-B8A0-913B8A0E6ECB}"/>
          </ac:spMkLst>
        </pc:spChg>
        <pc:spChg chg="mod">
          <ac:chgData name="Yanbing Shi" userId="5280391b-4cb4-4de1-b21e-7d748dddde58" providerId="ADAL" clId="{7E09E48A-1DE7-41DB-9B98-273B8BC1D7EC}" dt="2022-03-22T16:56:16.086" v="4033" actId="1036"/>
          <ac:spMkLst>
            <pc:docMk/>
            <pc:sldMk cId="1963387744" sldId="419"/>
            <ac:spMk id="33" creationId="{79FAE713-6C1D-4DC9-A93E-33E6E61EAE0E}"/>
          </ac:spMkLst>
        </pc:spChg>
        <pc:spChg chg="add del mod">
          <ac:chgData name="Yanbing Shi" userId="5280391b-4cb4-4de1-b21e-7d748dddde58" providerId="ADAL" clId="{7E09E48A-1DE7-41DB-9B98-273B8BC1D7EC}" dt="2022-03-18T23:37:38.401" v="1312" actId="478"/>
          <ac:spMkLst>
            <pc:docMk/>
            <pc:sldMk cId="1963387744" sldId="419"/>
            <ac:spMk id="34" creationId="{76BA4540-5CFB-44AD-B8B3-2CD35DC209CB}"/>
          </ac:spMkLst>
        </pc:spChg>
        <pc:spChg chg="mod">
          <ac:chgData name="Yanbing Shi" userId="5280391b-4cb4-4de1-b21e-7d748dddde58" providerId="ADAL" clId="{7E09E48A-1DE7-41DB-9B98-273B8BC1D7EC}" dt="2022-03-22T16:56:16.086" v="4033" actId="1036"/>
          <ac:spMkLst>
            <pc:docMk/>
            <pc:sldMk cId="1963387744" sldId="419"/>
            <ac:spMk id="34" creationId="{CBA7316B-1D11-47EE-A53F-361A6ACBFEA7}"/>
          </ac:spMkLst>
        </pc:spChg>
        <pc:spChg chg="add del mod">
          <ac:chgData name="Yanbing Shi" userId="5280391b-4cb4-4de1-b21e-7d748dddde58" providerId="ADAL" clId="{7E09E48A-1DE7-41DB-9B98-273B8BC1D7EC}" dt="2022-03-18T23:37:40.216" v="1314" actId="478"/>
          <ac:spMkLst>
            <pc:docMk/>
            <pc:sldMk cId="1963387744" sldId="419"/>
            <ac:spMk id="36" creationId="{FAEB2DC8-F7A1-418F-BF1D-9BACB3C57A10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48" creationId="{0C9A62BB-D954-4230-9CEE-8CE3B3C0D143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50" creationId="{B8AEBB5C-2609-490C-A013-97028BB54FCA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51" creationId="{424C1D52-8269-4823-8E93-4BE0D76B54EA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53" creationId="{532DF4AE-2B12-4509-80B6-A36E7E970B60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55" creationId="{5E4B8A2C-1303-4751-AFAA-C52047015B06}"/>
          </ac:spMkLst>
        </pc:spChg>
        <pc:spChg chg="add mod">
          <ac:chgData name="Yanbing Shi" userId="5280391b-4cb4-4de1-b21e-7d748dddde58" providerId="ADAL" clId="{7E09E48A-1DE7-41DB-9B98-273B8BC1D7EC}" dt="2022-03-22T16:56:25.156" v="4035" actId="1076"/>
          <ac:spMkLst>
            <pc:docMk/>
            <pc:sldMk cId="1963387744" sldId="419"/>
            <ac:spMk id="57" creationId="{4DDB559A-CE4C-4383-A099-3E5DF9E2FFD4}"/>
          </ac:spMkLst>
        </pc:spChg>
        <pc:grpChg chg="add del mod">
          <ac:chgData name="Yanbing Shi" userId="5280391b-4cb4-4de1-b21e-7d748dddde58" providerId="ADAL" clId="{7E09E48A-1DE7-41DB-9B98-273B8BC1D7EC}" dt="2022-03-22T16:56:18.547" v="4034" actId="478"/>
          <ac:grpSpMkLst>
            <pc:docMk/>
            <pc:sldMk cId="1963387744" sldId="419"/>
            <ac:grpSpMk id="31" creationId="{4CE7291C-3DBF-4DF4-9F8D-FF4D9795AB33}"/>
          </ac:grpSpMkLst>
        </pc:grpChg>
        <pc:grpChg chg="add mod">
          <ac:chgData name="Yanbing Shi" userId="5280391b-4cb4-4de1-b21e-7d748dddde58" providerId="ADAL" clId="{7E09E48A-1DE7-41DB-9B98-273B8BC1D7EC}" dt="2022-03-22T16:56:25.156" v="4035" actId="1076"/>
          <ac:grpSpMkLst>
            <pc:docMk/>
            <pc:sldMk cId="1963387744" sldId="419"/>
            <ac:grpSpMk id="59" creationId="{42318DA4-C1B8-4638-A520-96BBBE754DD4}"/>
          </ac:grpSpMkLst>
        </pc:grpChg>
        <pc:grpChg chg="add mod">
          <ac:chgData name="Yanbing Shi" userId="5280391b-4cb4-4de1-b21e-7d748dddde58" providerId="ADAL" clId="{7E09E48A-1DE7-41DB-9B98-273B8BC1D7EC}" dt="2022-03-22T16:56:25.156" v="4035" actId="1076"/>
          <ac:grpSpMkLst>
            <pc:docMk/>
            <pc:sldMk cId="1963387744" sldId="419"/>
            <ac:grpSpMk id="61" creationId="{55D3234B-65EB-4884-A7A3-5984CFA0B058}"/>
          </ac:grpSpMkLst>
        </pc:grpChg>
        <pc:grpChg chg="add mod">
          <ac:chgData name="Yanbing Shi" userId="5280391b-4cb4-4de1-b21e-7d748dddde58" providerId="ADAL" clId="{7E09E48A-1DE7-41DB-9B98-273B8BC1D7EC}" dt="2022-03-22T16:56:25.156" v="4035" actId="1076"/>
          <ac:grpSpMkLst>
            <pc:docMk/>
            <pc:sldMk cId="1963387744" sldId="419"/>
            <ac:grpSpMk id="62" creationId="{DE76630F-68BF-4F3E-B7C4-70ED9FCC8909}"/>
          </ac:grpSpMkLst>
        </pc:grpChg>
        <pc:grpChg chg="add mod">
          <ac:chgData name="Yanbing Shi" userId="5280391b-4cb4-4de1-b21e-7d748dddde58" providerId="ADAL" clId="{7E09E48A-1DE7-41DB-9B98-273B8BC1D7EC}" dt="2022-03-22T16:56:25.156" v="4035" actId="1076"/>
          <ac:grpSpMkLst>
            <pc:docMk/>
            <pc:sldMk cId="1963387744" sldId="419"/>
            <ac:grpSpMk id="63" creationId="{4D1C7DA7-1FDE-44A9-99B4-B5E730803785}"/>
          </ac:grpSpMkLst>
        </pc:grpChg>
        <pc:grpChg chg="add mod">
          <ac:chgData name="Yanbing Shi" userId="5280391b-4cb4-4de1-b21e-7d748dddde58" providerId="ADAL" clId="{7E09E48A-1DE7-41DB-9B98-273B8BC1D7EC}" dt="2022-03-22T16:56:25.156" v="4035" actId="1076"/>
          <ac:grpSpMkLst>
            <pc:docMk/>
            <pc:sldMk cId="1963387744" sldId="419"/>
            <ac:grpSpMk id="1024" creationId="{D4B1D796-2D67-4727-8CDC-F2AF4CBF28C6}"/>
          </ac:grpSpMkLst>
        </pc:grpChg>
        <pc:picChg chg="add del mod">
          <ac:chgData name="Yanbing Shi" userId="5280391b-4cb4-4de1-b21e-7d748dddde58" providerId="ADAL" clId="{7E09E48A-1DE7-41DB-9B98-273B8BC1D7EC}" dt="2022-03-18T23:36:44.711" v="1296" actId="478"/>
          <ac:picMkLst>
            <pc:docMk/>
            <pc:sldMk cId="1963387744" sldId="419"/>
            <ac:picMk id="8" creationId="{1FB4C962-D72A-4B6D-89BC-F7CA586398C4}"/>
          </ac:picMkLst>
        </pc:picChg>
        <pc:picChg chg="add del mod">
          <ac:chgData name="Yanbing Shi" userId="5280391b-4cb4-4de1-b21e-7d748dddde58" providerId="ADAL" clId="{7E09E48A-1DE7-41DB-9B98-273B8BC1D7EC}" dt="2022-03-18T23:35:29.134" v="1269" actId="478"/>
          <ac:picMkLst>
            <pc:docMk/>
            <pc:sldMk cId="1963387744" sldId="419"/>
            <ac:picMk id="9" creationId="{4763097C-AA4C-4356-A017-743B5C0763A5}"/>
          </ac:picMkLst>
        </pc:picChg>
        <pc:picChg chg="add del mod">
          <ac:chgData name="Yanbing Shi" userId="5280391b-4cb4-4de1-b21e-7d748dddde58" providerId="ADAL" clId="{7E09E48A-1DE7-41DB-9B98-273B8BC1D7EC}" dt="2022-03-18T23:36:45.544" v="1297" actId="478"/>
          <ac:picMkLst>
            <pc:docMk/>
            <pc:sldMk cId="1963387744" sldId="419"/>
            <ac:picMk id="26" creationId="{FB465F01-E26B-4AA2-AC85-6488079108F1}"/>
          </ac:picMkLst>
        </pc:picChg>
        <pc:picChg chg="add del mod">
          <ac:chgData name="Yanbing Shi" userId="5280391b-4cb4-4de1-b21e-7d748dddde58" providerId="ADAL" clId="{7E09E48A-1DE7-41DB-9B98-273B8BC1D7EC}" dt="2022-03-18T23:35:46.531" v="1275" actId="478"/>
          <ac:picMkLst>
            <pc:docMk/>
            <pc:sldMk cId="1963387744" sldId="419"/>
            <ac:picMk id="28" creationId="{46B1FD42-81A4-4F8A-86D4-741B8132C73C}"/>
          </ac:picMkLst>
        </pc:picChg>
        <pc:picChg chg="add mod">
          <ac:chgData name="Yanbing Shi" userId="5280391b-4cb4-4de1-b21e-7d748dddde58" providerId="ADAL" clId="{7E09E48A-1DE7-41DB-9B98-273B8BC1D7EC}" dt="2022-03-22T16:56:25.156" v="4035" actId="1076"/>
          <ac:picMkLst>
            <pc:docMk/>
            <pc:sldMk cId="1963387744" sldId="419"/>
            <ac:picMk id="38" creationId="{390891E6-5FD3-44CA-9575-00F7F969E7D9}"/>
          </ac:picMkLst>
        </pc:picChg>
        <pc:picChg chg="add mod">
          <ac:chgData name="Yanbing Shi" userId="5280391b-4cb4-4de1-b21e-7d748dddde58" providerId="ADAL" clId="{7E09E48A-1DE7-41DB-9B98-273B8BC1D7EC}" dt="2022-03-22T16:56:25.156" v="4035" actId="1076"/>
          <ac:picMkLst>
            <pc:docMk/>
            <pc:sldMk cId="1963387744" sldId="419"/>
            <ac:picMk id="40" creationId="{FE73555B-2C5C-448B-9B96-7B7B17CB4A8D}"/>
          </ac:picMkLst>
        </pc:picChg>
        <pc:picChg chg="add mod">
          <ac:chgData name="Yanbing Shi" userId="5280391b-4cb4-4de1-b21e-7d748dddde58" providerId="ADAL" clId="{7E09E48A-1DE7-41DB-9B98-273B8BC1D7EC}" dt="2022-03-22T16:56:25.156" v="4035" actId="1076"/>
          <ac:picMkLst>
            <pc:docMk/>
            <pc:sldMk cId="1963387744" sldId="419"/>
            <ac:picMk id="42" creationId="{56C16CC8-813F-497E-862B-73C51E12E93D}"/>
          </ac:picMkLst>
        </pc:picChg>
        <pc:picChg chg="add mod">
          <ac:chgData name="Yanbing Shi" userId="5280391b-4cb4-4de1-b21e-7d748dddde58" providerId="ADAL" clId="{7E09E48A-1DE7-41DB-9B98-273B8BC1D7EC}" dt="2022-03-22T16:56:25.156" v="4035" actId="1076"/>
          <ac:picMkLst>
            <pc:docMk/>
            <pc:sldMk cId="1963387744" sldId="419"/>
            <ac:picMk id="44" creationId="{6CFE7E67-DC5C-4C17-8914-E3B47257B7FB}"/>
          </ac:picMkLst>
        </pc:picChg>
        <pc:picChg chg="add del mod">
          <ac:chgData name="Yanbing Shi" userId="5280391b-4cb4-4de1-b21e-7d748dddde58" providerId="ADAL" clId="{7E09E48A-1DE7-41DB-9B98-273B8BC1D7EC}" dt="2022-03-18T23:37:21.682" v="1311" actId="478"/>
          <ac:picMkLst>
            <pc:docMk/>
            <pc:sldMk cId="1963387744" sldId="419"/>
            <ac:picMk id="46" creationId="{CA125E2E-F5FF-4DCF-BCCD-3055CBCAB7FB}"/>
          </ac:picMkLst>
        </pc:picChg>
        <pc:picChg chg="add del">
          <ac:chgData name="Yanbing Shi" userId="5280391b-4cb4-4de1-b21e-7d748dddde58" providerId="ADAL" clId="{7E09E48A-1DE7-41DB-9B98-273B8BC1D7EC}" dt="2022-03-18T23:30:20.350" v="1178"/>
          <ac:picMkLst>
            <pc:docMk/>
            <pc:sldMk cId="1963387744" sldId="419"/>
            <ac:picMk id="1026" creationId="{9A5D5F39-6E6D-4CBD-8EF4-E95EB5B86305}"/>
          </ac:picMkLst>
        </pc:picChg>
        <pc:picChg chg="add mod">
          <ac:chgData name="Yanbing Shi" userId="5280391b-4cb4-4de1-b21e-7d748dddde58" providerId="ADAL" clId="{7E09E48A-1DE7-41DB-9B98-273B8BC1D7EC}" dt="2022-03-22T16:56:25.156" v="4035" actId="1076"/>
          <ac:picMkLst>
            <pc:docMk/>
            <pc:sldMk cId="1963387744" sldId="419"/>
            <ac:picMk id="1028" creationId="{ACB27EA8-1407-406E-B5DD-CC1C0FFE21FA}"/>
          </ac:picMkLst>
        </pc:picChg>
      </pc:sldChg>
      <pc:sldChg chg="modSp new del mod">
        <pc:chgData name="Yanbing Shi" userId="5280391b-4cb4-4de1-b21e-7d748dddde58" providerId="ADAL" clId="{7E09E48A-1DE7-41DB-9B98-273B8BC1D7EC}" dt="2022-03-18T23:01:01.252" v="927" actId="2696"/>
        <pc:sldMkLst>
          <pc:docMk/>
          <pc:sldMk cId="2385324220" sldId="419"/>
        </pc:sldMkLst>
        <pc:spChg chg="mod">
          <ac:chgData name="Yanbing Shi" userId="5280391b-4cb4-4de1-b21e-7d748dddde58" providerId="ADAL" clId="{7E09E48A-1DE7-41DB-9B98-273B8BC1D7EC}" dt="2022-03-18T23:00:58.208" v="926"/>
          <ac:spMkLst>
            <pc:docMk/>
            <pc:sldMk cId="2385324220" sldId="419"/>
            <ac:spMk id="3" creationId="{DF8F02AE-5224-4A51-B530-CAAD2EA774F8}"/>
          </ac:spMkLst>
        </pc:spChg>
      </pc:sldChg>
      <pc:sldChg chg="modSp add del mod">
        <pc:chgData name="Yanbing Shi" userId="5280391b-4cb4-4de1-b21e-7d748dddde58" providerId="ADAL" clId="{7E09E48A-1DE7-41DB-9B98-273B8BC1D7EC}" dt="2022-03-22T07:15:40.258" v="3664" actId="47"/>
        <pc:sldMkLst>
          <pc:docMk/>
          <pc:sldMk cId="3483807693" sldId="420"/>
        </pc:sldMkLst>
        <pc:spChg chg="mod">
          <ac:chgData name="Yanbing Shi" userId="5280391b-4cb4-4de1-b21e-7d748dddde58" providerId="ADAL" clId="{7E09E48A-1DE7-41DB-9B98-273B8BC1D7EC}" dt="2022-03-18T23:51:34.612" v="1435" actId="20577"/>
          <ac:spMkLst>
            <pc:docMk/>
            <pc:sldMk cId="3483807693" sldId="420"/>
            <ac:spMk id="2" creationId="{A5C3244B-5125-40F1-8C1C-38AB8F9CC9C8}"/>
          </ac:spMkLst>
        </pc:spChg>
      </pc:sldChg>
      <pc:sldChg chg="addSp delSp modSp add mod delAnim modAnim">
        <pc:chgData name="Yanbing Shi" userId="5280391b-4cb4-4de1-b21e-7d748dddde58" providerId="ADAL" clId="{7E09E48A-1DE7-41DB-9B98-273B8BC1D7EC}" dt="2022-03-23T06:58:00.148" v="6937" actId="121"/>
        <pc:sldMkLst>
          <pc:docMk/>
          <pc:sldMk cId="2159817267" sldId="421"/>
        </pc:sldMkLst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2" creationId="{39A0693D-3E26-40CD-A3A2-724F2F25DE46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3" creationId="{C861FA30-9F97-4BEB-88B6-A810B98E7202}"/>
          </ac:spMkLst>
        </pc:spChg>
        <pc:spChg chg="mod">
          <ac:chgData name="Yanbing Shi" userId="5280391b-4cb4-4de1-b21e-7d748dddde58" providerId="ADAL" clId="{7E09E48A-1DE7-41DB-9B98-273B8BC1D7EC}" dt="2022-03-23T06:58:00.148" v="6937" actId="121"/>
          <ac:spMkLst>
            <pc:docMk/>
            <pc:sldMk cId="2159817267" sldId="421"/>
            <ac:spMk id="5" creationId="{06EAF49C-986A-4FF4-9276-757A8E5AAAFE}"/>
          </ac:spMkLst>
        </pc:spChg>
        <pc:spChg chg="mod">
          <ac:chgData name="Yanbing Shi" userId="5280391b-4cb4-4de1-b21e-7d748dddde58" providerId="ADAL" clId="{7E09E48A-1DE7-41DB-9B98-273B8BC1D7EC}" dt="2022-03-22T17:04:28.585" v="4051" actId="20577"/>
          <ac:spMkLst>
            <pc:docMk/>
            <pc:sldMk cId="2159817267" sldId="421"/>
            <ac:spMk id="6" creationId="{10CD0765-3481-4A61-9C19-1F99CE80DAB6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8" creationId="{7EBBD8F3-B490-4EFF-A298-31278B18E80A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10" creationId="{B32291B3-4DD5-4D77-B067-4D8D700FA000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12" creationId="{65D31FA8-C274-4867-842D-39AC59767674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16" creationId="{A8C93591-1775-492A-A36B-92B5A171CEB6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18" creationId="{595DB48D-5DF5-4B1F-8C38-0F0C747A42BB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19" creationId="{2D638E02-A309-4FDE-8F2A-B2F6EFCD66A4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20" creationId="{B6314133-295B-440E-A5EC-E8961DAD4D25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21" creationId="{526A96C7-092E-4644-A993-C71C640E1B50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22" creationId="{6020FFD5-1421-40FA-B130-E9FE955DA541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23" creationId="{6EE16E8D-040B-4BC4-965C-FC5E647B6BD1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24" creationId="{48F5FFC1-D87F-43AD-8491-5E35AFEC6235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25" creationId="{E4AD14AC-0AE8-470A-8926-06ADEBBE1B8F}"/>
          </ac:spMkLst>
        </pc:spChg>
        <pc:spChg chg="add mod or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26" creationId="{DDDC79FC-3E33-4432-A0B2-3FFCCE241120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27" creationId="{E73B283E-916B-4263-89B7-B09DBCD36CCB}"/>
          </ac:spMkLst>
        </pc:spChg>
        <pc:spChg chg="add del mod">
          <ac:chgData name="Yanbing Shi" userId="5280391b-4cb4-4de1-b21e-7d748dddde58" providerId="ADAL" clId="{7E09E48A-1DE7-41DB-9B98-273B8BC1D7EC}" dt="2022-03-22T17:32:28.969" v="4565" actId="478"/>
          <ac:spMkLst>
            <pc:docMk/>
            <pc:sldMk cId="2159817267" sldId="421"/>
            <ac:spMk id="31" creationId="{A518DB62-9BAD-4C21-8F3F-36CFE5B8A2D0}"/>
          </ac:spMkLst>
        </pc:spChg>
        <pc:spChg chg="add mod">
          <ac:chgData name="Yanbing Shi" userId="5280391b-4cb4-4de1-b21e-7d748dddde58" providerId="ADAL" clId="{7E09E48A-1DE7-41DB-9B98-273B8BC1D7EC}" dt="2022-03-22T17:42:07.408" v="4816" actId="1035"/>
          <ac:spMkLst>
            <pc:docMk/>
            <pc:sldMk cId="2159817267" sldId="421"/>
            <ac:spMk id="39" creationId="{E0D3FDFE-0367-4C2A-A44D-D67FB3EC739B}"/>
          </ac:spMkLst>
        </pc:spChg>
        <pc:spChg chg="add mod">
          <ac:chgData name="Yanbing Shi" userId="5280391b-4cb4-4de1-b21e-7d748dddde58" providerId="ADAL" clId="{7E09E48A-1DE7-41DB-9B98-273B8BC1D7EC}" dt="2022-03-22T17:42:11.548" v="4817" actId="1076"/>
          <ac:spMkLst>
            <pc:docMk/>
            <pc:sldMk cId="2159817267" sldId="421"/>
            <ac:spMk id="40" creationId="{33F34A50-0D46-4010-A680-4059419B9A8E}"/>
          </ac:spMkLst>
        </pc:spChg>
        <pc:spChg chg="add mod">
          <ac:chgData name="Yanbing Shi" userId="5280391b-4cb4-4de1-b21e-7d748dddde58" providerId="ADAL" clId="{7E09E48A-1DE7-41DB-9B98-273B8BC1D7EC}" dt="2022-03-22T17:42:18.367" v="4819" actId="14100"/>
          <ac:spMkLst>
            <pc:docMk/>
            <pc:sldMk cId="2159817267" sldId="421"/>
            <ac:spMk id="43" creationId="{FB4580D4-CCDD-4E75-A883-226AE8AF24DD}"/>
          </ac:spMkLst>
        </pc:spChg>
        <pc:grpChg chg="del">
          <ac:chgData name="Yanbing Shi" userId="5280391b-4cb4-4de1-b21e-7d748dddde58" providerId="ADAL" clId="{7E09E48A-1DE7-41DB-9B98-273B8BC1D7EC}" dt="2022-03-20T19:17:42.838" v="1460" actId="478"/>
          <ac:grpSpMkLst>
            <pc:docMk/>
            <pc:sldMk cId="2159817267" sldId="421"/>
            <ac:grpSpMk id="59" creationId="{42318DA4-C1B8-4638-A520-96BBBE754DD4}"/>
          </ac:grpSpMkLst>
        </pc:grpChg>
        <pc:grpChg chg="del">
          <ac:chgData name="Yanbing Shi" userId="5280391b-4cb4-4de1-b21e-7d748dddde58" providerId="ADAL" clId="{7E09E48A-1DE7-41DB-9B98-273B8BC1D7EC}" dt="2022-03-20T19:17:45.518" v="1461" actId="478"/>
          <ac:grpSpMkLst>
            <pc:docMk/>
            <pc:sldMk cId="2159817267" sldId="421"/>
            <ac:grpSpMk id="61" creationId="{55D3234B-65EB-4884-A7A3-5984CFA0B058}"/>
          </ac:grpSpMkLst>
        </pc:grpChg>
        <pc:grpChg chg="del">
          <ac:chgData name="Yanbing Shi" userId="5280391b-4cb4-4de1-b21e-7d748dddde58" providerId="ADAL" clId="{7E09E48A-1DE7-41DB-9B98-273B8BC1D7EC}" dt="2022-03-20T19:17:46.938" v="1462" actId="478"/>
          <ac:grpSpMkLst>
            <pc:docMk/>
            <pc:sldMk cId="2159817267" sldId="421"/>
            <ac:grpSpMk id="62" creationId="{DE76630F-68BF-4F3E-B7C4-70ED9FCC8909}"/>
          </ac:grpSpMkLst>
        </pc:grpChg>
        <pc:grpChg chg="del">
          <ac:chgData name="Yanbing Shi" userId="5280391b-4cb4-4de1-b21e-7d748dddde58" providerId="ADAL" clId="{7E09E48A-1DE7-41DB-9B98-273B8BC1D7EC}" dt="2022-03-20T19:17:49.578" v="1463" actId="478"/>
          <ac:grpSpMkLst>
            <pc:docMk/>
            <pc:sldMk cId="2159817267" sldId="421"/>
            <ac:grpSpMk id="63" creationId="{4D1C7DA7-1FDE-44A9-99B4-B5E730803785}"/>
          </ac:grpSpMkLst>
        </pc:grpChg>
        <pc:grpChg chg="del">
          <ac:chgData name="Yanbing Shi" userId="5280391b-4cb4-4de1-b21e-7d748dddde58" providerId="ADAL" clId="{7E09E48A-1DE7-41DB-9B98-273B8BC1D7EC}" dt="2022-03-20T19:17:49.578" v="1463" actId="478"/>
          <ac:grpSpMkLst>
            <pc:docMk/>
            <pc:sldMk cId="2159817267" sldId="421"/>
            <ac:grpSpMk id="1024" creationId="{D4B1D796-2D67-4727-8CDC-F2AF4CBF28C6}"/>
          </ac:grpSpMkLst>
        </pc:grpChg>
        <pc:picChg chg="add del">
          <ac:chgData name="Yanbing Shi" userId="5280391b-4cb4-4de1-b21e-7d748dddde58" providerId="ADAL" clId="{7E09E48A-1DE7-41DB-9B98-273B8BC1D7EC}" dt="2022-03-22T17:10:43.586" v="4061"/>
          <ac:picMkLst>
            <pc:docMk/>
            <pc:sldMk cId="2159817267" sldId="421"/>
            <ac:picMk id="7" creationId="{4ABD510A-3CB0-484A-BFBB-B7960086F7B8}"/>
          </ac:picMkLst>
        </pc:picChg>
        <pc:picChg chg="add del mod">
          <ac:chgData name="Yanbing Shi" userId="5280391b-4cb4-4de1-b21e-7d748dddde58" providerId="ADAL" clId="{7E09E48A-1DE7-41DB-9B98-273B8BC1D7EC}" dt="2022-03-22T17:12:45.853" v="4073" actId="478"/>
          <ac:picMkLst>
            <pc:docMk/>
            <pc:sldMk cId="2159817267" sldId="421"/>
            <ac:picMk id="11" creationId="{2184A25C-C843-4254-A6C7-E622FD469B75}"/>
          </ac:picMkLst>
        </pc:picChg>
        <pc:picChg chg="add mod">
          <ac:chgData name="Yanbing Shi" userId="5280391b-4cb4-4de1-b21e-7d748dddde58" providerId="ADAL" clId="{7E09E48A-1DE7-41DB-9B98-273B8BC1D7EC}" dt="2022-03-22T17:42:07.408" v="4816" actId="1035"/>
          <ac:picMkLst>
            <pc:docMk/>
            <pc:sldMk cId="2159817267" sldId="421"/>
            <ac:picMk id="14" creationId="{28F6EC22-2472-4AC5-B958-3DB5EA44EF13}"/>
          </ac:picMkLst>
        </pc:picChg>
        <pc:picChg chg="add mod">
          <ac:chgData name="Yanbing Shi" userId="5280391b-4cb4-4de1-b21e-7d748dddde58" providerId="ADAL" clId="{7E09E48A-1DE7-41DB-9B98-273B8BC1D7EC}" dt="2022-03-22T17:42:07.408" v="4816" actId="1035"/>
          <ac:picMkLst>
            <pc:docMk/>
            <pc:sldMk cId="2159817267" sldId="421"/>
            <ac:picMk id="15" creationId="{06C2C372-BE4B-413F-B731-71C5ECD214FB}"/>
          </ac:picMkLst>
        </pc:picChg>
        <pc:picChg chg="add mod">
          <ac:chgData name="Yanbing Shi" userId="5280391b-4cb4-4de1-b21e-7d748dddde58" providerId="ADAL" clId="{7E09E48A-1DE7-41DB-9B98-273B8BC1D7EC}" dt="2022-03-22T17:42:07.408" v="4816" actId="1035"/>
          <ac:picMkLst>
            <pc:docMk/>
            <pc:sldMk cId="2159817267" sldId="421"/>
            <ac:picMk id="17" creationId="{E83C07BB-5813-45B9-AB63-FE3A3D1B2CFF}"/>
          </ac:picMkLst>
        </pc:picChg>
        <pc:picChg chg="del">
          <ac:chgData name="Yanbing Shi" userId="5280391b-4cb4-4de1-b21e-7d748dddde58" providerId="ADAL" clId="{7E09E48A-1DE7-41DB-9B98-273B8BC1D7EC}" dt="2022-03-20T19:17:49.578" v="1463" actId="478"/>
          <ac:picMkLst>
            <pc:docMk/>
            <pc:sldMk cId="2159817267" sldId="421"/>
            <ac:picMk id="38" creationId="{390891E6-5FD3-44CA-9575-00F7F969E7D9}"/>
          </ac:picMkLst>
        </pc:picChg>
        <pc:picChg chg="del">
          <ac:chgData name="Yanbing Shi" userId="5280391b-4cb4-4de1-b21e-7d748dddde58" providerId="ADAL" clId="{7E09E48A-1DE7-41DB-9B98-273B8BC1D7EC}" dt="2022-03-20T19:17:49.578" v="1463" actId="478"/>
          <ac:picMkLst>
            <pc:docMk/>
            <pc:sldMk cId="2159817267" sldId="421"/>
            <ac:picMk id="40" creationId="{FE73555B-2C5C-448B-9B96-7B7B17CB4A8D}"/>
          </ac:picMkLst>
        </pc:picChg>
        <pc:picChg chg="del">
          <ac:chgData name="Yanbing Shi" userId="5280391b-4cb4-4de1-b21e-7d748dddde58" providerId="ADAL" clId="{7E09E48A-1DE7-41DB-9B98-273B8BC1D7EC}" dt="2022-03-20T19:17:49.578" v="1463" actId="478"/>
          <ac:picMkLst>
            <pc:docMk/>
            <pc:sldMk cId="2159817267" sldId="421"/>
            <ac:picMk id="42" creationId="{56C16CC8-813F-497E-862B-73C51E12E93D}"/>
          </ac:picMkLst>
        </pc:picChg>
        <pc:picChg chg="del">
          <ac:chgData name="Yanbing Shi" userId="5280391b-4cb4-4de1-b21e-7d748dddde58" providerId="ADAL" clId="{7E09E48A-1DE7-41DB-9B98-273B8BC1D7EC}" dt="2022-03-20T19:17:49.578" v="1463" actId="478"/>
          <ac:picMkLst>
            <pc:docMk/>
            <pc:sldMk cId="2159817267" sldId="421"/>
            <ac:picMk id="44" creationId="{6CFE7E67-DC5C-4C17-8914-E3B47257B7FB}"/>
          </ac:picMkLst>
        </pc:picChg>
        <pc:picChg chg="del">
          <ac:chgData name="Yanbing Shi" userId="5280391b-4cb4-4de1-b21e-7d748dddde58" providerId="ADAL" clId="{7E09E48A-1DE7-41DB-9B98-273B8BC1D7EC}" dt="2022-03-20T19:17:49.578" v="1463" actId="478"/>
          <ac:picMkLst>
            <pc:docMk/>
            <pc:sldMk cId="2159817267" sldId="421"/>
            <ac:picMk id="1028" creationId="{ACB27EA8-1407-406E-B5DD-CC1C0FFE21FA}"/>
          </ac:picMkLst>
        </pc:picChg>
        <pc:picChg chg="add del">
          <ac:chgData name="Yanbing Shi" userId="5280391b-4cb4-4de1-b21e-7d748dddde58" providerId="ADAL" clId="{7E09E48A-1DE7-41DB-9B98-273B8BC1D7EC}" dt="2022-03-22T17:09:56.726" v="4053"/>
          <ac:picMkLst>
            <pc:docMk/>
            <pc:sldMk cId="2159817267" sldId="421"/>
            <ac:picMk id="2050" creationId="{D4252125-A3AB-4D40-B6BA-EA98E31AF2D2}"/>
          </ac:picMkLst>
        </pc:picChg>
        <pc:picChg chg="add del">
          <ac:chgData name="Yanbing Shi" userId="5280391b-4cb4-4de1-b21e-7d748dddde58" providerId="ADAL" clId="{7E09E48A-1DE7-41DB-9B98-273B8BC1D7EC}" dt="2022-03-22T17:10:15.284" v="4055"/>
          <ac:picMkLst>
            <pc:docMk/>
            <pc:sldMk cId="2159817267" sldId="421"/>
            <ac:picMk id="2052" creationId="{F5A92B9E-7EF1-4551-9D33-037B7BE4E79A}"/>
          </ac:picMkLst>
        </pc:picChg>
        <pc:picChg chg="add del">
          <ac:chgData name="Yanbing Shi" userId="5280391b-4cb4-4de1-b21e-7d748dddde58" providerId="ADAL" clId="{7E09E48A-1DE7-41DB-9B98-273B8BC1D7EC}" dt="2022-03-22T17:10:38.813" v="4057"/>
          <ac:picMkLst>
            <pc:docMk/>
            <pc:sldMk cId="2159817267" sldId="421"/>
            <ac:picMk id="2054" creationId="{E3CB70C7-43A9-4B35-86AD-970D35CFDC80}"/>
          </ac:picMkLst>
        </pc:picChg>
        <pc:picChg chg="add del">
          <ac:chgData name="Yanbing Shi" userId="5280391b-4cb4-4de1-b21e-7d748dddde58" providerId="ADAL" clId="{7E09E48A-1DE7-41DB-9B98-273B8BC1D7EC}" dt="2022-03-22T17:10:41.794" v="4059"/>
          <ac:picMkLst>
            <pc:docMk/>
            <pc:sldMk cId="2159817267" sldId="421"/>
            <ac:picMk id="2056" creationId="{6FC2192A-52C3-451A-814C-7568BADA30A8}"/>
          </ac:picMkLst>
        </pc:picChg>
        <pc:picChg chg="add del">
          <ac:chgData name="Yanbing Shi" userId="5280391b-4cb4-4de1-b21e-7d748dddde58" providerId="ADAL" clId="{7E09E48A-1DE7-41DB-9B98-273B8BC1D7EC}" dt="2022-03-20T19:18:00.618" v="1467"/>
          <ac:picMkLst>
            <pc:docMk/>
            <pc:sldMk cId="2159817267" sldId="421"/>
            <ac:picMk id="3074" creationId="{382AD286-D901-4538-A84B-5D04CF1BDB2B}"/>
          </ac:picMkLst>
        </pc:picChg>
        <pc:picChg chg="add mod">
          <ac:chgData name="Yanbing Shi" userId="5280391b-4cb4-4de1-b21e-7d748dddde58" providerId="ADAL" clId="{7E09E48A-1DE7-41DB-9B98-273B8BC1D7EC}" dt="2022-03-22T17:42:07.408" v="4816" actId="1035"/>
          <ac:picMkLst>
            <pc:docMk/>
            <pc:sldMk cId="2159817267" sldId="421"/>
            <ac:picMk id="3076" creationId="{896517E2-80FA-4E6B-BAA1-D4DFDF829125}"/>
          </ac:picMkLst>
        </pc:picChg>
        <pc:picChg chg="add del">
          <ac:chgData name="Yanbing Shi" userId="5280391b-4cb4-4de1-b21e-7d748dddde58" providerId="ADAL" clId="{7E09E48A-1DE7-41DB-9B98-273B8BC1D7EC}" dt="2022-03-20T19:24:23.127" v="1545"/>
          <ac:picMkLst>
            <pc:docMk/>
            <pc:sldMk cId="2159817267" sldId="421"/>
            <ac:picMk id="3078" creationId="{EACB8181-5AAC-4AAE-A921-C86774B9C532}"/>
          </ac:picMkLst>
        </pc:picChg>
      </pc:sldChg>
      <pc:sldChg chg="modSp add del mod">
        <pc:chgData name="Yanbing Shi" userId="5280391b-4cb4-4de1-b21e-7d748dddde58" providerId="ADAL" clId="{7E09E48A-1DE7-41DB-9B98-273B8BC1D7EC}" dt="2022-03-22T07:18:25.193" v="3693" actId="47"/>
        <pc:sldMkLst>
          <pc:docMk/>
          <pc:sldMk cId="1109472105" sldId="422"/>
        </pc:sldMkLst>
        <pc:spChg chg="mod">
          <ac:chgData name="Yanbing Shi" userId="5280391b-4cb4-4de1-b21e-7d748dddde58" providerId="ADAL" clId="{7E09E48A-1DE7-41DB-9B98-273B8BC1D7EC}" dt="2022-03-20T19:25:38.077" v="1602" actId="20577"/>
          <ac:spMkLst>
            <pc:docMk/>
            <pc:sldMk cId="1109472105" sldId="422"/>
            <ac:spMk id="2" creationId="{A5C3244B-5125-40F1-8C1C-38AB8F9CC9C8}"/>
          </ac:spMkLst>
        </pc:spChg>
        <pc:spChg chg="mod">
          <ac:chgData name="Yanbing Shi" userId="5280391b-4cb4-4de1-b21e-7d748dddde58" providerId="ADAL" clId="{7E09E48A-1DE7-41DB-9B98-273B8BC1D7EC}" dt="2022-03-20T19:28:07.207" v="1811" actId="20577"/>
          <ac:spMkLst>
            <pc:docMk/>
            <pc:sldMk cId="1109472105" sldId="422"/>
            <ac:spMk id="3" creationId="{0DBD7EFF-FD97-46AB-A179-B67197F40D83}"/>
          </ac:spMkLst>
        </pc:spChg>
      </pc:sldChg>
      <pc:sldChg chg="add del">
        <pc:chgData name="Yanbing Shi" userId="5280391b-4cb4-4de1-b21e-7d748dddde58" providerId="ADAL" clId="{7E09E48A-1DE7-41DB-9B98-273B8BC1D7EC}" dt="2022-03-20T19:17:51.858" v="1465"/>
        <pc:sldMkLst>
          <pc:docMk/>
          <pc:sldMk cId="3752273185" sldId="422"/>
        </pc:sldMkLst>
      </pc:sldChg>
      <pc:sldChg chg="addSp delSp modSp add mod">
        <pc:chgData name="Yanbing Shi" userId="5280391b-4cb4-4de1-b21e-7d748dddde58" providerId="ADAL" clId="{7E09E48A-1DE7-41DB-9B98-273B8BC1D7EC}" dt="2022-03-23T06:58:18.358" v="6941" actId="121"/>
        <pc:sldMkLst>
          <pc:docMk/>
          <pc:sldMk cId="123950180" sldId="423"/>
        </pc:sldMkLst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2" creationId="{39A0693D-3E26-40CD-A3A2-724F2F25DE46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3" creationId="{C861FA30-9F97-4BEB-88B6-A810B98E7202}"/>
          </ac:spMkLst>
        </pc:spChg>
        <pc:spChg chg="mod">
          <ac:chgData name="Yanbing Shi" userId="5280391b-4cb4-4de1-b21e-7d748dddde58" providerId="ADAL" clId="{7E09E48A-1DE7-41DB-9B98-273B8BC1D7EC}" dt="2022-03-23T06:58:18.358" v="6941" actId="121"/>
          <ac:spMkLst>
            <pc:docMk/>
            <pc:sldMk cId="123950180" sldId="423"/>
            <ac:spMk id="5" creationId="{06EAF49C-986A-4FF4-9276-757A8E5AAAFE}"/>
          </ac:spMkLst>
        </pc:spChg>
        <pc:spChg chg="mod">
          <ac:chgData name="Yanbing Shi" userId="5280391b-4cb4-4de1-b21e-7d748dddde58" providerId="ADAL" clId="{7E09E48A-1DE7-41DB-9B98-273B8BC1D7EC}" dt="2022-03-21T06:56:00.842" v="1826" actId="20577"/>
          <ac:spMkLst>
            <pc:docMk/>
            <pc:sldMk cId="123950180" sldId="423"/>
            <ac:spMk id="6" creationId="{10CD0765-3481-4A61-9C19-1F99CE80DAB6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8" creationId="{7EBBD8F3-B490-4EFF-A298-31278B18E80A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10" creationId="{B32291B3-4DD5-4D77-B067-4D8D700FA000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12" creationId="{65D31FA8-C274-4867-842D-39AC59767674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16" creationId="{A8C93591-1775-492A-A36B-92B5A171CEB6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18" creationId="{595DB48D-5DF5-4B1F-8C38-0F0C747A42BB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19" creationId="{2D638E02-A309-4FDE-8F2A-B2F6EFCD66A4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21" creationId="{526A96C7-092E-4644-A993-C71C640E1B50}"/>
          </ac:spMkLst>
        </pc:spChg>
        <pc:spChg chg="add mod">
          <ac:chgData name="Yanbing Shi" userId="5280391b-4cb4-4de1-b21e-7d748dddde58" providerId="ADAL" clId="{7E09E48A-1DE7-41DB-9B98-273B8BC1D7EC}" dt="2022-03-21T07:00:56.253" v="1954" actId="14100"/>
          <ac:spMkLst>
            <pc:docMk/>
            <pc:sldMk cId="123950180" sldId="423"/>
            <ac:spMk id="22" creationId="{CBEF01A6-FCBF-430A-BA70-573BEAFE10A2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23" creationId="{6EE16E8D-040B-4BC4-965C-FC5E647B6BD1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25" creationId="{E4AD14AC-0AE8-470A-8926-06ADEBBE1B8F}"/>
          </ac:spMkLst>
        </pc:spChg>
        <pc:spChg chg="del">
          <ac:chgData name="Yanbing Shi" userId="5280391b-4cb4-4de1-b21e-7d748dddde58" providerId="ADAL" clId="{7E09E48A-1DE7-41DB-9B98-273B8BC1D7EC}" dt="2022-03-20T21:08:21.447" v="1813" actId="478"/>
          <ac:spMkLst>
            <pc:docMk/>
            <pc:sldMk cId="123950180" sldId="423"/>
            <ac:spMk id="39" creationId="{E0D3FDFE-0367-4C2A-A44D-D67FB3EC739B}"/>
          </ac:spMkLst>
        </pc:spChg>
        <pc:picChg chg="add mod">
          <ac:chgData name="Yanbing Shi" userId="5280391b-4cb4-4de1-b21e-7d748dddde58" providerId="ADAL" clId="{7E09E48A-1DE7-41DB-9B98-273B8BC1D7EC}" dt="2022-03-21T07:01:04.831" v="1956" actId="1076"/>
          <ac:picMkLst>
            <pc:docMk/>
            <pc:sldMk cId="123950180" sldId="423"/>
            <ac:picMk id="9" creationId="{4F138642-8341-43EF-B7DA-675794575E51}"/>
          </ac:picMkLst>
        </pc:picChg>
        <pc:picChg chg="del">
          <ac:chgData name="Yanbing Shi" userId="5280391b-4cb4-4de1-b21e-7d748dddde58" providerId="ADAL" clId="{7E09E48A-1DE7-41DB-9B98-273B8BC1D7EC}" dt="2022-03-20T21:08:21.447" v="1813" actId="478"/>
          <ac:picMkLst>
            <pc:docMk/>
            <pc:sldMk cId="123950180" sldId="423"/>
            <ac:picMk id="14" creationId="{28F6EC22-2472-4AC5-B958-3DB5EA44EF13}"/>
          </ac:picMkLst>
        </pc:picChg>
        <pc:picChg chg="del">
          <ac:chgData name="Yanbing Shi" userId="5280391b-4cb4-4de1-b21e-7d748dddde58" providerId="ADAL" clId="{7E09E48A-1DE7-41DB-9B98-273B8BC1D7EC}" dt="2022-03-20T21:08:21.447" v="1813" actId="478"/>
          <ac:picMkLst>
            <pc:docMk/>
            <pc:sldMk cId="123950180" sldId="423"/>
            <ac:picMk id="3076" creationId="{896517E2-80FA-4E6B-BAA1-D4DFDF829125}"/>
          </ac:picMkLst>
        </pc:picChg>
      </pc:sldChg>
      <pc:sldChg chg="addSp delSp modSp add mod">
        <pc:chgData name="Yanbing Shi" userId="5280391b-4cb4-4de1-b21e-7d748dddde58" providerId="ADAL" clId="{7E09E48A-1DE7-41DB-9B98-273B8BC1D7EC}" dt="2022-03-23T06:58:13.768" v="6940" actId="121"/>
        <pc:sldMkLst>
          <pc:docMk/>
          <pc:sldMk cId="102902464" sldId="424"/>
        </pc:sldMkLst>
        <pc:spChg chg="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2" creationId="{39A0693D-3E26-40CD-A3A2-724F2F25DE46}"/>
          </ac:spMkLst>
        </pc:spChg>
        <pc:spChg chg="del mod">
          <ac:chgData name="Yanbing Shi" userId="5280391b-4cb4-4de1-b21e-7d748dddde58" providerId="ADAL" clId="{7E09E48A-1DE7-41DB-9B98-273B8BC1D7EC}" dt="2022-03-21T07:01:51.631" v="2006" actId="478"/>
          <ac:spMkLst>
            <pc:docMk/>
            <pc:sldMk cId="102902464" sldId="424"/>
            <ac:spMk id="3" creationId="{C861FA30-9F97-4BEB-88B6-A810B98E7202}"/>
          </ac:spMkLst>
        </pc:spChg>
        <pc:spChg chg="mod">
          <ac:chgData name="Yanbing Shi" userId="5280391b-4cb4-4de1-b21e-7d748dddde58" providerId="ADAL" clId="{7E09E48A-1DE7-41DB-9B98-273B8BC1D7EC}" dt="2022-03-23T06:58:13.768" v="6940" actId="121"/>
          <ac:spMkLst>
            <pc:docMk/>
            <pc:sldMk cId="102902464" sldId="424"/>
            <ac:spMk id="5" creationId="{06EAF49C-986A-4FF4-9276-757A8E5AAAFE}"/>
          </ac:spMkLst>
        </pc:spChg>
        <pc:spChg chg="mod">
          <ac:chgData name="Yanbing Shi" userId="5280391b-4cb4-4de1-b21e-7d748dddde58" providerId="ADAL" clId="{7E09E48A-1DE7-41DB-9B98-273B8BC1D7EC}" dt="2022-03-22T06:45:31.340" v="3156" actId="404"/>
          <ac:spMkLst>
            <pc:docMk/>
            <pc:sldMk cId="102902464" sldId="424"/>
            <ac:spMk id="6" creationId="{10CD0765-3481-4A61-9C19-1F99CE80DAB6}"/>
          </ac:spMkLst>
        </pc:spChg>
        <pc:spChg chg="del mod">
          <ac:chgData name="Yanbing Shi" userId="5280391b-4cb4-4de1-b21e-7d748dddde58" providerId="ADAL" clId="{7E09E48A-1DE7-41DB-9B98-273B8BC1D7EC}" dt="2022-03-21T07:01:48.791" v="2004" actId="478"/>
          <ac:spMkLst>
            <pc:docMk/>
            <pc:sldMk cId="102902464" sldId="424"/>
            <ac:spMk id="8" creationId="{7EBBD8F3-B490-4EFF-A298-31278B18E80A}"/>
          </ac:spMkLst>
        </pc:spChg>
        <pc:spChg chg="add 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9" creationId="{CC7F9AC1-F1C8-43C2-B979-1E4A973ACDA7}"/>
          </ac:spMkLst>
        </pc:spChg>
        <pc:spChg chg="del mod">
          <ac:chgData name="Yanbing Shi" userId="5280391b-4cb4-4de1-b21e-7d748dddde58" providerId="ADAL" clId="{7E09E48A-1DE7-41DB-9B98-273B8BC1D7EC}" dt="2022-03-21T07:01:53.441" v="2007" actId="478"/>
          <ac:spMkLst>
            <pc:docMk/>
            <pc:sldMk cId="102902464" sldId="424"/>
            <ac:spMk id="10" creationId="{B32291B3-4DD5-4D77-B067-4D8D700FA000}"/>
          </ac:spMkLst>
        </pc:spChg>
        <pc:spChg chg="add 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11" creationId="{9C0E3509-ABA3-440E-BFA4-544B6C1C40E1}"/>
          </ac:spMkLst>
        </pc:spChg>
        <pc:spChg chg="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12" creationId="{65D31FA8-C274-4867-842D-39AC59767674}"/>
          </ac:spMkLst>
        </pc:spChg>
        <pc:spChg chg="add 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15" creationId="{B37C51D0-9A64-4B3C-B979-192C79836CFA}"/>
          </ac:spMkLst>
        </pc:spChg>
        <pc:spChg chg="del">
          <ac:chgData name="Yanbing Shi" userId="5280391b-4cb4-4de1-b21e-7d748dddde58" providerId="ADAL" clId="{7E09E48A-1DE7-41DB-9B98-273B8BC1D7EC}" dt="2022-03-21T07:02:00.318" v="2009" actId="478"/>
          <ac:spMkLst>
            <pc:docMk/>
            <pc:sldMk cId="102902464" sldId="424"/>
            <ac:spMk id="16" creationId="{A8C93591-1775-492A-A36B-92B5A171CEB6}"/>
          </ac:spMkLst>
        </pc:spChg>
        <pc:spChg chg="add 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17" creationId="{5B3872F2-49FA-4E99-89EC-51C915E70B5D}"/>
          </ac:spMkLst>
        </pc:spChg>
        <pc:spChg chg="del">
          <ac:chgData name="Yanbing Shi" userId="5280391b-4cb4-4de1-b21e-7d748dddde58" providerId="ADAL" clId="{7E09E48A-1DE7-41DB-9B98-273B8BC1D7EC}" dt="2022-03-21T07:02:00.318" v="2009" actId="478"/>
          <ac:spMkLst>
            <pc:docMk/>
            <pc:sldMk cId="102902464" sldId="424"/>
            <ac:spMk id="18" creationId="{595DB48D-5DF5-4B1F-8C38-0F0C747A42BB}"/>
          </ac:spMkLst>
        </pc:spChg>
        <pc:spChg chg="del">
          <ac:chgData name="Yanbing Shi" userId="5280391b-4cb4-4de1-b21e-7d748dddde58" providerId="ADAL" clId="{7E09E48A-1DE7-41DB-9B98-273B8BC1D7EC}" dt="2022-03-21T07:02:00.318" v="2009" actId="478"/>
          <ac:spMkLst>
            <pc:docMk/>
            <pc:sldMk cId="102902464" sldId="424"/>
            <ac:spMk id="19" creationId="{2D638E02-A309-4FDE-8F2A-B2F6EFCD66A4}"/>
          </ac:spMkLst>
        </pc:spChg>
        <pc:spChg chg="del">
          <ac:chgData name="Yanbing Shi" userId="5280391b-4cb4-4de1-b21e-7d748dddde58" providerId="ADAL" clId="{7E09E48A-1DE7-41DB-9B98-273B8BC1D7EC}" dt="2022-03-21T07:02:00.318" v="2009" actId="478"/>
          <ac:spMkLst>
            <pc:docMk/>
            <pc:sldMk cId="102902464" sldId="424"/>
            <ac:spMk id="21" creationId="{526A96C7-092E-4644-A993-C71C640E1B50}"/>
          </ac:spMkLst>
        </pc:spChg>
        <pc:spChg chg="del">
          <ac:chgData name="Yanbing Shi" userId="5280391b-4cb4-4de1-b21e-7d748dddde58" providerId="ADAL" clId="{7E09E48A-1DE7-41DB-9B98-273B8BC1D7EC}" dt="2022-03-21T07:02:00.318" v="2009" actId="478"/>
          <ac:spMkLst>
            <pc:docMk/>
            <pc:sldMk cId="102902464" sldId="424"/>
            <ac:spMk id="23" creationId="{6EE16E8D-040B-4BC4-965C-FC5E647B6BD1}"/>
          </ac:spMkLst>
        </pc:spChg>
        <pc:spChg chg="del">
          <ac:chgData name="Yanbing Shi" userId="5280391b-4cb4-4de1-b21e-7d748dddde58" providerId="ADAL" clId="{7E09E48A-1DE7-41DB-9B98-273B8BC1D7EC}" dt="2022-03-21T07:02:00.318" v="2009" actId="478"/>
          <ac:spMkLst>
            <pc:docMk/>
            <pc:sldMk cId="102902464" sldId="424"/>
            <ac:spMk id="25" creationId="{E4AD14AC-0AE8-470A-8926-06ADEBBE1B8F}"/>
          </ac:spMkLst>
        </pc:spChg>
        <pc:spChg chg="add 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28" creationId="{22EA316A-C1CF-412C-9765-39094DACB7EC}"/>
          </ac:spMkLst>
        </pc:spChg>
        <pc:spChg chg="add 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30" creationId="{A0AF8EBA-D696-4241-8535-FC479FB164F3}"/>
          </ac:spMkLst>
        </pc:spChg>
        <pc:spChg chg="add 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31" creationId="{4CFFA1C3-39C3-424A-9186-FDB081303C11}"/>
          </ac:spMkLst>
        </pc:spChg>
        <pc:spChg chg="add del">
          <ac:chgData name="Yanbing Shi" userId="5280391b-4cb4-4de1-b21e-7d748dddde58" providerId="ADAL" clId="{7E09E48A-1DE7-41DB-9B98-273B8BC1D7EC}" dt="2022-03-21T07:06:40.530" v="2071" actId="22"/>
          <ac:spMkLst>
            <pc:docMk/>
            <pc:sldMk cId="102902464" sldId="424"/>
            <ac:spMk id="33" creationId="{87C84DAA-EA83-497D-AFDA-639F5375F3AE}"/>
          </ac:spMkLst>
        </pc:spChg>
        <pc:spChg chg="add mod">
          <ac:chgData name="Yanbing Shi" userId="5280391b-4cb4-4de1-b21e-7d748dddde58" providerId="ADAL" clId="{7E09E48A-1DE7-41DB-9B98-273B8BC1D7EC}" dt="2022-03-21T07:16:08.301" v="2449" actId="1036"/>
          <ac:spMkLst>
            <pc:docMk/>
            <pc:sldMk cId="102902464" sldId="424"/>
            <ac:spMk id="35" creationId="{A7338BA0-6600-47BC-84AF-F1DEEF36623A}"/>
          </ac:spMkLst>
        </pc:spChg>
        <pc:spChg chg="del mod">
          <ac:chgData name="Yanbing Shi" userId="5280391b-4cb4-4de1-b21e-7d748dddde58" providerId="ADAL" clId="{7E09E48A-1DE7-41DB-9B98-273B8BC1D7EC}" dt="2022-03-21T07:01:50.881" v="2005" actId="478"/>
          <ac:spMkLst>
            <pc:docMk/>
            <pc:sldMk cId="102902464" sldId="424"/>
            <ac:spMk id="39" creationId="{E0D3FDFE-0367-4C2A-A44D-D67FB3EC739B}"/>
          </ac:spMkLst>
        </pc:spChg>
        <pc:spChg chg="add del mod">
          <ac:chgData name="Yanbing Shi" userId="5280391b-4cb4-4de1-b21e-7d748dddde58" providerId="ADAL" clId="{7E09E48A-1DE7-41DB-9B98-273B8BC1D7EC}" dt="2022-03-22T18:11:43.111" v="4847" actId="478"/>
          <ac:spMkLst>
            <pc:docMk/>
            <pc:sldMk cId="102902464" sldId="424"/>
            <ac:spMk id="42" creationId="{5F2EEE16-BA5B-4BB6-A6A8-22DD4CFEFD5C}"/>
          </ac:spMkLst>
        </pc:spChg>
        <pc:spChg chg="add del mod">
          <ac:chgData name="Yanbing Shi" userId="5280391b-4cb4-4de1-b21e-7d748dddde58" providerId="ADAL" clId="{7E09E48A-1DE7-41DB-9B98-273B8BC1D7EC}" dt="2022-03-21T07:10:06.249" v="2103" actId="478"/>
          <ac:spMkLst>
            <pc:docMk/>
            <pc:sldMk cId="102902464" sldId="424"/>
            <ac:spMk id="43" creationId="{E60122B2-0821-424B-8244-DD5A2B0AFF0A}"/>
          </ac:spMkLst>
        </pc:spChg>
        <pc:spChg chg="add mod">
          <ac:chgData name="Yanbing Shi" userId="5280391b-4cb4-4de1-b21e-7d748dddde58" providerId="ADAL" clId="{7E09E48A-1DE7-41DB-9B98-273B8BC1D7EC}" dt="2022-03-22T22:44:24.491" v="6332" actId="20577"/>
          <ac:spMkLst>
            <pc:docMk/>
            <pc:sldMk cId="102902464" sldId="424"/>
            <ac:spMk id="44" creationId="{5A164994-0DF8-43C6-B923-61AEC13803B8}"/>
          </ac:spMkLst>
        </pc:spChg>
        <pc:picChg chg="add mod">
          <ac:chgData name="Yanbing Shi" userId="5280391b-4cb4-4de1-b21e-7d748dddde58" providerId="ADAL" clId="{7E09E48A-1DE7-41DB-9B98-273B8BC1D7EC}" dt="2022-03-22T18:11:49.258" v="4851" actId="1076"/>
          <ac:picMkLst>
            <pc:docMk/>
            <pc:sldMk cId="102902464" sldId="424"/>
            <ac:picMk id="3" creationId="{6D636D21-CF59-4C7A-A581-0652B43C7D43}"/>
          </ac:picMkLst>
        </pc:picChg>
        <pc:picChg chg="add mod">
          <ac:chgData name="Yanbing Shi" userId="5280391b-4cb4-4de1-b21e-7d748dddde58" providerId="ADAL" clId="{7E09E48A-1DE7-41DB-9B98-273B8BC1D7EC}" dt="2022-03-21T07:16:08.301" v="2449" actId="1036"/>
          <ac:picMkLst>
            <pc:docMk/>
            <pc:sldMk cId="102902464" sldId="424"/>
            <ac:picMk id="7" creationId="{FCBC0973-3BBE-450F-BC4A-4C39479E75CC}"/>
          </ac:picMkLst>
        </pc:picChg>
        <pc:picChg chg="add mod">
          <ac:chgData name="Yanbing Shi" userId="5280391b-4cb4-4de1-b21e-7d748dddde58" providerId="ADAL" clId="{7E09E48A-1DE7-41DB-9B98-273B8BC1D7EC}" dt="2022-03-21T07:16:08.301" v="2449" actId="1036"/>
          <ac:picMkLst>
            <pc:docMk/>
            <pc:sldMk cId="102902464" sldId="424"/>
            <ac:picMk id="13" creationId="{D137FFDF-45E0-45A9-81FA-E9FEBD29203F}"/>
          </ac:picMkLst>
        </pc:picChg>
        <pc:picChg chg="del">
          <ac:chgData name="Yanbing Shi" userId="5280391b-4cb4-4de1-b21e-7d748dddde58" providerId="ADAL" clId="{7E09E48A-1DE7-41DB-9B98-273B8BC1D7EC}" dt="2022-03-21T07:02:00.318" v="2009" actId="478"/>
          <ac:picMkLst>
            <pc:docMk/>
            <pc:sldMk cId="102902464" sldId="424"/>
            <ac:picMk id="14" creationId="{28F6EC22-2472-4AC5-B958-3DB5EA44EF13}"/>
          </ac:picMkLst>
        </pc:picChg>
        <pc:picChg chg="mod">
          <ac:chgData name="Yanbing Shi" userId="5280391b-4cb4-4de1-b21e-7d748dddde58" providerId="ADAL" clId="{7E09E48A-1DE7-41DB-9B98-273B8BC1D7EC}" dt="2022-03-21T07:16:08.301" v="2449" actId="1036"/>
          <ac:picMkLst>
            <pc:docMk/>
            <pc:sldMk cId="102902464" sldId="424"/>
            <ac:picMk id="3076" creationId="{896517E2-80FA-4E6B-BAA1-D4DFDF829125}"/>
          </ac:picMkLst>
        </pc:picChg>
        <pc:cxnChg chg="add mod">
          <ac:chgData name="Yanbing Shi" userId="5280391b-4cb4-4de1-b21e-7d748dddde58" providerId="ADAL" clId="{7E09E48A-1DE7-41DB-9B98-273B8BC1D7EC}" dt="2022-03-22T18:25:57.796" v="4910" actId="692"/>
          <ac:cxnSpMkLst>
            <pc:docMk/>
            <pc:sldMk cId="102902464" sldId="424"/>
            <ac:cxnSpMk id="40" creationId="{76CC1B2F-D9A5-4024-B043-2B3B98462A66}"/>
          </ac:cxnSpMkLst>
        </pc:cxnChg>
      </pc:sldChg>
      <pc:sldChg chg="addSp delSp modSp add mod">
        <pc:chgData name="Yanbing Shi" userId="5280391b-4cb4-4de1-b21e-7d748dddde58" providerId="ADAL" clId="{7E09E48A-1DE7-41DB-9B98-273B8BC1D7EC}" dt="2022-03-23T06:58:09.003" v="6939" actId="121"/>
        <pc:sldMkLst>
          <pc:docMk/>
          <pc:sldMk cId="2935651603" sldId="425"/>
        </pc:sldMkLst>
        <pc:spChg chg="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2" creationId="{39A0693D-3E26-40CD-A3A2-724F2F25DE46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3" creationId="{57A1E3F4-7413-4C1F-ADC2-0AAFF45A1B8E}"/>
          </ac:spMkLst>
        </pc:spChg>
        <pc:spChg chg="mod">
          <ac:chgData name="Yanbing Shi" userId="5280391b-4cb4-4de1-b21e-7d748dddde58" providerId="ADAL" clId="{7E09E48A-1DE7-41DB-9B98-273B8BC1D7EC}" dt="2022-03-23T06:58:09.003" v="6939" actId="121"/>
          <ac:spMkLst>
            <pc:docMk/>
            <pc:sldMk cId="2935651603" sldId="425"/>
            <ac:spMk id="5" creationId="{06EAF49C-986A-4FF4-9276-757A8E5AAAFE}"/>
          </ac:spMkLst>
        </pc:spChg>
        <pc:spChg chg="mod">
          <ac:chgData name="Yanbing Shi" userId="5280391b-4cb4-4de1-b21e-7d748dddde58" providerId="ADAL" clId="{7E09E48A-1DE7-41DB-9B98-273B8BC1D7EC}" dt="2022-03-22T18:25:38.731" v="4907" actId="20577"/>
          <ac:spMkLst>
            <pc:docMk/>
            <pc:sldMk cId="2935651603" sldId="425"/>
            <ac:spMk id="6" creationId="{10CD0765-3481-4A61-9C19-1F99CE80DAB6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7" creationId="{27569C9B-6954-4B53-BC8B-9B14753618C5}"/>
          </ac:spMkLst>
        </pc:spChg>
        <pc:spChg chg="del">
          <ac:chgData name="Yanbing Shi" userId="5280391b-4cb4-4de1-b21e-7d748dddde58" providerId="ADAL" clId="{7E09E48A-1DE7-41DB-9B98-273B8BC1D7EC}" dt="2022-03-21T07:14:03.019" v="2230" actId="478"/>
          <ac:spMkLst>
            <pc:docMk/>
            <pc:sldMk cId="2935651603" sldId="425"/>
            <ac:spMk id="9" creationId="{CC7F9AC1-F1C8-43C2-B979-1E4A973ACDA7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9" creationId="{F702D1A9-5B74-4F5D-BF96-FBCAA0905DD3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10" creationId="{EFCC0651-C024-4E8E-8876-7C27E007CF92}"/>
          </ac:spMkLst>
        </pc:spChg>
        <pc:spChg chg="del">
          <ac:chgData name="Yanbing Shi" userId="5280391b-4cb4-4de1-b21e-7d748dddde58" providerId="ADAL" clId="{7E09E48A-1DE7-41DB-9B98-273B8BC1D7EC}" dt="2022-03-21T07:14:03.019" v="2230" actId="478"/>
          <ac:spMkLst>
            <pc:docMk/>
            <pc:sldMk cId="2935651603" sldId="425"/>
            <ac:spMk id="11" creationId="{9C0E3509-ABA3-440E-BFA4-544B6C1C40E1}"/>
          </ac:spMkLst>
        </pc:spChg>
        <pc:spChg chg="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12" creationId="{65D31FA8-C274-4867-842D-39AC59767674}"/>
          </ac:spMkLst>
        </pc:spChg>
        <pc:spChg chg="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15" creationId="{B37C51D0-9A64-4B3C-B979-192C79836CFA}"/>
          </ac:spMkLst>
        </pc:spChg>
        <pc:spChg chg="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17" creationId="{5B3872F2-49FA-4E99-89EC-51C915E70B5D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21" creationId="{45503BCD-4ABF-447B-B466-7C3B82CD7C07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23" creationId="{9DE3F6EA-8851-46F9-B832-C5DC2F03FD38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25" creationId="{5959F7BA-6828-44EA-9776-DA9E85047086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27" creationId="{C2DB7305-DB21-4EE9-A1C4-CD2524E739A2}"/>
          </ac:spMkLst>
        </pc:spChg>
        <pc:spChg chg="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28" creationId="{22EA316A-C1CF-412C-9765-39094DACB7EC}"/>
          </ac:spMkLst>
        </pc:spChg>
        <pc:spChg chg="del">
          <ac:chgData name="Yanbing Shi" userId="5280391b-4cb4-4de1-b21e-7d748dddde58" providerId="ADAL" clId="{7E09E48A-1DE7-41DB-9B98-273B8BC1D7EC}" dt="2022-03-21T07:14:04.788" v="2231" actId="478"/>
          <ac:spMkLst>
            <pc:docMk/>
            <pc:sldMk cId="2935651603" sldId="425"/>
            <ac:spMk id="30" creationId="{A0AF8EBA-D696-4241-8535-FC479FB164F3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31" creationId="{2BB34887-1607-43A6-A0D2-925E4BEA6EF4}"/>
          </ac:spMkLst>
        </pc:spChg>
        <pc:spChg chg="del">
          <ac:chgData name="Yanbing Shi" userId="5280391b-4cb4-4de1-b21e-7d748dddde58" providerId="ADAL" clId="{7E09E48A-1DE7-41DB-9B98-273B8BC1D7EC}" dt="2022-03-21T07:14:03.019" v="2230" actId="478"/>
          <ac:spMkLst>
            <pc:docMk/>
            <pc:sldMk cId="2935651603" sldId="425"/>
            <ac:spMk id="31" creationId="{4CFFA1C3-39C3-424A-9186-FDB081303C11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33" creationId="{45660B8C-380C-447B-86C1-D99CBA23A194}"/>
          </ac:spMkLst>
        </pc:spChg>
        <pc:spChg chg="add mod">
          <ac:chgData name="Yanbing Shi" userId="5280391b-4cb4-4de1-b21e-7d748dddde58" providerId="ADAL" clId="{7E09E48A-1DE7-41DB-9B98-273B8BC1D7EC}" dt="2022-03-22T22:43:54.891" v="6322" actId="1035"/>
          <ac:spMkLst>
            <pc:docMk/>
            <pc:sldMk cId="2935651603" sldId="425"/>
            <ac:spMk id="35" creationId="{4B1C4679-2765-482A-A0FA-CAF7D4769E88}"/>
          </ac:spMkLst>
        </pc:spChg>
        <pc:spChg chg="del">
          <ac:chgData name="Yanbing Shi" userId="5280391b-4cb4-4de1-b21e-7d748dddde58" providerId="ADAL" clId="{7E09E48A-1DE7-41DB-9B98-273B8BC1D7EC}" dt="2022-03-21T07:14:03.019" v="2230" actId="478"/>
          <ac:spMkLst>
            <pc:docMk/>
            <pc:sldMk cId="2935651603" sldId="425"/>
            <ac:spMk id="35" creationId="{A7338BA0-6600-47BC-84AF-F1DEEF36623A}"/>
          </ac:spMkLst>
        </pc:spChg>
        <pc:spChg chg="del">
          <ac:chgData name="Yanbing Shi" userId="5280391b-4cb4-4de1-b21e-7d748dddde58" providerId="ADAL" clId="{7E09E48A-1DE7-41DB-9B98-273B8BC1D7EC}" dt="2022-03-21T07:13:42.449" v="2222" actId="478"/>
          <ac:spMkLst>
            <pc:docMk/>
            <pc:sldMk cId="2935651603" sldId="425"/>
            <ac:spMk id="42" creationId="{5F2EEE16-BA5B-4BB6-A6A8-22DD4CFEFD5C}"/>
          </ac:spMkLst>
        </pc:spChg>
        <pc:spChg chg="add del">
          <ac:chgData name="Yanbing Shi" userId="5280391b-4cb4-4de1-b21e-7d748dddde58" providerId="ADAL" clId="{7E09E48A-1DE7-41DB-9B98-273B8BC1D7EC}" dt="2022-03-22T18:23:20.957" v="4864" actId="478"/>
          <ac:spMkLst>
            <pc:docMk/>
            <pc:sldMk cId="2935651603" sldId="425"/>
            <ac:spMk id="46" creationId="{61AA3CD3-694C-4C63-BFB7-DFE3F6DE6003}"/>
          </ac:spMkLst>
        </pc:spChg>
        <pc:picChg chg="del">
          <ac:chgData name="Yanbing Shi" userId="5280391b-4cb4-4de1-b21e-7d748dddde58" providerId="ADAL" clId="{7E09E48A-1DE7-41DB-9B98-273B8BC1D7EC}" dt="2022-03-21T07:14:03.019" v="2230" actId="478"/>
          <ac:picMkLst>
            <pc:docMk/>
            <pc:sldMk cId="2935651603" sldId="425"/>
            <ac:picMk id="7" creationId="{FCBC0973-3BBE-450F-BC4A-4C39479E75CC}"/>
          </ac:picMkLst>
        </pc:picChg>
        <pc:picChg chg="add mod">
          <ac:chgData name="Yanbing Shi" userId="5280391b-4cb4-4de1-b21e-7d748dddde58" providerId="ADAL" clId="{7E09E48A-1DE7-41DB-9B98-273B8BC1D7EC}" dt="2022-03-22T22:43:54.891" v="6322" actId="1035"/>
          <ac:picMkLst>
            <pc:docMk/>
            <pc:sldMk cId="2935651603" sldId="425"/>
            <ac:picMk id="8" creationId="{0726CD18-21E3-46C7-AC87-04414B0C0454}"/>
          </ac:picMkLst>
        </pc:picChg>
        <pc:picChg chg="add mod">
          <ac:chgData name="Yanbing Shi" userId="5280391b-4cb4-4de1-b21e-7d748dddde58" providerId="ADAL" clId="{7E09E48A-1DE7-41DB-9B98-273B8BC1D7EC}" dt="2022-03-22T22:43:54.891" v="6322" actId="1035"/>
          <ac:picMkLst>
            <pc:docMk/>
            <pc:sldMk cId="2935651603" sldId="425"/>
            <ac:picMk id="11" creationId="{D74538D4-1D1F-402E-A4DE-D22BFC3898E7}"/>
          </ac:picMkLst>
        </pc:picChg>
        <pc:picChg chg="mod">
          <ac:chgData name="Yanbing Shi" userId="5280391b-4cb4-4de1-b21e-7d748dddde58" providerId="ADAL" clId="{7E09E48A-1DE7-41DB-9B98-273B8BC1D7EC}" dt="2022-03-22T22:43:54.891" v="6322" actId="1035"/>
          <ac:picMkLst>
            <pc:docMk/>
            <pc:sldMk cId="2935651603" sldId="425"/>
            <ac:picMk id="13" creationId="{D137FFDF-45E0-45A9-81FA-E9FEBD29203F}"/>
          </ac:picMkLst>
        </pc:picChg>
        <pc:picChg chg="add del mod">
          <ac:chgData name="Yanbing Shi" userId="5280391b-4cb4-4de1-b21e-7d748dddde58" providerId="ADAL" clId="{7E09E48A-1DE7-41DB-9B98-273B8BC1D7EC}" dt="2022-03-22T18:08:03.310" v="4837" actId="478"/>
          <ac:picMkLst>
            <pc:docMk/>
            <pc:sldMk cId="2935651603" sldId="425"/>
            <ac:picMk id="38" creationId="{C47D546E-5C9A-4083-A61A-51AD801BB67B}"/>
          </ac:picMkLst>
        </pc:picChg>
        <pc:picChg chg="add mod">
          <ac:chgData name="Yanbing Shi" userId="5280391b-4cb4-4de1-b21e-7d748dddde58" providerId="ADAL" clId="{7E09E48A-1DE7-41DB-9B98-273B8BC1D7EC}" dt="2022-03-22T22:43:54.891" v="6322" actId="1035"/>
          <ac:picMkLst>
            <pc:docMk/>
            <pc:sldMk cId="2935651603" sldId="425"/>
            <ac:picMk id="40" creationId="{65006659-468D-47EF-9549-0FAFEC18DF15}"/>
          </ac:picMkLst>
        </pc:picChg>
        <pc:picChg chg="add mod">
          <ac:chgData name="Yanbing Shi" userId="5280391b-4cb4-4de1-b21e-7d748dddde58" providerId="ADAL" clId="{7E09E48A-1DE7-41DB-9B98-273B8BC1D7EC}" dt="2022-03-22T22:43:54.891" v="6322" actId="1035"/>
          <ac:picMkLst>
            <pc:docMk/>
            <pc:sldMk cId="2935651603" sldId="425"/>
            <ac:picMk id="42" creationId="{65402429-9B98-4B71-BFD5-B7AC17AF154E}"/>
          </ac:picMkLst>
        </pc:picChg>
        <pc:picChg chg="add del">
          <ac:chgData name="Yanbing Shi" userId="5280391b-4cb4-4de1-b21e-7d748dddde58" providerId="ADAL" clId="{7E09E48A-1DE7-41DB-9B98-273B8BC1D7EC}" dt="2022-03-22T18:06:26.110" v="4821"/>
          <ac:picMkLst>
            <pc:docMk/>
            <pc:sldMk cId="2935651603" sldId="425"/>
            <ac:picMk id="3074" creationId="{F00D0794-4996-45DF-B103-FCABCDABE303}"/>
          </ac:picMkLst>
        </pc:picChg>
        <pc:picChg chg="mod">
          <ac:chgData name="Yanbing Shi" userId="5280391b-4cb4-4de1-b21e-7d748dddde58" providerId="ADAL" clId="{7E09E48A-1DE7-41DB-9B98-273B8BC1D7EC}" dt="2022-03-22T22:43:54.891" v="6322" actId="1035"/>
          <ac:picMkLst>
            <pc:docMk/>
            <pc:sldMk cId="2935651603" sldId="425"/>
            <ac:picMk id="3076" creationId="{896517E2-80FA-4E6B-BAA1-D4DFDF829125}"/>
          </ac:picMkLst>
        </pc:picChg>
        <pc:cxnChg chg="del mod">
          <ac:chgData name="Yanbing Shi" userId="5280391b-4cb4-4de1-b21e-7d748dddde58" providerId="ADAL" clId="{7E09E48A-1DE7-41DB-9B98-273B8BC1D7EC}" dt="2022-03-21T07:13:44.759" v="2223" actId="478"/>
          <ac:cxnSpMkLst>
            <pc:docMk/>
            <pc:sldMk cId="2935651603" sldId="425"/>
            <ac:cxnSpMk id="40" creationId="{76CC1B2F-D9A5-4024-B043-2B3B98462A66}"/>
          </ac:cxnSpMkLst>
        </pc:cxnChg>
      </pc:sldChg>
      <pc:sldChg chg="addSp delSp modSp add mod">
        <pc:chgData name="Yanbing Shi" userId="5280391b-4cb4-4de1-b21e-7d748dddde58" providerId="ADAL" clId="{7E09E48A-1DE7-41DB-9B98-273B8BC1D7EC}" dt="2022-03-23T06:58:05.359" v="6938" actId="121"/>
        <pc:sldMkLst>
          <pc:docMk/>
          <pc:sldMk cId="683604581" sldId="426"/>
        </pc:sldMkLst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2" creationId="{39A0693D-3E26-40CD-A3A2-724F2F25DE46}"/>
          </ac:spMkLst>
        </pc:spChg>
        <pc:spChg chg="mod">
          <ac:chgData name="Yanbing Shi" userId="5280391b-4cb4-4de1-b21e-7d748dddde58" providerId="ADAL" clId="{7E09E48A-1DE7-41DB-9B98-273B8BC1D7EC}" dt="2022-03-23T06:58:05.359" v="6938" actId="121"/>
          <ac:spMkLst>
            <pc:docMk/>
            <pc:sldMk cId="683604581" sldId="426"/>
            <ac:spMk id="5" creationId="{06EAF49C-986A-4FF4-9276-757A8E5AAAFE}"/>
          </ac:spMkLst>
        </pc:spChg>
        <pc:spChg chg="mod">
          <ac:chgData name="Yanbing Shi" userId="5280391b-4cb4-4de1-b21e-7d748dddde58" providerId="ADAL" clId="{7E09E48A-1DE7-41DB-9B98-273B8BC1D7EC}" dt="2022-03-22T06:00:02.739" v="2720" actId="20577"/>
          <ac:spMkLst>
            <pc:docMk/>
            <pc:sldMk cId="683604581" sldId="426"/>
            <ac:spMk id="6" creationId="{10CD0765-3481-4A61-9C19-1F99CE80DAB6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8" creationId="{5722A51B-E2CF-456A-97C4-49A660B7EC24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9" creationId="{CC7F9AC1-F1C8-43C2-B979-1E4A973ACDA7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10" creationId="{BF4B99E4-A562-487E-8D9C-D25BDD3450CD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11" creationId="{9C0E3509-ABA3-440E-BFA4-544B6C1C40E1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12" creationId="{65D31FA8-C274-4867-842D-39AC59767674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14" creationId="{4453E070-C4C0-4AFB-8074-EEC81AA88639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15" creationId="{B37C51D0-9A64-4B3C-B979-192C79836CFA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16" creationId="{3CAB4D7C-458F-4CA3-ADE5-F1F6D32EFA74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17" creationId="{5B3872F2-49FA-4E99-89EC-51C915E70B5D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18" creationId="{4947DB1B-6415-49AF-AA01-B90694400965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19" creationId="{9E59A815-E850-44F1-AF34-5CECAD4228AF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23" creationId="{96B5273C-3881-4BA9-96AF-9C75C4E2982B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25" creationId="{5061E1F1-82C1-410A-9F72-BC5699E8DE38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27" creationId="{77502055-29A7-45B7-82EE-81FC344626E5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28" creationId="{22EA316A-C1CF-412C-9765-39094DACB7EC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30" creationId="{A0AF8EBA-D696-4241-8535-FC479FB164F3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31" creationId="{4CFFA1C3-39C3-424A-9186-FDB081303C11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35" creationId="{A7338BA0-6600-47BC-84AF-F1DEEF36623A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37" creationId="{62F9F7C2-EBAA-4A56-9067-C5D3312382EF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39" creationId="{28144DC9-2CEF-46D5-BE7C-9A59F28EB02E}"/>
          </ac:spMkLst>
        </pc:spChg>
        <pc:spChg chg="del">
          <ac:chgData name="Yanbing Shi" userId="5280391b-4cb4-4de1-b21e-7d748dddde58" providerId="ADAL" clId="{7E09E48A-1DE7-41DB-9B98-273B8BC1D7EC}" dt="2022-03-22T05:56:55.358" v="2684" actId="478"/>
          <ac:spMkLst>
            <pc:docMk/>
            <pc:sldMk cId="683604581" sldId="426"/>
            <ac:spMk id="42" creationId="{5F2EEE16-BA5B-4BB6-A6A8-22DD4CFEFD5C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45" creationId="{B611CEC1-ED9B-4FCD-A845-E5D61C12731C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47" creationId="{D399C8F3-C415-44DE-95D0-4AFA0C103172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49" creationId="{0616413E-4067-47C3-BD15-24560DA8C1DB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51" creationId="{05DE753E-0F41-4899-993E-6298BF653180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53" creationId="{9EE7EE63-6275-4ACC-9FE5-E264008E9319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55" creationId="{60725E79-6581-4A53-9602-561BEAC6B753}"/>
          </ac:spMkLst>
        </pc:spChg>
        <pc:spChg chg="add mod">
          <ac:chgData name="Yanbing Shi" userId="5280391b-4cb4-4de1-b21e-7d748dddde58" providerId="ADAL" clId="{7E09E48A-1DE7-41DB-9B98-273B8BC1D7EC}" dt="2022-03-22T06:43:53.173" v="3135" actId="14100"/>
          <ac:spMkLst>
            <pc:docMk/>
            <pc:sldMk cId="683604581" sldId="426"/>
            <ac:spMk id="57" creationId="{044590AB-F60D-433F-AEA6-881FC729A1B7}"/>
          </ac:spMkLst>
        </pc:spChg>
        <pc:spChg chg="add mod">
          <ac:chgData name="Yanbing Shi" userId="5280391b-4cb4-4de1-b21e-7d748dddde58" providerId="ADAL" clId="{7E09E48A-1DE7-41DB-9B98-273B8BC1D7EC}" dt="2022-03-22T06:38:29.975" v="2990" actId="1076"/>
          <ac:spMkLst>
            <pc:docMk/>
            <pc:sldMk cId="683604581" sldId="426"/>
            <ac:spMk id="59" creationId="{FD8AC342-8928-4D82-AADC-09C7297659A5}"/>
          </ac:spMkLst>
        </pc:spChg>
        <pc:spChg chg="add mod">
          <ac:chgData name="Yanbing Shi" userId="5280391b-4cb4-4de1-b21e-7d748dddde58" providerId="ADAL" clId="{7E09E48A-1DE7-41DB-9B98-273B8BC1D7EC}" dt="2022-03-22T06:43:19.799" v="3119" actId="1036"/>
          <ac:spMkLst>
            <pc:docMk/>
            <pc:sldMk cId="683604581" sldId="426"/>
            <ac:spMk id="61" creationId="{23E85596-FD4D-4AF6-B8B9-5EF79D79D7A6}"/>
          </ac:spMkLst>
        </pc:spChg>
        <pc:spChg chg="add mod">
          <ac:chgData name="Yanbing Shi" userId="5280391b-4cb4-4de1-b21e-7d748dddde58" providerId="ADAL" clId="{7E09E48A-1DE7-41DB-9B98-273B8BC1D7EC}" dt="2022-03-22T06:52:28.968" v="3208" actId="1076"/>
          <ac:spMkLst>
            <pc:docMk/>
            <pc:sldMk cId="683604581" sldId="426"/>
            <ac:spMk id="3085" creationId="{CAB2BC02-8467-497D-93CA-E4E91912B07B}"/>
          </ac:spMkLst>
        </pc:spChg>
        <pc:picChg chg="add mod">
          <ac:chgData name="Yanbing Shi" userId="5280391b-4cb4-4de1-b21e-7d748dddde58" providerId="ADAL" clId="{7E09E48A-1DE7-41DB-9B98-273B8BC1D7EC}" dt="2022-03-22T06:38:29.975" v="2990" actId="1076"/>
          <ac:picMkLst>
            <pc:docMk/>
            <pc:sldMk cId="683604581" sldId="426"/>
            <ac:picMk id="3" creationId="{527F65E3-9C01-479C-B4EE-20722C6DD155}"/>
          </ac:picMkLst>
        </pc:picChg>
        <pc:picChg chg="del">
          <ac:chgData name="Yanbing Shi" userId="5280391b-4cb4-4de1-b21e-7d748dddde58" providerId="ADAL" clId="{7E09E48A-1DE7-41DB-9B98-273B8BC1D7EC}" dt="2022-03-22T05:56:55.358" v="2684" actId="478"/>
          <ac:picMkLst>
            <pc:docMk/>
            <pc:sldMk cId="683604581" sldId="426"/>
            <ac:picMk id="7" creationId="{FCBC0973-3BBE-450F-BC4A-4C39479E75CC}"/>
          </ac:picMkLst>
        </pc:picChg>
        <pc:picChg chg="del">
          <ac:chgData name="Yanbing Shi" userId="5280391b-4cb4-4de1-b21e-7d748dddde58" providerId="ADAL" clId="{7E09E48A-1DE7-41DB-9B98-273B8BC1D7EC}" dt="2022-03-22T05:56:55.358" v="2684" actId="478"/>
          <ac:picMkLst>
            <pc:docMk/>
            <pc:sldMk cId="683604581" sldId="426"/>
            <ac:picMk id="13" creationId="{D137FFDF-45E0-45A9-81FA-E9FEBD29203F}"/>
          </ac:picMkLst>
        </pc:picChg>
        <pc:picChg chg="add mod">
          <ac:chgData name="Yanbing Shi" userId="5280391b-4cb4-4de1-b21e-7d748dddde58" providerId="ADAL" clId="{7E09E48A-1DE7-41DB-9B98-273B8BC1D7EC}" dt="2022-03-22T06:38:29.975" v="2990" actId="1076"/>
          <ac:picMkLst>
            <pc:docMk/>
            <pc:sldMk cId="683604581" sldId="426"/>
            <ac:picMk id="21" creationId="{0E0F092F-C88D-417D-BB31-FC79E3CEE6D1}"/>
          </ac:picMkLst>
        </pc:picChg>
        <pc:picChg chg="del">
          <ac:chgData name="Yanbing Shi" userId="5280391b-4cb4-4de1-b21e-7d748dddde58" providerId="ADAL" clId="{7E09E48A-1DE7-41DB-9B98-273B8BC1D7EC}" dt="2022-03-22T05:56:55.358" v="2684" actId="478"/>
          <ac:picMkLst>
            <pc:docMk/>
            <pc:sldMk cId="683604581" sldId="426"/>
            <ac:picMk id="3076" creationId="{896517E2-80FA-4E6B-BAA1-D4DFDF829125}"/>
          </ac:picMkLst>
        </pc:picChg>
        <pc:cxnChg chg="del">
          <ac:chgData name="Yanbing Shi" userId="5280391b-4cb4-4de1-b21e-7d748dddde58" providerId="ADAL" clId="{7E09E48A-1DE7-41DB-9B98-273B8BC1D7EC}" dt="2022-03-22T05:56:55.358" v="2684" actId="478"/>
          <ac:cxnSpMkLst>
            <pc:docMk/>
            <pc:sldMk cId="683604581" sldId="426"/>
            <ac:cxnSpMk id="40" creationId="{76CC1B2F-D9A5-4024-B043-2B3B98462A66}"/>
          </ac:cxnSpMkLst>
        </pc:cxnChg>
        <pc:cxnChg chg="add del mod">
          <ac:chgData name="Yanbing Shi" userId="5280391b-4cb4-4de1-b21e-7d748dddde58" providerId="ADAL" clId="{7E09E48A-1DE7-41DB-9B98-273B8BC1D7EC}" dt="2022-03-22T06:41:11.820" v="3086" actId="478"/>
          <ac:cxnSpMkLst>
            <pc:docMk/>
            <pc:sldMk cId="683604581" sldId="426"/>
            <ac:cxnSpMk id="63" creationId="{F61B9000-635D-4538-9C4B-2536E31FD08B}"/>
          </ac:cxnSpMkLst>
        </pc:cxnChg>
        <pc:cxnChg chg="add mod">
          <ac:chgData name="Yanbing Shi" userId="5280391b-4cb4-4de1-b21e-7d748dddde58" providerId="ADAL" clId="{7E09E48A-1DE7-41DB-9B98-273B8BC1D7EC}" dt="2022-03-22T06:43:15.569" v="3116" actId="14100"/>
          <ac:cxnSpMkLst>
            <pc:docMk/>
            <pc:sldMk cId="683604581" sldId="426"/>
            <ac:cxnSpMk id="3082" creationId="{A85B6A3A-A07A-4B2B-BA3E-9B7C4AE12E61}"/>
          </ac:cxnSpMkLst>
        </pc:cxnChg>
      </pc:sldChg>
      <pc:sldChg chg="addSp delSp modSp add mod">
        <pc:chgData name="Yanbing Shi" userId="5280391b-4cb4-4de1-b21e-7d748dddde58" providerId="ADAL" clId="{7E09E48A-1DE7-41DB-9B98-273B8BC1D7EC}" dt="2022-03-23T06:57:50.958" v="6936" actId="1076"/>
        <pc:sldMkLst>
          <pc:docMk/>
          <pc:sldMk cId="719648406" sldId="427"/>
        </pc:sldMkLst>
        <pc:spChg chg="mod">
          <ac:chgData name="Yanbing Shi" userId="5280391b-4cb4-4de1-b21e-7d748dddde58" providerId="ADAL" clId="{7E09E48A-1DE7-41DB-9B98-273B8BC1D7EC}" dt="2022-03-22T07:01:33.221" v="3327" actId="20577"/>
          <ac:spMkLst>
            <pc:docMk/>
            <pc:sldMk cId="719648406" sldId="427"/>
            <ac:spMk id="2" creationId="{A5C3244B-5125-40F1-8C1C-38AB8F9CC9C8}"/>
          </ac:spMkLst>
        </pc:spChg>
        <pc:spChg chg="del">
          <ac:chgData name="Yanbing Shi" userId="5280391b-4cb4-4de1-b21e-7d748dddde58" providerId="ADAL" clId="{7E09E48A-1DE7-41DB-9B98-273B8BC1D7EC}" dt="2022-03-22T06:59:04.706" v="3272" actId="478"/>
          <ac:spMkLst>
            <pc:docMk/>
            <pc:sldMk cId="719648406" sldId="427"/>
            <ac:spMk id="3" creationId="{0DBD7EFF-FD97-46AB-A179-B67197F40D83}"/>
          </ac:spMkLst>
        </pc:spChg>
        <pc:spChg chg="mod">
          <ac:chgData name="Yanbing Shi" userId="5280391b-4cb4-4de1-b21e-7d748dddde58" providerId="ADAL" clId="{7E09E48A-1DE7-41DB-9B98-273B8BC1D7EC}" dt="2022-03-23T06:57:50.958" v="6936" actId="1076"/>
          <ac:spMkLst>
            <pc:docMk/>
            <pc:sldMk cId="719648406" sldId="427"/>
            <ac:spMk id="5" creationId="{52888E8F-D17E-4AD3-8D15-AF29DA56EF60}"/>
          </ac:spMkLst>
        </pc:spChg>
        <pc:spChg chg="add mod">
          <ac:chgData name="Yanbing Shi" userId="5280391b-4cb4-4de1-b21e-7d748dddde58" providerId="ADAL" clId="{7E09E48A-1DE7-41DB-9B98-273B8BC1D7EC}" dt="2022-03-22T07:10:07.994" v="3663" actId="20577"/>
          <ac:spMkLst>
            <pc:docMk/>
            <pc:sldMk cId="719648406" sldId="427"/>
            <ac:spMk id="7" creationId="{0162EF69-7D09-4DA3-889C-021A6A096A96}"/>
          </ac:spMkLst>
        </pc:spChg>
        <pc:picChg chg="add mod">
          <ac:chgData name="Yanbing Shi" userId="5280391b-4cb4-4de1-b21e-7d748dddde58" providerId="ADAL" clId="{7E09E48A-1DE7-41DB-9B98-273B8BC1D7EC}" dt="2022-03-22T07:09:17.105" v="3642" actId="1076"/>
          <ac:picMkLst>
            <pc:docMk/>
            <pc:sldMk cId="719648406" sldId="427"/>
            <ac:picMk id="1026" creationId="{4B221B5B-6285-490A-A234-CA2653385375}"/>
          </ac:picMkLst>
        </pc:picChg>
      </pc:sldChg>
      <pc:sldChg chg="modSp add mod">
        <pc:chgData name="Yanbing Shi" userId="5280391b-4cb4-4de1-b21e-7d748dddde58" providerId="ADAL" clId="{7E09E48A-1DE7-41DB-9B98-273B8BC1D7EC}" dt="2022-03-23T07:02:22.157" v="6977" actId="14100"/>
        <pc:sldMkLst>
          <pc:docMk/>
          <pc:sldMk cId="1200414450" sldId="428"/>
        </pc:sldMkLst>
        <pc:spChg chg="mod">
          <ac:chgData name="Yanbing Shi" userId="5280391b-4cb4-4de1-b21e-7d748dddde58" providerId="ADAL" clId="{7E09E48A-1DE7-41DB-9B98-273B8BC1D7EC}" dt="2022-03-22T07:19:38.342" v="3704" actId="20577"/>
          <ac:spMkLst>
            <pc:docMk/>
            <pc:sldMk cId="1200414450" sldId="428"/>
            <ac:spMk id="2" creationId="{A5C3244B-5125-40F1-8C1C-38AB8F9CC9C8}"/>
          </ac:spMkLst>
        </pc:spChg>
        <pc:spChg chg="mod">
          <ac:chgData name="Yanbing Shi" userId="5280391b-4cb4-4de1-b21e-7d748dddde58" providerId="ADAL" clId="{7E09E48A-1DE7-41DB-9B98-273B8BC1D7EC}" dt="2022-03-23T07:02:22.157" v="6977" actId="14100"/>
          <ac:spMkLst>
            <pc:docMk/>
            <pc:sldMk cId="1200414450" sldId="428"/>
            <ac:spMk id="3" creationId="{0DBD7EFF-FD97-46AB-A179-B67197F40D83}"/>
          </ac:spMkLst>
        </pc:spChg>
        <pc:spChg chg="mod">
          <ac:chgData name="Yanbing Shi" userId="5280391b-4cb4-4de1-b21e-7d748dddde58" providerId="ADAL" clId="{7E09E48A-1DE7-41DB-9B98-273B8BC1D7EC}" dt="2022-03-23T06:56:33.859" v="6931" actId="1076"/>
          <ac:spMkLst>
            <pc:docMk/>
            <pc:sldMk cId="1200414450" sldId="428"/>
            <ac:spMk id="5" creationId="{52888E8F-D17E-4AD3-8D15-AF29DA56EF60}"/>
          </ac:spMkLst>
        </pc:spChg>
      </pc:sldChg>
      <pc:sldChg chg="add del">
        <pc:chgData name="Yanbing Shi" userId="5280391b-4cb4-4de1-b21e-7d748dddde58" providerId="ADAL" clId="{7E09E48A-1DE7-41DB-9B98-273B8BC1D7EC}" dt="2022-03-22T06:59:07.376" v="3274"/>
        <pc:sldMkLst>
          <pc:docMk/>
          <pc:sldMk cId="4088323261" sldId="428"/>
        </pc:sldMkLst>
      </pc:sldChg>
      <pc:sldChg chg="addSp delSp modSp add mod">
        <pc:chgData name="Yanbing Shi" userId="5280391b-4cb4-4de1-b21e-7d748dddde58" providerId="ADAL" clId="{7E09E48A-1DE7-41DB-9B98-273B8BC1D7EC}" dt="2022-03-23T06:58:22.268" v="6942" actId="121"/>
        <pc:sldMkLst>
          <pc:docMk/>
          <pc:sldMk cId="2237629617" sldId="429"/>
        </pc:sldMkLst>
        <pc:spChg chg="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2" creationId="{39A0693D-3E26-40CD-A3A2-724F2F25DE46}"/>
          </ac:spMkLst>
        </pc:spChg>
        <pc:spChg chg="mod">
          <ac:chgData name="Yanbing Shi" userId="5280391b-4cb4-4de1-b21e-7d748dddde58" providerId="ADAL" clId="{7E09E48A-1DE7-41DB-9B98-273B8BC1D7EC}" dt="2022-03-23T06:58:22.268" v="6942" actId="121"/>
          <ac:spMkLst>
            <pc:docMk/>
            <pc:sldMk cId="2237629617" sldId="429"/>
            <ac:spMk id="5" creationId="{06EAF49C-986A-4FF4-9276-757A8E5AAAFE}"/>
          </ac:spMkLst>
        </pc:spChg>
        <pc:spChg chg="mod">
          <ac:chgData name="Yanbing Shi" userId="5280391b-4cb4-4de1-b21e-7d748dddde58" providerId="ADAL" clId="{7E09E48A-1DE7-41DB-9B98-273B8BC1D7EC}" dt="2022-03-22T18:43:21.144" v="5011" actId="1076"/>
          <ac:spMkLst>
            <pc:docMk/>
            <pc:sldMk cId="2237629617" sldId="429"/>
            <ac:spMk id="6" creationId="{10CD0765-3481-4A61-9C19-1F99CE80DAB6}"/>
          </ac:spMkLst>
        </pc:spChg>
        <pc:spChg chg="del mod">
          <ac:chgData name="Yanbing Shi" userId="5280391b-4cb4-4de1-b21e-7d748dddde58" providerId="ADAL" clId="{7E09E48A-1DE7-41DB-9B98-273B8BC1D7EC}" dt="2022-03-22T18:42:19.195" v="4985" actId="478"/>
          <ac:spMkLst>
            <pc:docMk/>
            <pc:sldMk cId="2237629617" sldId="429"/>
            <ac:spMk id="9" creationId="{CC7F9AC1-F1C8-43C2-B979-1E4A973ACDA7}"/>
          </ac:spMkLst>
        </pc:spChg>
        <pc:spChg chg="del mod">
          <ac:chgData name="Yanbing Shi" userId="5280391b-4cb4-4de1-b21e-7d748dddde58" providerId="ADAL" clId="{7E09E48A-1DE7-41DB-9B98-273B8BC1D7EC}" dt="2022-03-22T18:42:19.195" v="4985" actId="478"/>
          <ac:spMkLst>
            <pc:docMk/>
            <pc:sldMk cId="2237629617" sldId="429"/>
            <ac:spMk id="11" creationId="{9C0E3509-ABA3-440E-BFA4-544B6C1C40E1}"/>
          </ac:spMkLst>
        </pc:spChg>
        <pc:spChg chg="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12" creationId="{65D31FA8-C274-4867-842D-39AC59767674}"/>
          </ac:spMkLst>
        </pc:spChg>
        <pc:spChg chg="add 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14" creationId="{AD247A79-E692-4719-A681-5369F1529A50}"/>
          </ac:spMkLst>
        </pc:spChg>
        <pc:spChg chg="del">
          <ac:chgData name="Yanbing Shi" userId="5280391b-4cb4-4de1-b21e-7d748dddde58" providerId="ADAL" clId="{7E09E48A-1DE7-41DB-9B98-273B8BC1D7EC}" dt="2022-03-22T18:41:52.105" v="4974" actId="478"/>
          <ac:spMkLst>
            <pc:docMk/>
            <pc:sldMk cId="2237629617" sldId="429"/>
            <ac:spMk id="15" creationId="{B37C51D0-9A64-4B3C-B979-192C79836CFA}"/>
          </ac:spMkLst>
        </pc:spChg>
        <pc:spChg chg="add 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16" creationId="{FAD71756-DC89-4B50-AAD3-292A7BB357B3}"/>
          </ac:spMkLst>
        </pc:spChg>
        <pc:spChg chg="del">
          <ac:chgData name="Yanbing Shi" userId="5280391b-4cb4-4de1-b21e-7d748dddde58" providerId="ADAL" clId="{7E09E48A-1DE7-41DB-9B98-273B8BC1D7EC}" dt="2022-03-22T18:41:52.105" v="4974" actId="478"/>
          <ac:spMkLst>
            <pc:docMk/>
            <pc:sldMk cId="2237629617" sldId="429"/>
            <ac:spMk id="17" creationId="{5B3872F2-49FA-4E99-89EC-51C915E70B5D}"/>
          </ac:spMkLst>
        </pc:spChg>
        <pc:spChg chg="add 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19" creationId="{2CB9E991-2CE2-466A-96F1-9CDD82AC56C1}"/>
          </ac:spMkLst>
        </pc:spChg>
        <pc:spChg chg="add 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20" creationId="{17945E68-7846-4167-9B7E-C77381C9B585}"/>
          </ac:spMkLst>
        </pc:spChg>
        <pc:spChg chg="add 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25" creationId="{7D93986B-6624-4D83-BD38-A28FEB6D54AB}"/>
          </ac:spMkLst>
        </pc:spChg>
        <pc:spChg chg="add del mod">
          <ac:chgData name="Yanbing Shi" userId="5280391b-4cb4-4de1-b21e-7d748dddde58" providerId="ADAL" clId="{7E09E48A-1DE7-41DB-9B98-273B8BC1D7EC}" dt="2022-03-22T21:09:52.604" v="5074" actId="478"/>
          <ac:spMkLst>
            <pc:docMk/>
            <pc:sldMk cId="2237629617" sldId="429"/>
            <ac:spMk id="27" creationId="{A1E04DB5-1581-4402-856F-5DBA06D9C9FB}"/>
          </ac:spMkLst>
        </pc:spChg>
        <pc:spChg chg="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28" creationId="{22EA316A-C1CF-412C-9765-39094DACB7EC}"/>
          </ac:spMkLst>
        </pc:spChg>
        <pc:spChg chg="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30" creationId="{A0AF8EBA-D696-4241-8535-FC479FB164F3}"/>
          </ac:spMkLst>
        </pc:spChg>
        <pc:spChg chg="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31" creationId="{4CFFA1C3-39C3-424A-9186-FDB081303C11}"/>
          </ac:spMkLst>
        </pc:spChg>
        <pc:spChg chg="add del">
          <ac:chgData name="Yanbing Shi" userId="5280391b-4cb4-4de1-b21e-7d748dddde58" providerId="ADAL" clId="{7E09E48A-1DE7-41DB-9B98-273B8BC1D7EC}" dt="2022-03-22T21:10:05.214" v="5076" actId="11529"/>
          <ac:spMkLst>
            <pc:docMk/>
            <pc:sldMk cId="2237629617" sldId="429"/>
            <ac:spMk id="34" creationId="{4CF413D6-1ED2-4E4E-8F19-0D7580FC56A0}"/>
          </ac:spMkLst>
        </pc:spChg>
        <pc:spChg chg="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35" creationId="{A7338BA0-6600-47BC-84AF-F1DEEF36623A}"/>
          </ac:spMkLst>
        </pc:spChg>
        <pc:spChg chg="mod">
          <ac:chgData name="Yanbing Shi" userId="5280391b-4cb4-4de1-b21e-7d748dddde58" providerId="ADAL" clId="{7E09E48A-1DE7-41DB-9B98-273B8BC1D7EC}" dt="2022-03-23T06:52:50.050" v="6896" actId="1076"/>
          <ac:spMkLst>
            <pc:docMk/>
            <pc:sldMk cId="2237629617" sldId="429"/>
            <ac:spMk id="44" creationId="{5A164994-0DF8-43C6-B923-61AEC13803B8}"/>
          </ac:spMkLst>
        </pc:spChg>
        <pc:spChg chg="add 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53" creationId="{A9BEC4F9-5259-4A55-8CF1-C537E18A1D6A}"/>
          </ac:spMkLst>
        </pc:spChg>
        <pc:spChg chg="add mod">
          <ac:chgData name="Yanbing Shi" userId="5280391b-4cb4-4de1-b21e-7d748dddde58" providerId="ADAL" clId="{7E09E48A-1DE7-41DB-9B98-273B8BC1D7EC}" dt="2022-03-23T06:43:05.951" v="6552" actId="1076"/>
          <ac:spMkLst>
            <pc:docMk/>
            <pc:sldMk cId="2237629617" sldId="429"/>
            <ac:spMk id="57" creationId="{01BDCF1E-346E-4CEB-93C1-B47DF3424A28}"/>
          </ac:spMkLst>
        </pc:spChg>
        <pc:picChg chg="del">
          <ac:chgData name="Yanbing Shi" userId="5280391b-4cb4-4de1-b21e-7d748dddde58" providerId="ADAL" clId="{7E09E48A-1DE7-41DB-9B98-273B8BC1D7EC}" dt="2022-03-22T18:41:12.163" v="4945" actId="478"/>
          <ac:picMkLst>
            <pc:docMk/>
            <pc:sldMk cId="2237629617" sldId="429"/>
            <ac:picMk id="3" creationId="{6D636D21-CF59-4C7A-A581-0652B43C7D43}"/>
          </ac:picMkLst>
        </pc:picChg>
        <pc:picChg chg="del">
          <ac:chgData name="Yanbing Shi" userId="5280391b-4cb4-4de1-b21e-7d748dddde58" providerId="ADAL" clId="{7E09E48A-1DE7-41DB-9B98-273B8BC1D7EC}" dt="2022-03-22T18:42:19.195" v="4985" actId="478"/>
          <ac:picMkLst>
            <pc:docMk/>
            <pc:sldMk cId="2237629617" sldId="429"/>
            <ac:picMk id="7" creationId="{FCBC0973-3BBE-450F-BC4A-4C39479E75CC}"/>
          </ac:picMkLst>
        </pc:picChg>
        <pc:picChg chg="add mod">
          <ac:chgData name="Yanbing Shi" userId="5280391b-4cb4-4de1-b21e-7d748dddde58" providerId="ADAL" clId="{7E09E48A-1DE7-41DB-9B98-273B8BC1D7EC}" dt="2022-03-23T06:43:05.951" v="6552" actId="1076"/>
          <ac:picMkLst>
            <pc:docMk/>
            <pc:sldMk cId="2237629617" sldId="429"/>
            <ac:picMk id="10" creationId="{A43BB535-C063-400C-8716-9597D529E06A}"/>
          </ac:picMkLst>
        </pc:picChg>
        <pc:picChg chg="del">
          <ac:chgData name="Yanbing Shi" userId="5280391b-4cb4-4de1-b21e-7d748dddde58" providerId="ADAL" clId="{7E09E48A-1DE7-41DB-9B98-273B8BC1D7EC}" dt="2022-03-22T18:41:52.105" v="4974" actId="478"/>
          <ac:picMkLst>
            <pc:docMk/>
            <pc:sldMk cId="2237629617" sldId="429"/>
            <ac:picMk id="13" creationId="{D137FFDF-45E0-45A9-81FA-E9FEBD29203F}"/>
          </ac:picMkLst>
        </pc:picChg>
        <pc:picChg chg="add mod">
          <ac:chgData name="Yanbing Shi" userId="5280391b-4cb4-4de1-b21e-7d748dddde58" providerId="ADAL" clId="{7E09E48A-1DE7-41DB-9B98-273B8BC1D7EC}" dt="2022-03-23T06:43:05.951" v="6552" actId="1076"/>
          <ac:picMkLst>
            <pc:docMk/>
            <pc:sldMk cId="2237629617" sldId="429"/>
            <ac:picMk id="18" creationId="{F3C54278-0BE2-457F-8491-1C7118F14C96}"/>
          </ac:picMkLst>
        </pc:picChg>
        <pc:picChg chg="add mod">
          <ac:chgData name="Yanbing Shi" userId="5280391b-4cb4-4de1-b21e-7d748dddde58" providerId="ADAL" clId="{7E09E48A-1DE7-41DB-9B98-273B8BC1D7EC}" dt="2022-03-23T06:43:05.951" v="6552" actId="1076"/>
          <ac:picMkLst>
            <pc:docMk/>
            <pc:sldMk cId="2237629617" sldId="429"/>
            <ac:picMk id="23" creationId="{28AAD23D-1C6F-4D7A-9A94-34552F898F7D}"/>
          </ac:picMkLst>
        </pc:picChg>
        <pc:picChg chg="add mod">
          <ac:chgData name="Yanbing Shi" userId="5280391b-4cb4-4de1-b21e-7d748dddde58" providerId="ADAL" clId="{7E09E48A-1DE7-41DB-9B98-273B8BC1D7EC}" dt="2022-03-23T06:43:05.951" v="6552" actId="1076"/>
          <ac:picMkLst>
            <pc:docMk/>
            <pc:sldMk cId="2237629617" sldId="429"/>
            <ac:picMk id="52" creationId="{DC0E899C-DBDB-4C7A-9B96-96D403A649E5}"/>
          </ac:picMkLst>
        </pc:picChg>
        <pc:picChg chg="add mod">
          <ac:chgData name="Yanbing Shi" userId="5280391b-4cb4-4de1-b21e-7d748dddde58" providerId="ADAL" clId="{7E09E48A-1DE7-41DB-9B98-273B8BC1D7EC}" dt="2022-03-23T06:43:05.951" v="6552" actId="1076"/>
          <ac:picMkLst>
            <pc:docMk/>
            <pc:sldMk cId="2237629617" sldId="429"/>
            <ac:picMk id="56" creationId="{AA040837-FC09-4905-9214-0A878A7B45B5}"/>
          </ac:picMkLst>
        </pc:picChg>
        <pc:picChg chg="mod">
          <ac:chgData name="Yanbing Shi" userId="5280391b-4cb4-4de1-b21e-7d748dddde58" providerId="ADAL" clId="{7E09E48A-1DE7-41DB-9B98-273B8BC1D7EC}" dt="2022-03-23T06:43:05.951" v="6552" actId="1076"/>
          <ac:picMkLst>
            <pc:docMk/>
            <pc:sldMk cId="2237629617" sldId="429"/>
            <ac:picMk id="3076" creationId="{896517E2-80FA-4E6B-BAA1-D4DFDF829125}"/>
          </ac:picMkLst>
        </pc:picChg>
        <pc:cxnChg chg="add mod">
          <ac:chgData name="Yanbing Shi" userId="5280391b-4cb4-4de1-b21e-7d748dddde58" providerId="ADAL" clId="{7E09E48A-1DE7-41DB-9B98-273B8BC1D7EC}" dt="2022-03-23T06:43:05.951" v="6552" actId="1076"/>
          <ac:cxnSpMkLst>
            <pc:docMk/>
            <pc:sldMk cId="2237629617" sldId="429"/>
            <ac:cxnSpMk id="38" creationId="{E375F17F-2355-4215-AEC9-0E0F99409532}"/>
          </ac:cxnSpMkLst>
        </pc:cxnChg>
        <pc:cxnChg chg="add mod">
          <ac:chgData name="Yanbing Shi" userId="5280391b-4cb4-4de1-b21e-7d748dddde58" providerId="ADAL" clId="{7E09E48A-1DE7-41DB-9B98-273B8BC1D7EC}" dt="2022-03-23T06:43:05.951" v="6552" actId="1076"/>
          <ac:cxnSpMkLst>
            <pc:docMk/>
            <pc:sldMk cId="2237629617" sldId="429"/>
            <ac:cxnSpMk id="39" creationId="{5D16ED54-4D1A-4ECB-B83A-F40076E9FC23}"/>
          </ac:cxnSpMkLst>
        </pc:cxnChg>
        <pc:cxnChg chg="add del mod">
          <ac:chgData name="Yanbing Shi" userId="5280391b-4cb4-4de1-b21e-7d748dddde58" providerId="ADAL" clId="{7E09E48A-1DE7-41DB-9B98-273B8BC1D7EC}" dt="2022-03-22T18:43:17.224" v="5009" actId="478"/>
          <ac:cxnSpMkLst>
            <pc:docMk/>
            <pc:sldMk cId="2237629617" sldId="429"/>
            <ac:cxnSpMk id="40" creationId="{76CC1B2F-D9A5-4024-B043-2B3B98462A66}"/>
          </ac:cxnSpMkLst>
        </pc:cxnChg>
        <pc:cxnChg chg="add mod">
          <ac:chgData name="Yanbing Shi" userId="5280391b-4cb4-4de1-b21e-7d748dddde58" providerId="ADAL" clId="{7E09E48A-1DE7-41DB-9B98-273B8BC1D7EC}" dt="2022-03-23T06:43:05.951" v="6552" actId="1076"/>
          <ac:cxnSpMkLst>
            <pc:docMk/>
            <pc:sldMk cId="2237629617" sldId="429"/>
            <ac:cxnSpMk id="46" creationId="{36A43975-C384-414D-AC0E-962C29D31569}"/>
          </ac:cxnSpMkLst>
        </pc:cxnChg>
        <pc:cxnChg chg="add mod">
          <ac:chgData name="Yanbing Shi" userId="5280391b-4cb4-4de1-b21e-7d748dddde58" providerId="ADAL" clId="{7E09E48A-1DE7-41DB-9B98-273B8BC1D7EC}" dt="2022-03-23T06:43:05.951" v="6552" actId="1076"/>
          <ac:cxnSpMkLst>
            <pc:docMk/>
            <pc:sldMk cId="2237629617" sldId="429"/>
            <ac:cxnSpMk id="49" creationId="{CC39D148-A3D0-4252-8F2D-9B85B6FD6DB7}"/>
          </ac:cxnSpMkLst>
        </pc:cxnChg>
        <pc:cxnChg chg="add mod ord">
          <ac:chgData name="Yanbing Shi" userId="5280391b-4cb4-4de1-b21e-7d748dddde58" providerId="ADAL" clId="{7E09E48A-1DE7-41DB-9B98-273B8BC1D7EC}" dt="2022-03-23T06:43:05.951" v="6552" actId="1076"/>
          <ac:cxnSpMkLst>
            <pc:docMk/>
            <pc:sldMk cId="2237629617" sldId="429"/>
            <ac:cxnSpMk id="60" creationId="{1FD635EB-3CA7-4D62-8CAB-87B9756335CB}"/>
          </ac:cxnSpMkLst>
        </pc:cxnChg>
      </pc:sldChg>
      <pc:sldChg chg="addSp delSp modSp add mod">
        <pc:chgData name="Yanbing Shi" userId="5280391b-4cb4-4de1-b21e-7d748dddde58" providerId="ADAL" clId="{7E09E48A-1DE7-41DB-9B98-273B8BC1D7EC}" dt="2022-03-23T06:58:25.618" v="6943" actId="121"/>
        <pc:sldMkLst>
          <pc:docMk/>
          <pc:sldMk cId="890285064" sldId="430"/>
        </pc:sldMkLst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2" creationId="{39A0693D-3E26-40CD-A3A2-724F2F25DE46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3" creationId="{231B6B9D-77C2-41E2-B22F-66B1BF0A73E3}"/>
          </ac:spMkLst>
        </pc:spChg>
        <pc:spChg chg="mod">
          <ac:chgData name="Yanbing Shi" userId="5280391b-4cb4-4de1-b21e-7d748dddde58" providerId="ADAL" clId="{7E09E48A-1DE7-41DB-9B98-273B8BC1D7EC}" dt="2022-03-23T06:58:25.618" v="6943" actId="121"/>
          <ac:spMkLst>
            <pc:docMk/>
            <pc:sldMk cId="890285064" sldId="430"/>
            <ac:spMk id="5" creationId="{06EAF49C-986A-4FF4-9276-757A8E5AAAFE}"/>
          </ac:spMkLst>
        </pc:spChg>
        <pc:spChg chg="mod">
          <ac:chgData name="Yanbing Shi" userId="5280391b-4cb4-4de1-b21e-7d748dddde58" providerId="ADAL" clId="{7E09E48A-1DE7-41DB-9B98-273B8BC1D7EC}" dt="2022-03-22T22:52:00.049" v="6508" actId="1035"/>
          <ac:spMkLst>
            <pc:docMk/>
            <pc:sldMk cId="890285064" sldId="430"/>
            <ac:spMk id="6" creationId="{10CD0765-3481-4A61-9C19-1F99CE80DAB6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7" creationId="{E241FF63-AE0F-47E6-928E-A69EEF4C536B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8" creationId="{DE54D907-7252-4C85-AE3F-8D15B2BA939A}"/>
          </ac:spMkLst>
        </pc:spChg>
        <pc:spChg chg="add del">
          <ac:chgData name="Yanbing Shi" userId="5280391b-4cb4-4de1-b21e-7d748dddde58" providerId="ADAL" clId="{7E09E48A-1DE7-41DB-9B98-273B8BC1D7EC}" dt="2022-03-22T22:27:31.638" v="6081" actId="478"/>
          <ac:spMkLst>
            <pc:docMk/>
            <pc:sldMk cId="890285064" sldId="430"/>
            <ac:spMk id="11" creationId="{B13F9202-5B97-4E28-BE1D-1BF95A5AE44F}"/>
          </ac:spMkLst>
        </pc:spChg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12" creationId="{65D31FA8-C274-4867-842D-39AC59767674}"/>
          </ac:spMkLst>
        </pc:spChg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14" creationId="{AD247A79-E692-4719-A681-5369F1529A50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15" creationId="{577D9943-4371-4B40-BD57-424D916D499C}"/>
          </ac:spMkLst>
        </pc:spChg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16" creationId="{FAD71756-DC89-4B50-AAD3-292A7BB357B3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17" creationId="{DD780D01-9BB3-4D72-8DF9-B6CDB2E3FD56}"/>
          </ac:spMkLst>
        </pc:spChg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19" creationId="{2CB9E991-2CE2-466A-96F1-9CDD82AC56C1}"/>
          </ac:spMkLst>
        </pc:spChg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20" creationId="{17945E68-7846-4167-9B7E-C77381C9B585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22" creationId="{94508031-5A2C-4E79-B3D3-88A8FC7184F5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24" creationId="{B044A86C-0D16-44E1-8389-A41727503B2C}"/>
          </ac:spMkLst>
        </pc:spChg>
        <pc:spChg chg="del mod">
          <ac:chgData name="Yanbing Shi" userId="5280391b-4cb4-4de1-b21e-7d748dddde58" providerId="ADAL" clId="{7E09E48A-1DE7-41DB-9B98-273B8BC1D7EC}" dt="2022-03-22T22:25:36.634" v="6026" actId="478"/>
          <ac:spMkLst>
            <pc:docMk/>
            <pc:sldMk cId="890285064" sldId="430"/>
            <ac:spMk id="25" creationId="{7D93986B-6624-4D83-BD38-A28FEB6D54AB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26" creationId="{F35A0C99-EC39-45D6-BC0E-19DA066ABF18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27" creationId="{66D4DF74-D65F-4EFD-832E-F9261BF0F848}"/>
          </ac:spMkLst>
        </pc:spChg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28" creationId="{22EA316A-C1CF-412C-9765-39094DACB7EC}"/>
          </ac:spMkLst>
        </pc:spChg>
        <pc:spChg chg="add mod or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29" creationId="{40313FC5-AEF0-4921-9054-AE1EFDAAA7AF}"/>
          </ac:spMkLst>
        </pc:spChg>
        <pc:spChg chg="add del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30" creationId="{A0AF8EBA-D696-4241-8535-FC479FB164F3}"/>
          </ac:spMkLst>
        </pc:spChg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31" creationId="{4CFFA1C3-39C3-424A-9186-FDB081303C11}"/>
          </ac:spMkLst>
        </pc:spChg>
        <pc:spChg chg="del">
          <ac:chgData name="Yanbing Shi" userId="5280391b-4cb4-4de1-b21e-7d748dddde58" providerId="ADAL" clId="{7E09E48A-1DE7-41DB-9B98-273B8BC1D7EC}" dt="2022-03-22T22:23:31.795" v="6001" actId="478"/>
          <ac:spMkLst>
            <pc:docMk/>
            <pc:sldMk cId="890285064" sldId="430"/>
            <ac:spMk id="35" creationId="{A7338BA0-6600-47BC-84AF-F1DEEF36623A}"/>
          </ac:spMkLst>
        </pc:spChg>
        <pc:spChg chg="mod">
          <ac:chgData name="Yanbing Shi" userId="5280391b-4cb4-4de1-b21e-7d748dddde58" providerId="ADAL" clId="{7E09E48A-1DE7-41DB-9B98-273B8BC1D7EC}" dt="2022-03-23T06:38:00.932" v="6522" actId="20577"/>
          <ac:spMkLst>
            <pc:docMk/>
            <pc:sldMk cId="890285064" sldId="430"/>
            <ac:spMk id="44" creationId="{5A164994-0DF8-43C6-B923-61AEC13803B8}"/>
          </ac:spMkLst>
        </pc:spChg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53" creationId="{A9BEC4F9-5259-4A55-8CF1-C537E18A1D6A}"/>
          </ac:spMkLst>
        </pc:spChg>
        <pc:spChg chg="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57" creationId="{01BDCF1E-346E-4CEB-93C1-B47DF3424A28}"/>
          </ac:spMkLst>
        </pc:spChg>
        <pc:spChg chg="add mod">
          <ac:chgData name="Yanbing Shi" userId="5280391b-4cb4-4de1-b21e-7d748dddde58" providerId="ADAL" clId="{7E09E48A-1DE7-41DB-9B98-273B8BC1D7EC}" dt="2022-03-22T22:52:07.439" v="6514" actId="1036"/>
          <ac:spMkLst>
            <pc:docMk/>
            <pc:sldMk cId="890285064" sldId="430"/>
            <ac:spMk id="59" creationId="{D2E8D310-002B-441B-8B6E-900C49F0170E}"/>
          </ac:spMkLst>
        </pc:spChg>
        <pc:picChg chg="add mod">
          <ac:chgData name="Yanbing Shi" userId="5280391b-4cb4-4de1-b21e-7d748dddde58" providerId="ADAL" clId="{7E09E48A-1DE7-41DB-9B98-273B8BC1D7EC}" dt="2022-03-22T22:52:07.439" v="6514" actId="1036"/>
          <ac:picMkLst>
            <pc:docMk/>
            <pc:sldMk cId="890285064" sldId="430"/>
            <ac:picMk id="9" creationId="{7C183110-F0DD-49F4-BD7F-66A0C476927B}"/>
          </ac:picMkLst>
        </pc:picChg>
        <pc:picChg chg="mod">
          <ac:chgData name="Yanbing Shi" userId="5280391b-4cb4-4de1-b21e-7d748dddde58" providerId="ADAL" clId="{7E09E48A-1DE7-41DB-9B98-273B8BC1D7EC}" dt="2022-03-22T22:52:07.439" v="6514" actId="1036"/>
          <ac:picMkLst>
            <pc:docMk/>
            <pc:sldMk cId="890285064" sldId="430"/>
            <ac:picMk id="10" creationId="{A43BB535-C063-400C-8716-9597D529E06A}"/>
          </ac:picMkLst>
        </pc:picChg>
        <pc:picChg chg="add mod">
          <ac:chgData name="Yanbing Shi" userId="5280391b-4cb4-4de1-b21e-7d748dddde58" providerId="ADAL" clId="{7E09E48A-1DE7-41DB-9B98-273B8BC1D7EC}" dt="2022-03-22T22:52:07.439" v="6514" actId="1036"/>
          <ac:picMkLst>
            <pc:docMk/>
            <pc:sldMk cId="890285064" sldId="430"/>
            <ac:picMk id="13" creationId="{2451D4CF-93AF-427B-9692-FF3FED99A39B}"/>
          </ac:picMkLst>
        </pc:picChg>
        <pc:picChg chg="del mod">
          <ac:chgData name="Yanbing Shi" userId="5280391b-4cb4-4de1-b21e-7d748dddde58" providerId="ADAL" clId="{7E09E48A-1DE7-41DB-9B98-273B8BC1D7EC}" dt="2022-03-22T22:25:19.522" v="6020" actId="478"/>
          <ac:picMkLst>
            <pc:docMk/>
            <pc:sldMk cId="890285064" sldId="430"/>
            <ac:picMk id="18" creationId="{F3C54278-0BE2-457F-8491-1C7118F14C96}"/>
          </ac:picMkLst>
        </pc:picChg>
        <pc:picChg chg="del mod">
          <ac:chgData name="Yanbing Shi" userId="5280391b-4cb4-4de1-b21e-7d748dddde58" providerId="ADAL" clId="{7E09E48A-1DE7-41DB-9B98-273B8BC1D7EC}" dt="2022-03-22T22:25:35.524" v="6025" actId="478"/>
          <ac:picMkLst>
            <pc:docMk/>
            <pc:sldMk cId="890285064" sldId="430"/>
            <ac:picMk id="23" creationId="{28AAD23D-1C6F-4D7A-9A94-34552F898F7D}"/>
          </ac:picMkLst>
        </pc:picChg>
        <pc:picChg chg="mod">
          <ac:chgData name="Yanbing Shi" userId="5280391b-4cb4-4de1-b21e-7d748dddde58" providerId="ADAL" clId="{7E09E48A-1DE7-41DB-9B98-273B8BC1D7EC}" dt="2022-03-22T22:52:07.439" v="6514" actId="1036"/>
          <ac:picMkLst>
            <pc:docMk/>
            <pc:sldMk cId="890285064" sldId="430"/>
            <ac:picMk id="52" creationId="{DC0E899C-DBDB-4C7A-9B96-96D403A649E5}"/>
          </ac:picMkLst>
        </pc:picChg>
        <pc:picChg chg="mod">
          <ac:chgData name="Yanbing Shi" userId="5280391b-4cb4-4de1-b21e-7d748dddde58" providerId="ADAL" clId="{7E09E48A-1DE7-41DB-9B98-273B8BC1D7EC}" dt="2022-03-22T22:52:07.439" v="6514" actId="1036"/>
          <ac:picMkLst>
            <pc:docMk/>
            <pc:sldMk cId="890285064" sldId="430"/>
            <ac:picMk id="56" creationId="{AA040837-FC09-4905-9214-0A878A7B45B5}"/>
          </ac:picMkLst>
        </pc:picChg>
        <pc:picChg chg="mod">
          <ac:chgData name="Yanbing Shi" userId="5280391b-4cb4-4de1-b21e-7d748dddde58" providerId="ADAL" clId="{7E09E48A-1DE7-41DB-9B98-273B8BC1D7EC}" dt="2022-03-22T22:52:07.439" v="6514" actId="1036"/>
          <ac:picMkLst>
            <pc:docMk/>
            <pc:sldMk cId="890285064" sldId="430"/>
            <ac:picMk id="3076" creationId="{896517E2-80FA-4E6B-BAA1-D4DFDF829125}"/>
          </ac:picMkLst>
        </pc:picChg>
        <pc:picChg chg="add mod">
          <ac:chgData name="Yanbing Shi" userId="5280391b-4cb4-4de1-b21e-7d748dddde58" providerId="ADAL" clId="{7E09E48A-1DE7-41DB-9B98-273B8BC1D7EC}" dt="2022-03-22T22:52:07.439" v="6514" actId="1036"/>
          <ac:picMkLst>
            <pc:docMk/>
            <pc:sldMk cId="890285064" sldId="430"/>
            <ac:picMk id="4098" creationId="{E4DF920C-4314-44C7-ABAA-9381D2DD6FA4}"/>
          </ac:picMkLst>
        </pc:picChg>
        <pc:cxnChg chg="add mod ord">
          <ac:chgData name="Yanbing Shi" userId="5280391b-4cb4-4de1-b21e-7d748dddde58" providerId="ADAL" clId="{7E09E48A-1DE7-41DB-9B98-273B8BC1D7EC}" dt="2022-03-22T22:52:07.439" v="6514" actId="1036"/>
          <ac:cxnSpMkLst>
            <pc:docMk/>
            <pc:sldMk cId="890285064" sldId="430"/>
            <ac:cxnSpMk id="34" creationId="{AD2BE7D8-1144-4AF5-8FCF-93C2EC03D28A}"/>
          </ac:cxnSpMkLst>
        </pc:cxnChg>
        <pc:cxnChg chg="del">
          <ac:chgData name="Yanbing Shi" userId="5280391b-4cb4-4de1-b21e-7d748dddde58" providerId="ADAL" clId="{7E09E48A-1DE7-41DB-9B98-273B8BC1D7EC}" dt="2022-03-22T22:23:28.875" v="5998" actId="478"/>
          <ac:cxnSpMkLst>
            <pc:docMk/>
            <pc:sldMk cId="890285064" sldId="430"/>
            <ac:cxnSpMk id="38" creationId="{E375F17F-2355-4215-AEC9-0E0F99409532}"/>
          </ac:cxnSpMkLst>
        </pc:cxnChg>
        <pc:cxnChg chg="del mod">
          <ac:chgData name="Yanbing Shi" userId="5280391b-4cb4-4de1-b21e-7d748dddde58" providerId="ADAL" clId="{7E09E48A-1DE7-41DB-9B98-273B8BC1D7EC}" dt="2022-03-22T22:23:29.605" v="5999" actId="478"/>
          <ac:cxnSpMkLst>
            <pc:docMk/>
            <pc:sldMk cId="890285064" sldId="430"/>
            <ac:cxnSpMk id="39" creationId="{5D16ED54-4D1A-4ECB-B83A-F40076E9FC23}"/>
          </ac:cxnSpMkLst>
        </pc:cxnChg>
        <pc:cxnChg chg="del">
          <ac:chgData name="Yanbing Shi" userId="5280391b-4cb4-4de1-b21e-7d748dddde58" providerId="ADAL" clId="{7E09E48A-1DE7-41DB-9B98-273B8BC1D7EC}" dt="2022-03-22T22:23:30.236" v="6000" actId="478"/>
          <ac:cxnSpMkLst>
            <pc:docMk/>
            <pc:sldMk cId="890285064" sldId="430"/>
            <ac:cxnSpMk id="46" creationId="{36A43975-C384-414D-AC0E-962C29D31569}"/>
          </ac:cxnSpMkLst>
        </pc:cxnChg>
        <pc:cxnChg chg="del">
          <ac:chgData name="Yanbing Shi" userId="5280391b-4cb4-4de1-b21e-7d748dddde58" providerId="ADAL" clId="{7E09E48A-1DE7-41DB-9B98-273B8BC1D7EC}" dt="2022-03-22T22:23:28.345" v="5997" actId="478"/>
          <ac:cxnSpMkLst>
            <pc:docMk/>
            <pc:sldMk cId="890285064" sldId="430"/>
            <ac:cxnSpMk id="49" creationId="{CC39D148-A3D0-4252-8F2D-9B85B6FD6DB7}"/>
          </ac:cxnSpMkLst>
        </pc:cxnChg>
        <pc:cxnChg chg="del mod">
          <ac:chgData name="Yanbing Shi" userId="5280391b-4cb4-4de1-b21e-7d748dddde58" providerId="ADAL" clId="{7E09E48A-1DE7-41DB-9B98-273B8BC1D7EC}" dt="2022-03-22T22:37:21.502" v="6246" actId="478"/>
          <ac:cxnSpMkLst>
            <pc:docMk/>
            <pc:sldMk cId="890285064" sldId="430"/>
            <ac:cxnSpMk id="60" creationId="{1FD635EB-3CA7-4D62-8CAB-87B9756335CB}"/>
          </ac:cxnSpMkLst>
        </pc:cxnChg>
      </pc:sldChg>
      <pc:sldMasterChg chg="delSp modSp mod setBg addSldLayout delSldLayout modSldLayout sldLayoutOrd">
        <pc:chgData name="Yanbing Shi" userId="5280391b-4cb4-4de1-b21e-7d748dddde58" providerId="ADAL" clId="{7E09E48A-1DE7-41DB-9B98-273B8BC1D7EC}" dt="2022-03-23T06:57:25.060" v="6933" actId="1076"/>
        <pc:sldMasterMkLst>
          <pc:docMk/>
          <pc:sldMasterMk cId="1944039382" sldId="2147483648"/>
        </pc:sldMasterMkLst>
        <pc:spChg chg="mod">
          <ac:chgData name="Yanbing Shi" userId="5280391b-4cb4-4de1-b21e-7d748dddde58" providerId="ADAL" clId="{7E09E48A-1DE7-41DB-9B98-273B8BC1D7EC}" dt="2022-03-22T06:50:56.168" v="3191" actId="404"/>
          <ac:spMkLst>
            <pc:docMk/>
            <pc:sldMasterMk cId="1944039382" sldId="2147483648"/>
            <ac:spMk id="2" creationId="{00000000-0000-0000-0000-000000000000}"/>
          </ac:spMkLst>
        </pc:spChg>
        <pc:spChg chg="mod">
          <ac:chgData name="Yanbing Shi" userId="5280391b-4cb4-4de1-b21e-7d748dddde58" providerId="ADAL" clId="{7E09E48A-1DE7-41DB-9B98-273B8BC1D7EC}" dt="2022-03-18T23:01:28.156" v="930" actId="255"/>
          <ac:spMkLst>
            <pc:docMk/>
            <pc:sldMasterMk cId="1944039382" sldId="2147483648"/>
            <ac:spMk id="3" creationId="{00000000-0000-0000-0000-000000000000}"/>
          </ac:spMkLst>
        </pc:spChg>
        <pc:spChg chg="mod">
          <ac:chgData name="Yanbing Shi" userId="5280391b-4cb4-4de1-b21e-7d748dddde58" providerId="ADAL" clId="{7E09E48A-1DE7-41DB-9B98-273B8BC1D7EC}" dt="2022-03-18T23:19:51.632" v="1123" actId="14100"/>
          <ac:spMkLst>
            <pc:docMk/>
            <pc:sldMasterMk cId="1944039382" sldId="2147483648"/>
            <ac:spMk id="4" creationId="{00000000-0000-0000-0000-000000000000}"/>
          </ac:spMkLst>
        </pc:spChg>
        <pc:spChg chg="del mod">
          <ac:chgData name="Yanbing Shi" userId="5280391b-4cb4-4de1-b21e-7d748dddde58" providerId="ADAL" clId="{7E09E48A-1DE7-41DB-9B98-273B8BC1D7EC}" dt="2022-03-18T22:50:23.987" v="886" actId="478"/>
          <ac:spMkLst>
            <pc:docMk/>
            <pc:sldMasterMk cId="1944039382" sldId="2147483648"/>
            <ac:spMk id="5" creationId="{00000000-0000-0000-0000-000000000000}"/>
          </ac:spMkLst>
        </pc:spChg>
        <pc:spChg chg="del mod">
          <ac:chgData name="Yanbing Shi" userId="5280391b-4cb4-4de1-b21e-7d748dddde58" providerId="ADAL" clId="{7E09E48A-1DE7-41DB-9B98-273B8BC1D7EC}" dt="2022-03-18T22:50:25.144" v="887" actId="478"/>
          <ac:spMkLst>
            <pc:docMk/>
            <pc:sldMasterMk cId="1944039382" sldId="2147483648"/>
            <ac:spMk id="6" creationId="{00000000-0000-0000-0000-000000000000}"/>
          </ac:spMkLst>
        </pc:spChg>
        <pc:spChg chg="mod">
          <ac:chgData name="Yanbing Shi" userId="5280391b-4cb4-4de1-b21e-7d748dddde58" providerId="ADAL" clId="{7E09E48A-1DE7-41DB-9B98-273B8BC1D7EC}" dt="2022-03-23T06:57:19.539" v="6932" actId="1076"/>
          <ac:spMkLst>
            <pc:docMk/>
            <pc:sldMasterMk cId="1944039382" sldId="2147483648"/>
            <ac:spMk id="8" creationId="{4559CD1E-B004-4A0E-808F-DE323012D1EF}"/>
          </ac:spMkLst>
        </pc:spChg>
        <pc:sldLayoutChg chg="delSp modSp mod ord">
          <pc:chgData name="Yanbing Shi" userId="5280391b-4cb4-4de1-b21e-7d748dddde58" providerId="ADAL" clId="{7E09E48A-1DE7-41DB-9B98-273B8BC1D7EC}" dt="2022-03-18T23:25:35.391" v="1139" actId="20578"/>
          <pc:sldLayoutMkLst>
            <pc:docMk/>
            <pc:sldMasterMk cId="1944039382" sldId="2147483648"/>
            <pc:sldLayoutMk cId="3253875174" sldId="2147483649"/>
          </pc:sldLayoutMkLst>
          <pc:spChg chg="mod">
            <ac:chgData name="Yanbing Shi" userId="5280391b-4cb4-4de1-b21e-7d748dddde58" providerId="ADAL" clId="{7E09E48A-1DE7-41DB-9B98-273B8BC1D7EC}" dt="2022-03-18T22:29:39.545" v="166" actId="1076"/>
            <ac:spMkLst>
              <pc:docMk/>
              <pc:sldMasterMk cId="1944039382" sldId="2147483648"/>
              <pc:sldLayoutMk cId="3253875174" sldId="2147483649"/>
              <ac:spMk id="2" creationId="{00000000-0000-0000-0000-000000000000}"/>
            </ac:spMkLst>
          </pc:spChg>
          <pc:spChg chg="mod">
            <ac:chgData name="Yanbing Shi" userId="5280391b-4cb4-4de1-b21e-7d748dddde58" providerId="ADAL" clId="{7E09E48A-1DE7-41DB-9B98-273B8BC1D7EC}" dt="2022-03-18T22:29:42.807" v="167" actId="1076"/>
            <ac:spMkLst>
              <pc:docMk/>
              <pc:sldMasterMk cId="1944039382" sldId="2147483648"/>
              <pc:sldLayoutMk cId="3253875174" sldId="2147483649"/>
              <ac:spMk id="3" creationId="{00000000-0000-0000-0000-000000000000}"/>
            </ac:spMkLst>
          </pc:spChg>
          <pc:spChg chg="del">
            <ac:chgData name="Yanbing Shi" userId="5280391b-4cb4-4de1-b21e-7d748dddde58" providerId="ADAL" clId="{7E09E48A-1DE7-41DB-9B98-273B8BC1D7EC}" dt="2022-03-18T22:51:55.647" v="906" actId="478"/>
            <ac:spMkLst>
              <pc:docMk/>
              <pc:sldMasterMk cId="1944039382" sldId="2147483648"/>
              <pc:sldLayoutMk cId="3253875174" sldId="2147483649"/>
              <ac:spMk id="5" creationId="{00000000-0000-0000-0000-000000000000}"/>
            </ac:spMkLst>
          </pc:spChg>
          <pc:spChg chg="del">
            <ac:chgData name="Yanbing Shi" userId="5280391b-4cb4-4de1-b21e-7d748dddde58" providerId="ADAL" clId="{7E09E48A-1DE7-41DB-9B98-273B8BC1D7EC}" dt="2022-03-18T22:51:57.146" v="907" actId="478"/>
            <ac:spMkLst>
              <pc:docMk/>
              <pc:sldMasterMk cId="1944039382" sldId="2147483648"/>
              <pc:sldLayoutMk cId="3253875174" sldId="2147483649"/>
              <ac:spMk id="6" creationId="{00000000-0000-0000-0000-000000000000}"/>
            </ac:spMkLst>
          </pc:spChg>
        </pc:sldLayoutChg>
        <pc:sldLayoutChg chg="addSp delSp modSp mod setBg">
          <pc:chgData name="Yanbing Shi" userId="5280391b-4cb4-4de1-b21e-7d748dddde58" providerId="ADAL" clId="{7E09E48A-1DE7-41DB-9B98-273B8BC1D7EC}" dt="2022-03-23T06:57:25.060" v="6933" actId="1076"/>
          <pc:sldLayoutMkLst>
            <pc:docMk/>
            <pc:sldMasterMk cId="1944039382" sldId="2147483648"/>
            <pc:sldLayoutMk cId="1664471362" sldId="2147483650"/>
          </pc:sldLayoutMkLst>
          <pc:spChg chg="mod">
            <ac:chgData name="Yanbing Shi" userId="5280391b-4cb4-4de1-b21e-7d748dddde58" providerId="ADAL" clId="{7E09E48A-1DE7-41DB-9B98-273B8BC1D7EC}" dt="2022-03-22T06:51:01.428" v="3192" actId="404"/>
            <ac:spMkLst>
              <pc:docMk/>
              <pc:sldMasterMk cId="1944039382" sldId="2147483648"/>
              <pc:sldLayoutMk cId="1664471362" sldId="2147483650"/>
              <ac:spMk id="2" creationId="{00000000-0000-0000-0000-000000000000}"/>
            </ac:spMkLst>
          </pc:spChg>
          <pc:spChg chg="mod">
            <ac:chgData name="Yanbing Shi" userId="5280391b-4cb4-4de1-b21e-7d748dddde58" providerId="ADAL" clId="{7E09E48A-1DE7-41DB-9B98-273B8BC1D7EC}" dt="2022-03-18T23:01:20.732" v="929" actId="255"/>
            <ac:spMkLst>
              <pc:docMk/>
              <pc:sldMasterMk cId="1944039382" sldId="2147483648"/>
              <pc:sldLayoutMk cId="1664471362" sldId="2147483650"/>
              <ac:spMk id="3" creationId="{00000000-0000-0000-0000-000000000000}"/>
            </ac:spMkLst>
          </pc:spChg>
          <pc:spChg chg="del">
            <ac:chgData name="Yanbing Shi" userId="5280391b-4cb4-4de1-b21e-7d748dddde58" providerId="ADAL" clId="{7E09E48A-1DE7-41DB-9B98-273B8BC1D7EC}" dt="2022-03-18T22:51:00.996" v="893" actId="478"/>
            <ac:spMkLst>
              <pc:docMk/>
              <pc:sldMasterMk cId="1944039382" sldId="2147483648"/>
              <pc:sldLayoutMk cId="1664471362" sldId="2147483650"/>
              <ac:spMk id="5" creationId="{00000000-0000-0000-0000-000000000000}"/>
            </ac:spMkLst>
          </pc:spChg>
          <pc:spChg chg="del">
            <ac:chgData name="Yanbing Shi" userId="5280391b-4cb4-4de1-b21e-7d748dddde58" providerId="ADAL" clId="{7E09E48A-1DE7-41DB-9B98-273B8BC1D7EC}" dt="2022-03-18T22:51:01.975" v="894" actId="478"/>
            <ac:spMkLst>
              <pc:docMk/>
              <pc:sldMasterMk cId="1944039382" sldId="2147483648"/>
              <pc:sldLayoutMk cId="1664471362" sldId="2147483650"/>
              <ac:spMk id="6" creationId="{00000000-0000-0000-0000-000000000000}"/>
            </ac:spMkLst>
          </pc:spChg>
          <pc:spChg chg="add del mod">
            <ac:chgData name="Yanbing Shi" userId="5280391b-4cb4-4de1-b21e-7d748dddde58" providerId="ADAL" clId="{7E09E48A-1DE7-41DB-9B98-273B8BC1D7EC}" dt="2022-03-18T23:24:08.975" v="1136" actId="478"/>
            <ac:spMkLst>
              <pc:docMk/>
              <pc:sldMasterMk cId="1944039382" sldId="2147483648"/>
              <pc:sldLayoutMk cId="1664471362" sldId="2147483650"/>
              <ac:spMk id="7" creationId="{8052DFD6-C7E9-478A-9903-057D5EF8BD7D}"/>
            </ac:spMkLst>
          </pc:spChg>
          <pc:spChg chg="add mod">
            <ac:chgData name="Yanbing Shi" userId="5280391b-4cb4-4de1-b21e-7d748dddde58" providerId="ADAL" clId="{7E09E48A-1DE7-41DB-9B98-273B8BC1D7EC}" dt="2022-03-23T06:57:25.060" v="6933" actId="1076"/>
            <ac:spMkLst>
              <pc:docMk/>
              <pc:sldMasterMk cId="1944039382" sldId="2147483648"/>
              <pc:sldLayoutMk cId="1664471362" sldId="2147483650"/>
              <ac:spMk id="8" creationId="{2366CB95-4C93-4B1E-8ACB-1F60F16A7E2B}"/>
            </ac:spMkLst>
          </pc:spChg>
        </pc:sldLayoutChg>
        <pc:sldLayoutChg chg="del">
          <pc:chgData name="Yanbing Shi" userId="5280391b-4cb4-4de1-b21e-7d748dddde58" providerId="ADAL" clId="{7E09E48A-1DE7-41DB-9B98-273B8BC1D7EC}" dt="2022-03-18T18:13:23.818" v="8" actId="2696"/>
          <pc:sldLayoutMkLst>
            <pc:docMk/>
            <pc:sldMasterMk cId="1944039382" sldId="2147483648"/>
            <pc:sldLayoutMk cId="3863441575" sldId="2147483651"/>
          </pc:sldLayoutMkLst>
        </pc:sldLayoutChg>
        <pc:sldLayoutChg chg="del">
          <pc:chgData name="Yanbing Shi" userId="5280391b-4cb4-4de1-b21e-7d748dddde58" providerId="ADAL" clId="{7E09E48A-1DE7-41DB-9B98-273B8BC1D7EC}" dt="2022-03-18T22:28:13.517" v="151" actId="2696"/>
          <pc:sldLayoutMkLst>
            <pc:docMk/>
            <pc:sldMasterMk cId="1944039382" sldId="2147483648"/>
            <pc:sldLayoutMk cId="3556791830" sldId="2147483652"/>
          </pc:sldLayoutMkLst>
        </pc:sldLayoutChg>
        <pc:sldLayoutChg chg="del">
          <pc:chgData name="Yanbing Shi" userId="5280391b-4cb4-4de1-b21e-7d748dddde58" providerId="ADAL" clId="{7E09E48A-1DE7-41DB-9B98-273B8BC1D7EC}" dt="2022-03-18T18:14:00.405" v="9" actId="2696"/>
          <pc:sldLayoutMkLst>
            <pc:docMk/>
            <pc:sldMasterMk cId="1944039382" sldId="2147483648"/>
            <pc:sldLayoutMk cId="4122911988" sldId="2147483653"/>
          </pc:sldLayoutMkLst>
        </pc:sldLayoutChg>
        <pc:sldLayoutChg chg="addSp delSp modSp mod setBg">
          <pc:chgData name="Yanbing Shi" userId="5280391b-4cb4-4de1-b21e-7d748dddde58" providerId="ADAL" clId="{7E09E48A-1DE7-41DB-9B98-273B8BC1D7EC}" dt="2022-03-18T23:27:57.721" v="1150"/>
          <pc:sldLayoutMkLst>
            <pc:docMk/>
            <pc:sldMasterMk cId="1944039382" sldId="2147483648"/>
            <pc:sldLayoutMk cId="3029773110" sldId="2147483654"/>
          </pc:sldLayoutMkLst>
          <pc:spChg chg="mod">
            <ac:chgData name="Yanbing Shi" userId="5280391b-4cb4-4de1-b21e-7d748dddde58" providerId="ADAL" clId="{7E09E48A-1DE7-41DB-9B98-273B8BC1D7EC}" dt="2022-03-18T22:51:37.375" v="901" actId="1076"/>
            <ac:spMkLst>
              <pc:docMk/>
              <pc:sldMasterMk cId="1944039382" sldId="2147483648"/>
              <pc:sldLayoutMk cId="3029773110" sldId="2147483654"/>
              <ac:spMk id="2" creationId="{00000000-0000-0000-0000-000000000000}"/>
            </ac:spMkLst>
          </pc:spChg>
          <pc:spChg chg="del">
            <ac:chgData name="Yanbing Shi" userId="5280391b-4cb4-4de1-b21e-7d748dddde58" providerId="ADAL" clId="{7E09E48A-1DE7-41DB-9B98-273B8BC1D7EC}" dt="2022-03-18T22:51:32.906" v="899" actId="478"/>
            <ac:spMkLst>
              <pc:docMk/>
              <pc:sldMasterMk cId="1944039382" sldId="2147483648"/>
              <pc:sldLayoutMk cId="3029773110" sldId="2147483654"/>
              <ac:spMk id="4" creationId="{00000000-0000-0000-0000-000000000000}"/>
            </ac:spMkLst>
          </pc:spChg>
          <pc:spChg chg="del">
            <ac:chgData name="Yanbing Shi" userId="5280391b-4cb4-4de1-b21e-7d748dddde58" providerId="ADAL" clId="{7E09E48A-1DE7-41DB-9B98-273B8BC1D7EC}" dt="2022-03-18T22:51:33.787" v="900" actId="478"/>
            <ac:spMkLst>
              <pc:docMk/>
              <pc:sldMasterMk cId="1944039382" sldId="2147483648"/>
              <pc:sldLayoutMk cId="3029773110" sldId="2147483654"/>
              <ac:spMk id="5" creationId="{00000000-0000-0000-0000-000000000000}"/>
            </ac:spMkLst>
          </pc:spChg>
          <pc:spChg chg="add mod">
            <ac:chgData name="Yanbing Shi" userId="5280391b-4cb4-4de1-b21e-7d748dddde58" providerId="ADAL" clId="{7E09E48A-1DE7-41DB-9B98-273B8BC1D7EC}" dt="2022-03-18T23:27:57.721" v="1150"/>
            <ac:spMkLst>
              <pc:docMk/>
              <pc:sldMasterMk cId="1944039382" sldId="2147483648"/>
              <pc:sldLayoutMk cId="3029773110" sldId="2147483654"/>
              <ac:spMk id="6" creationId="{17378EFD-F91A-465F-99B5-ECED5CF74389}"/>
            </ac:spMkLst>
          </pc:spChg>
        </pc:sldLayoutChg>
        <pc:sldLayoutChg chg="addSp delSp modSp mod setBg">
          <pc:chgData name="Yanbing Shi" userId="5280391b-4cb4-4de1-b21e-7d748dddde58" providerId="ADAL" clId="{7E09E48A-1DE7-41DB-9B98-273B8BC1D7EC}" dt="2022-03-23T06:56:02.270" v="6930" actId="121"/>
          <pc:sldLayoutMkLst>
            <pc:docMk/>
            <pc:sldMasterMk cId="1944039382" sldId="2147483648"/>
            <pc:sldLayoutMk cId="4251864075" sldId="2147483655"/>
          </pc:sldLayoutMkLst>
          <pc:spChg chg="del">
            <ac:chgData name="Yanbing Shi" userId="5280391b-4cb4-4de1-b21e-7d748dddde58" providerId="ADAL" clId="{7E09E48A-1DE7-41DB-9B98-273B8BC1D7EC}" dt="2022-03-18T22:51:46.461" v="904" actId="478"/>
            <ac:spMkLst>
              <pc:docMk/>
              <pc:sldMasterMk cId="1944039382" sldId="2147483648"/>
              <pc:sldLayoutMk cId="4251864075" sldId="2147483655"/>
              <ac:spMk id="3" creationId="{00000000-0000-0000-0000-000000000000}"/>
            </ac:spMkLst>
          </pc:spChg>
          <pc:spChg chg="del">
            <ac:chgData name="Yanbing Shi" userId="5280391b-4cb4-4de1-b21e-7d748dddde58" providerId="ADAL" clId="{7E09E48A-1DE7-41DB-9B98-273B8BC1D7EC}" dt="2022-03-18T22:51:47.845" v="905" actId="478"/>
            <ac:spMkLst>
              <pc:docMk/>
              <pc:sldMasterMk cId="1944039382" sldId="2147483648"/>
              <pc:sldLayoutMk cId="4251864075" sldId="2147483655"/>
              <ac:spMk id="4" creationId="{00000000-0000-0000-0000-000000000000}"/>
            </ac:spMkLst>
          </pc:spChg>
          <pc:spChg chg="add mod">
            <ac:chgData name="Yanbing Shi" userId="5280391b-4cb4-4de1-b21e-7d748dddde58" providerId="ADAL" clId="{7E09E48A-1DE7-41DB-9B98-273B8BC1D7EC}" dt="2022-03-23T06:56:02.270" v="6930" actId="121"/>
            <ac:spMkLst>
              <pc:docMk/>
              <pc:sldMasterMk cId="1944039382" sldId="2147483648"/>
              <pc:sldLayoutMk cId="4251864075" sldId="2147483655"/>
              <ac:spMk id="5" creationId="{B7F29192-4486-42BE-BEB6-A4CDEB0EB597}"/>
            </ac:spMkLst>
          </pc:spChg>
        </pc:sldLayoutChg>
        <pc:sldLayoutChg chg="del">
          <pc:chgData name="Yanbing Shi" userId="5280391b-4cb4-4de1-b21e-7d748dddde58" providerId="ADAL" clId="{7E09E48A-1DE7-41DB-9B98-273B8BC1D7EC}" dt="2022-03-18T18:13:10.558" v="6" actId="2696"/>
          <pc:sldLayoutMkLst>
            <pc:docMk/>
            <pc:sldMasterMk cId="1944039382" sldId="2147483648"/>
            <pc:sldLayoutMk cId="3174452648" sldId="2147483656"/>
          </pc:sldLayoutMkLst>
        </pc:sldLayoutChg>
        <pc:sldLayoutChg chg="new del mod">
          <pc:chgData name="Yanbing Shi" userId="5280391b-4cb4-4de1-b21e-7d748dddde58" providerId="ADAL" clId="{7E09E48A-1DE7-41DB-9B98-273B8BC1D7EC}" dt="2022-03-18T23:25:10.956" v="1138" actId="11236"/>
          <pc:sldLayoutMkLst>
            <pc:docMk/>
            <pc:sldMasterMk cId="1944039382" sldId="2147483648"/>
            <pc:sldLayoutMk cId="3857824231" sldId="2147483656"/>
          </pc:sldLayoutMkLst>
        </pc:sldLayoutChg>
        <pc:sldLayoutChg chg="del">
          <pc:chgData name="Yanbing Shi" userId="5280391b-4cb4-4de1-b21e-7d748dddde58" providerId="ADAL" clId="{7E09E48A-1DE7-41DB-9B98-273B8BC1D7EC}" dt="2022-03-18T18:13:13.386" v="7" actId="2696"/>
          <pc:sldLayoutMkLst>
            <pc:docMk/>
            <pc:sldMasterMk cId="1944039382" sldId="2147483648"/>
            <pc:sldLayoutMk cId="477607843" sldId="2147483657"/>
          </pc:sldLayoutMkLst>
        </pc:sldLayoutChg>
        <pc:sldLayoutChg chg="del">
          <pc:chgData name="Yanbing Shi" userId="5280391b-4cb4-4de1-b21e-7d748dddde58" providerId="ADAL" clId="{7E09E48A-1DE7-41DB-9B98-273B8BC1D7EC}" dt="2022-03-18T18:12:49.283" v="4" actId="2696"/>
          <pc:sldLayoutMkLst>
            <pc:docMk/>
            <pc:sldMasterMk cId="1944039382" sldId="2147483648"/>
            <pc:sldLayoutMk cId="3428665726" sldId="2147483658"/>
          </pc:sldLayoutMkLst>
        </pc:sldLayoutChg>
        <pc:sldLayoutChg chg="del">
          <pc:chgData name="Yanbing Shi" userId="5280391b-4cb4-4de1-b21e-7d748dddde58" providerId="ADAL" clId="{7E09E48A-1DE7-41DB-9B98-273B8BC1D7EC}" dt="2022-03-18T18:12:51.965" v="5" actId="2696"/>
          <pc:sldLayoutMkLst>
            <pc:docMk/>
            <pc:sldMasterMk cId="1944039382" sldId="2147483648"/>
            <pc:sldLayoutMk cId="893609949" sldId="2147483659"/>
          </pc:sldLayoutMkLst>
        </pc:sldLayoutChg>
        <pc:sldLayoutChg chg="del">
          <pc:chgData name="Yanbing Shi" userId="5280391b-4cb4-4de1-b21e-7d748dddde58" providerId="ADAL" clId="{7E09E48A-1DE7-41DB-9B98-273B8BC1D7EC}" dt="2022-03-18T22:28:02.705" v="150" actId="2696"/>
          <pc:sldLayoutMkLst>
            <pc:docMk/>
            <pc:sldMasterMk cId="1944039382" sldId="2147483648"/>
            <pc:sldLayoutMk cId="1629391393" sldId="2147483660"/>
          </pc:sldLayoutMkLst>
        </pc:sldLayoutChg>
      </pc:sldMasterChg>
      <pc:sldMasterChg chg="new del mod addSldLayout delSldLayout">
        <pc:chgData name="Yanbing Shi" userId="5280391b-4cb4-4de1-b21e-7d748dddde58" providerId="ADAL" clId="{7E09E48A-1DE7-41DB-9B98-273B8BC1D7EC}" dt="2022-03-18T23:25:53.951" v="1141" actId="6938"/>
        <pc:sldMasterMkLst>
          <pc:docMk/>
          <pc:sldMasterMk cId="961956703" sldId="2147483656"/>
        </pc:sldMasterMkLst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4294238725" sldId="2147483657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1733110650" sldId="2147483658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566752371" sldId="2147483659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317992079" sldId="2147483660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2982285888" sldId="2147483661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3275644755" sldId="2147483662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1661426707" sldId="2147483663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884096475" sldId="2147483664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850710196" sldId="2147483665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147413571" sldId="2147483666"/>
          </pc:sldLayoutMkLst>
        </pc:sldLayoutChg>
        <pc:sldLayoutChg chg="new del replId">
          <pc:chgData name="Yanbing Shi" userId="5280391b-4cb4-4de1-b21e-7d748dddde58" providerId="ADAL" clId="{7E09E48A-1DE7-41DB-9B98-273B8BC1D7EC}" dt="2022-03-18T23:25:53.951" v="1141" actId="6938"/>
          <pc:sldLayoutMkLst>
            <pc:docMk/>
            <pc:sldMasterMk cId="961956703" sldId="2147483656"/>
            <pc:sldLayoutMk cId="27594674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D72781-A42C-44E5-A44D-8E1EF9DC01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54AA9-BCCF-47E5-8EBD-44E579A21A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0BD08-291D-41B1-8A92-D4EAB01E39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4125-EABD-44B6-AC5E-082E04C38A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44BAA-A076-4A7E-80E1-C0E968FDFF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BF86-B987-4243-A647-1C7BD946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5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4230" y="1852114"/>
            <a:ext cx="8182570" cy="1221640"/>
          </a:xfrm>
        </p:spPr>
        <p:txBody>
          <a:bodyPr>
            <a:normAutofit/>
          </a:bodyPr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115" y="3784247"/>
            <a:ext cx="6400800" cy="91623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4" y="136525"/>
            <a:ext cx="7916565" cy="69007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34" y="1066801"/>
            <a:ext cx="7832130" cy="490299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66CB95-4C93-4B1E-8ACB-1F60F16A7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8400" y="635634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A698-5D17-485C-8340-98A635B8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4889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7378EFD-F91A-465F-99B5-ECED5CF74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46046" y="63554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A698-5D17-485C-8340-98A635B8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B7F29192-4486-42BE-BEB6-A4CDEB0EB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46046" y="63554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A698-5D17-485C-8340-98A635B8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96851"/>
            <a:ext cx="7772400" cy="488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3/24/2022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59CD1E-B004-4A0E-808F-DE323012D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8400" y="635634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A698-5D17-485C-8340-98A635B8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+mn-lt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+mn-lt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vpc/docs/overview" TargetMode="External"/><Relationship Id="rId2" Type="http://schemas.openxmlformats.org/officeDocument/2006/relationships/hyperlink" Target="https://docs.aws.amazon.com/vpc/latest/userguide/what-is-amazon-vp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rfc6598" TargetMode="External"/><Relationship Id="rId4" Type="http://schemas.openxmlformats.org/officeDocument/2006/relationships/hyperlink" Target="https://datatracker.ietf.org/doc/html/rfc191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azure/vpn-gateway/vpn-gateway-about-vpngateways#benchmar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14" y="1824281"/>
            <a:ext cx="8282285" cy="122164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Azure Networking Brown Bag -</a:t>
            </a:r>
            <a:br>
              <a:rPr lang="en-US" altLang="zh-CN" sz="3200" dirty="0"/>
            </a:br>
            <a:r>
              <a:rPr lang="en-US" altLang="zh-CN" sz="3200" dirty="0" err="1"/>
              <a:t>VNet</a:t>
            </a:r>
            <a:r>
              <a:rPr lang="en-US" altLang="zh-CN" sz="3200" dirty="0"/>
              <a:t> Peering and Hub-Spoke Network Topology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84905"/>
            <a:ext cx="6400800" cy="91623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Yanbing</a:t>
            </a:r>
            <a:r>
              <a:rPr lang="en-US" sz="2800" b="1" dirty="0">
                <a:solidFill>
                  <a:schemeClr val="bg1"/>
                </a:solidFill>
              </a:rPr>
              <a:t> Shi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43000"/>
            <a:ext cx="2133600" cy="365125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C:\Users\Lemuel Conde\Desktop\new-microsoft-2012-logo-vec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15" y="457200"/>
            <a:ext cx="214314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CD0765-3481-4A61-9C19-1F99CE8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 - billing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209-ECFC-4CDD-BF4D-3571320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F49C-986A-4FF4-9276-757A8E5AA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677A698-5D17-485C-8340-98A635B8EF9A}" type="slidenum">
              <a:rPr lang="en-US" smtClean="0"/>
              <a:pPr algn="r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38642-8341-43EF-B7DA-67579457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37" y="2343612"/>
            <a:ext cx="7310126" cy="3644949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BEF01A6-FCBF-430A-BA70-573BEAFE10A2}"/>
              </a:ext>
            </a:extLst>
          </p:cNvPr>
          <p:cNvSpPr txBox="1">
            <a:spLocks/>
          </p:cNvSpPr>
          <p:nvPr/>
        </p:nvSpPr>
        <p:spPr>
          <a:xfrm>
            <a:off x="1143000" y="914400"/>
            <a:ext cx="7233926" cy="125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transfer </a:t>
            </a:r>
          </a:p>
          <a:p>
            <a:r>
              <a:rPr lang="en-US" dirty="0"/>
              <a:t>Within a </a:t>
            </a:r>
            <a:r>
              <a:rPr lang="en-US" dirty="0" err="1"/>
              <a:t>VNet</a:t>
            </a:r>
            <a:r>
              <a:rPr lang="en-US" dirty="0"/>
              <a:t>: free.</a:t>
            </a:r>
          </a:p>
          <a:p>
            <a:r>
              <a:rPr lang="en-US" dirty="0"/>
              <a:t>Across peered </a:t>
            </a:r>
            <a:r>
              <a:rPr lang="en-US" dirty="0" err="1"/>
              <a:t>Vnets</a:t>
            </a:r>
            <a:r>
              <a:rPr lang="en-US" dirty="0"/>
              <a:t>: ingress and egress traffic is charged at both ends.</a:t>
            </a:r>
          </a:p>
        </p:txBody>
      </p:sp>
    </p:spTree>
    <p:extLst>
      <p:ext uri="{BB962C8B-B14F-4D97-AF65-F5344CB8AC3E}">
        <p14:creationId xmlns:p14="http://schemas.microsoft.com/office/powerpoint/2010/main" val="12395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D635EB-3CA7-4D62-8CAB-87B9756335CB}"/>
              </a:ext>
            </a:extLst>
          </p:cNvPr>
          <p:cNvCxnSpPr/>
          <p:nvPr/>
        </p:nvCxnSpPr>
        <p:spPr>
          <a:xfrm flipV="1">
            <a:off x="5140717" y="1533116"/>
            <a:ext cx="2448681" cy="2392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10CD0765-3481-4A61-9C19-1F99CE8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Hub-spoke network topology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209-ECFC-4CDD-BF4D-3571320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F49C-986A-4FF4-9276-757A8E5AA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677A698-5D17-485C-8340-98A635B8EF9A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3076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896517E2-80FA-4E6B-BAA1-D4DFDF82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35" y="3495779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A0693D-3E26-40CD-A3A2-724F2F25DE46}"/>
              </a:ext>
            </a:extLst>
          </p:cNvPr>
          <p:cNvSpPr/>
          <p:nvPr/>
        </p:nvSpPr>
        <p:spPr>
          <a:xfrm>
            <a:off x="1015635" y="3459688"/>
            <a:ext cx="1894719" cy="732339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31FA8-C274-4867-842D-39AC59767674}"/>
              </a:ext>
            </a:extLst>
          </p:cNvPr>
          <p:cNvSpPr txBox="1"/>
          <p:nvPr/>
        </p:nvSpPr>
        <p:spPr>
          <a:xfrm>
            <a:off x="1625235" y="3522731"/>
            <a:ext cx="1198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Spoke </a:t>
            </a:r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22EA316A-C1CF-412C-9765-39094DACB7EC}"/>
              </a:ext>
            </a:extLst>
          </p:cNvPr>
          <p:cNvSpPr/>
          <p:nvPr/>
        </p:nvSpPr>
        <p:spPr>
          <a:xfrm rot="2896692">
            <a:off x="2308552" y="1932184"/>
            <a:ext cx="381000" cy="174246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A0AF8EBA-D696-4241-8535-FC479FB164F3}"/>
              </a:ext>
            </a:extLst>
          </p:cNvPr>
          <p:cNvSpPr/>
          <p:nvPr/>
        </p:nvSpPr>
        <p:spPr>
          <a:xfrm rot="7337913">
            <a:off x="5936934" y="1798273"/>
            <a:ext cx="381000" cy="1889196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FFA1C3-39C3-424A-9186-FDB081303C11}"/>
              </a:ext>
            </a:extLst>
          </p:cNvPr>
          <p:cNvSpPr txBox="1"/>
          <p:nvPr/>
        </p:nvSpPr>
        <p:spPr>
          <a:xfrm rot="19138734">
            <a:off x="1875978" y="2450836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338BA0-6600-47BC-84AF-F1DEEF36623A}"/>
              </a:ext>
            </a:extLst>
          </p:cNvPr>
          <p:cNvSpPr txBox="1"/>
          <p:nvPr/>
        </p:nvSpPr>
        <p:spPr>
          <a:xfrm rot="1975554">
            <a:off x="5831204" y="2302145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A164994-0DF8-43C6-B923-61AEC13803B8}"/>
              </a:ext>
            </a:extLst>
          </p:cNvPr>
          <p:cNvSpPr txBox="1">
            <a:spLocks/>
          </p:cNvSpPr>
          <p:nvPr/>
        </p:nvSpPr>
        <p:spPr>
          <a:xfrm>
            <a:off x="1074110" y="4493715"/>
            <a:ext cx="7428609" cy="17370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hub </a:t>
            </a:r>
            <a:r>
              <a:rPr lang="en-US" sz="1600" dirty="0" err="1"/>
              <a:t>VNet</a:t>
            </a:r>
            <a:r>
              <a:rPr lang="en-US" sz="1600" dirty="0"/>
              <a:t> acts as a central point of connectivity.</a:t>
            </a:r>
          </a:p>
          <a:p>
            <a:pPr lvl="1"/>
            <a:r>
              <a:rPr lang="en-US" sz="1400" dirty="0"/>
              <a:t>Transitive </a:t>
            </a:r>
            <a:r>
              <a:rPr lang="en-US" sz="1400" dirty="0" err="1"/>
              <a:t>VNet</a:t>
            </a:r>
            <a:r>
              <a:rPr lang="en-US" sz="1400" dirty="0"/>
              <a:t>-to-</a:t>
            </a:r>
            <a:r>
              <a:rPr lang="en-US" sz="1400" dirty="0" err="1"/>
              <a:t>VNet</a:t>
            </a:r>
            <a:r>
              <a:rPr lang="en-US" sz="1400" dirty="0"/>
              <a:t> connectivity with minimal peering management.</a:t>
            </a:r>
          </a:p>
          <a:p>
            <a:pPr lvl="1"/>
            <a:r>
              <a:rPr lang="en-US" sz="1400" dirty="0"/>
              <a:t>Centralize access to Azure from on-premises network.</a:t>
            </a:r>
          </a:p>
          <a:p>
            <a:r>
              <a:rPr lang="en-US" sz="1600" dirty="0"/>
              <a:t>Save cost by deploying shared services, such as firewall, into the hub </a:t>
            </a:r>
            <a:r>
              <a:rPr lang="en-US" sz="1600" dirty="0" err="1"/>
              <a:t>VNet</a:t>
            </a:r>
            <a:r>
              <a:rPr lang="en-US" sz="1600" dirty="0"/>
              <a:t>.</a:t>
            </a:r>
          </a:p>
          <a:p>
            <a:r>
              <a:rPr lang="en-US" sz="1600" dirty="0"/>
              <a:t>Consolidate network management and security control.</a:t>
            </a:r>
          </a:p>
        </p:txBody>
      </p:sp>
      <p:pic>
        <p:nvPicPr>
          <p:cNvPr id="10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A43BB535-C063-400C-8716-9597D529E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23" y="3464257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247A79-E692-4719-A681-5369F1529A50}"/>
              </a:ext>
            </a:extLst>
          </p:cNvPr>
          <p:cNvSpPr/>
          <p:nvPr/>
        </p:nvSpPr>
        <p:spPr>
          <a:xfrm>
            <a:off x="5830623" y="3428166"/>
            <a:ext cx="1894719" cy="761954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D71756-DC89-4B50-AAD3-292A7BB357B3}"/>
              </a:ext>
            </a:extLst>
          </p:cNvPr>
          <p:cNvSpPr txBox="1"/>
          <p:nvPr/>
        </p:nvSpPr>
        <p:spPr>
          <a:xfrm>
            <a:off x="6440223" y="3491209"/>
            <a:ext cx="1198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Spoke </a:t>
            </a:r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2</a:t>
            </a:r>
          </a:p>
        </p:txBody>
      </p:sp>
      <p:pic>
        <p:nvPicPr>
          <p:cNvPr id="18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F3C54278-0BE2-457F-8491-1C7118F1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98" y="1352276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B9E991-2CE2-466A-96F1-9CDD82AC56C1}"/>
              </a:ext>
            </a:extLst>
          </p:cNvPr>
          <p:cNvSpPr/>
          <p:nvPr/>
        </p:nvSpPr>
        <p:spPr>
          <a:xfrm>
            <a:off x="3245998" y="1340334"/>
            <a:ext cx="1894719" cy="1879784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45E68-7846-4167-9B7E-C77381C9B585}"/>
              </a:ext>
            </a:extLst>
          </p:cNvPr>
          <p:cNvSpPr txBox="1"/>
          <p:nvPr/>
        </p:nvSpPr>
        <p:spPr>
          <a:xfrm>
            <a:off x="3855598" y="1379228"/>
            <a:ext cx="1198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Hub </a:t>
            </a:r>
            <a:r>
              <a:rPr lang="en-US" sz="1400" dirty="0" err="1">
                <a:solidFill>
                  <a:schemeClr val="bg1"/>
                </a:solidFill>
              </a:rPr>
              <a:t>VNet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3" name="Graphic 22" descr="Remote learning science outline">
            <a:extLst>
              <a:ext uri="{FF2B5EF4-FFF2-40B4-BE49-F238E27FC236}">
                <a16:creationId xmlns:a16="http://schemas.microsoft.com/office/drawing/2014/main" id="{28AAD23D-1C6F-4D7A-9A94-34552F898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598" y="1903901"/>
            <a:ext cx="659688" cy="659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93986B-6624-4D83-BD38-A28FEB6D54AB}"/>
              </a:ext>
            </a:extLst>
          </p:cNvPr>
          <p:cNvSpPr txBox="1"/>
          <p:nvPr/>
        </p:nvSpPr>
        <p:spPr>
          <a:xfrm>
            <a:off x="3573121" y="2509230"/>
            <a:ext cx="1198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Network virtual appliance (NVA)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375F17F-2355-4215-AEC9-0E0F994095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1628" y="1913703"/>
            <a:ext cx="1225943" cy="1892603"/>
          </a:xfrm>
          <a:prstGeom prst="curvedConnector2">
            <a:avLst/>
          </a:prstGeom>
          <a:ln w="38100">
            <a:solidFill>
              <a:srgbClr val="DE74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D16ED54-4D1A-4ECB-B83A-F40076E9FC23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>
            <a:off x="4515286" y="2233745"/>
            <a:ext cx="2262697" cy="1194421"/>
          </a:xfrm>
          <a:prstGeom prst="curvedConnector2">
            <a:avLst/>
          </a:prstGeom>
          <a:ln w="38100">
            <a:solidFill>
              <a:srgbClr val="DE74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6A43975-C384-414D-AC0E-962C29D31569}"/>
              </a:ext>
            </a:extLst>
          </p:cNvPr>
          <p:cNvCxnSpPr>
            <a:cxnSpLocks/>
          </p:cNvCxnSpPr>
          <p:nvPr/>
        </p:nvCxnSpPr>
        <p:spPr>
          <a:xfrm>
            <a:off x="4412301" y="2305718"/>
            <a:ext cx="2262697" cy="1194421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C39D148-A3D0-4252-8F2D-9B85B6FD6D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36328" y="1972388"/>
            <a:ext cx="1225943" cy="189260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DC0E899C-DBDB-4C7A-9B96-96D403A64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04" y="1089550"/>
            <a:ext cx="975109" cy="59918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9BEC4F9-5259-4A55-8CF1-C537E18A1D6A}"/>
              </a:ext>
            </a:extLst>
          </p:cNvPr>
          <p:cNvSpPr txBox="1"/>
          <p:nvPr/>
        </p:nvSpPr>
        <p:spPr>
          <a:xfrm>
            <a:off x="5834499" y="1670310"/>
            <a:ext cx="1257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ExpressRoute</a:t>
            </a:r>
          </a:p>
        </p:txBody>
      </p:sp>
      <p:pic>
        <p:nvPicPr>
          <p:cNvPr id="56" name="Picture 5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040837-FC09-4905-9214-0A878A7B4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31" y="765206"/>
            <a:ext cx="1174139" cy="117413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BDCF1E-346E-4CEB-93C1-B47DF3424A28}"/>
              </a:ext>
            </a:extLst>
          </p:cNvPr>
          <p:cNvSpPr txBox="1"/>
          <p:nvPr/>
        </p:nvSpPr>
        <p:spPr>
          <a:xfrm>
            <a:off x="7423332" y="1905000"/>
            <a:ext cx="1257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On-premises</a:t>
            </a:r>
          </a:p>
        </p:txBody>
      </p:sp>
    </p:spTree>
    <p:extLst>
      <p:ext uri="{BB962C8B-B14F-4D97-AF65-F5344CB8AC3E}">
        <p14:creationId xmlns:p14="http://schemas.microsoft.com/office/powerpoint/2010/main" val="223762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D2BE7D8-1144-4AF5-8FCF-93C2EC03D28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034805" y="1800292"/>
            <a:ext cx="1037224" cy="1028356"/>
          </a:xfrm>
          <a:prstGeom prst="curvedConnector2">
            <a:avLst/>
          </a:prstGeom>
          <a:ln w="38100">
            <a:solidFill>
              <a:srgbClr val="DE74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0313FC5-AEF0-4921-9054-AE1EFDAAA7AF}"/>
              </a:ext>
            </a:extLst>
          </p:cNvPr>
          <p:cNvSpPr/>
          <p:nvPr/>
        </p:nvSpPr>
        <p:spPr>
          <a:xfrm>
            <a:off x="1704538" y="952504"/>
            <a:ext cx="5514465" cy="1690611"/>
          </a:xfrm>
          <a:prstGeom prst="roundRect">
            <a:avLst/>
          </a:prstGeom>
          <a:noFill/>
          <a:ln>
            <a:solidFill>
              <a:srgbClr val="EE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CD0765-3481-4A61-9C19-1F99CE80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488949"/>
          </a:xfrm>
        </p:spPr>
        <p:txBody>
          <a:bodyPr/>
          <a:lstStyle/>
          <a:p>
            <a:r>
              <a:rPr lang="en-US" sz="2800" dirty="0"/>
              <a:t>Azure Virtual WAN </a:t>
            </a:r>
            <a:r>
              <a:rPr lang="en-US" dirty="0"/>
              <a:t>(VWAN)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209-ECFC-4CDD-BF4D-3571320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F49C-986A-4FF4-9276-757A8E5AA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677A698-5D17-485C-8340-98A635B8EF9A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3076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896517E2-80FA-4E6B-BAA1-D4DFDF82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52177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A0693D-3E26-40CD-A3A2-724F2F25DE46}"/>
              </a:ext>
            </a:extLst>
          </p:cNvPr>
          <p:cNvSpPr/>
          <p:nvPr/>
        </p:nvSpPr>
        <p:spPr>
          <a:xfrm>
            <a:off x="914400" y="3416086"/>
            <a:ext cx="1894719" cy="674830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31FA8-C274-4867-842D-39AC59767674}"/>
              </a:ext>
            </a:extLst>
          </p:cNvPr>
          <p:cNvSpPr txBox="1"/>
          <p:nvPr/>
        </p:nvSpPr>
        <p:spPr>
          <a:xfrm>
            <a:off x="1524000" y="3479129"/>
            <a:ext cx="1198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Spoke </a:t>
            </a:r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22EA316A-C1CF-412C-9765-39094DACB7EC}"/>
              </a:ext>
            </a:extLst>
          </p:cNvPr>
          <p:cNvSpPr/>
          <p:nvPr/>
        </p:nvSpPr>
        <p:spPr>
          <a:xfrm rot="2896692">
            <a:off x="2096615" y="2225297"/>
            <a:ext cx="381000" cy="122134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A0AF8EBA-D696-4241-8535-FC479FB164F3}"/>
              </a:ext>
            </a:extLst>
          </p:cNvPr>
          <p:cNvSpPr/>
          <p:nvPr/>
        </p:nvSpPr>
        <p:spPr>
          <a:xfrm rot="7853681">
            <a:off x="3310029" y="2248661"/>
            <a:ext cx="381000" cy="122342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FFA1C3-39C3-424A-9186-FDB081303C11}"/>
              </a:ext>
            </a:extLst>
          </p:cNvPr>
          <p:cNvSpPr txBox="1"/>
          <p:nvPr/>
        </p:nvSpPr>
        <p:spPr>
          <a:xfrm rot="19138734">
            <a:off x="1672117" y="2524704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A164994-0DF8-43C6-B923-61AEC13803B8}"/>
              </a:ext>
            </a:extLst>
          </p:cNvPr>
          <p:cNvSpPr txBox="1">
            <a:spLocks/>
          </p:cNvSpPr>
          <p:nvPr/>
        </p:nvSpPr>
        <p:spPr>
          <a:xfrm>
            <a:off x="1008054" y="4343400"/>
            <a:ext cx="7448105" cy="19142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Network as service - Microsoft managed hub </a:t>
            </a:r>
            <a:r>
              <a:rPr lang="en-US" sz="1400" dirty="0" err="1"/>
              <a:t>VNets</a:t>
            </a:r>
            <a:r>
              <a:rPr lang="en-US" sz="1400" dirty="0"/>
              <a:t> with virtual network appliances</a:t>
            </a:r>
          </a:p>
          <a:p>
            <a:r>
              <a:rPr lang="en-US" sz="1400" dirty="0"/>
              <a:t>Simplify and unify the management of many Azure networking functionalities with a single operational interface.</a:t>
            </a:r>
          </a:p>
          <a:p>
            <a:pPr lvl="1"/>
            <a:r>
              <a:rPr lang="en-US" sz="1200" dirty="0"/>
              <a:t>Connectivity (using </a:t>
            </a:r>
            <a:r>
              <a:rPr lang="en-US" sz="1200" dirty="0" err="1"/>
              <a:t>VHub</a:t>
            </a:r>
            <a:r>
              <a:rPr lang="en-US" sz="1200" dirty="0"/>
              <a:t> gateway): hub-to-hub, VPNs (site-to-site, point-to-site), ExpressRoute, transitive </a:t>
            </a:r>
            <a:r>
              <a:rPr lang="en-US" sz="1200" dirty="0" err="1"/>
              <a:t>VNet</a:t>
            </a:r>
            <a:r>
              <a:rPr lang="en-US" sz="1200" dirty="0"/>
              <a:t>-to-</a:t>
            </a:r>
            <a:r>
              <a:rPr lang="en-US" sz="1200" dirty="0" err="1"/>
              <a:t>VNet</a:t>
            </a:r>
            <a:r>
              <a:rPr lang="en-US" sz="1200" dirty="0"/>
              <a:t>.</a:t>
            </a:r>
          </a:p>
          <a:p>
            <a:pPr lvl="1"/>
            <a:r>
              <a:rPr lang="en-US" sz="1200" dirty="0"/>
              <a:t>Security: Azure Firewall</a:t>
            </a:r>
          </a:p>
          <a:p>
            <a:pPr lvl="1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 network virtual appliances: firewalls, routers, gateways, load balancers, etc.</a:t>
            </a:r>
          </a:p>
        </p:txBody>
      </p:sp>
      <p:pic>
        <p:nvPicPr>
          <p:cNvPr id="10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A43BB535-C063-400C-8716-9597D529E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61" y="3437599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247A79-E692-4719-A681-5369F1529A50}"/>
              </a:ext>
            </a:extLst>
          </p:cNvPr>
          <p:cNvSpPr/>
          <p:nvPr/>
        </p:nvSpPr>
        <p:spPr>
          <a:xfrm>
            <a:off x="3028861" y="3407230"/>
            <a:ext cx="1894719" cy="66800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D71756-DC89-4B50-AAD3-292A7BB357B3}"/>
              </a:ext>
            </a:extLst>
          </p:cNvPr>
          <p:cNvSpPr txBox="1"/>
          <p:nvPr/>
        </p:nvSpPr>
        <p:spPr>
          <a:xfrm>
            <a:off x="3638461" y="3464551"/>
            <a:ext cx="1198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Spoke </a:t>
            </a:r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B9E991-2CE2-466A-96F1-9CDD82AC56C1}"/>
              </a:ext>
            </a:extLst>
          </p:cNvPr>
          <p:cNvSpPr/>
          <p:nvPr/>
        </p:nvSpPr>
        <p:spPr>
          <a:xfrm>
            <a:off x="2032208" y="1367130"/>
            <a:ext cx="1894719" cy="9885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45E68-7846-4167-9B7E-C77381C9B585}"/>
              </a:ext>
            </a:extLst>
          </p:cNvPr>
          <p:cNvSpPr txBox="1"/>
          <p:nvPr/>
        </p:nvSpPr>
        <p:spPr>
          <a:xfrm>
            <a:off x="2811894" y="1468619"/>
            <a:ext cx="1198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Virtual hub 1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Region 1</a:t>
            </a:r>
          </a:p>
        </p:txBody>
      </p: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DC0E899C-DBDB-4C7A-9B96-96D403A6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64" y="1506660"/>
            <a:ext cx="975109" cy="59918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9BEC4F9-5259-4A55-8CF1-C537E18A1D6A}"/>
              </a:ext>
            </a:extLst>
          </p:cNvPr>
          <p:cNvSpPr txBox="1"/>
          <p:nvPr/>
        </p:nvSpPr>
        <p:spPr>
          <a:xfrm>
            <a:off x="7219005" y="2018213"/>
            <a:ext cx="1257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ExpressRoute</a:t>
            </a:r>
          </a:p>
        </p:txBody>
      </p:sp>
      <p:pic>
        <p:nvPicPr>
          <p:cNvPr id="56" name="Picture 5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040837-FC09-4905-9214-0A878A7B4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59" y="2828648"/>
            <a:ext cx="1174139" cy="117413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BDCF1E-346E-4CEB-93C1-B47DF3424A28}"/>
              </a:ext>
            </a:extLst>
          </p:cNvPr>
          <p:cNvSpPr txBox="1"/>
          <p:nvPr/>
        </p:nvSpPr>
        <p:spPr>
          <a:xfrm>
            <a:off x="7525846" y="3959423"/>
            <a:ext cx="1257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On-premises</a:t>
            </a:r>
          </a:p>
        </p:txBody>
      </p:sp>
      <p:pic>
        <p:nvPicPr>
          <p:cNvPr id="4098" name="Picture 2" descr="Azure Virtual WAN and putting the pieces together | Marius Sandbu">
            <a:extLst>
              <a:ext uri="{FF2B5EF4-FFF2-40B4-BE49-F238E27FC236}">
                <a16:creationId xmlns:a16="http://schemas.microsoft.com/office/drawing/2014/main" id="{E4DF920C-4314-44C7-ABAA-9381D2DD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70" y="1401090"/>
            <a:ext cx="717724" cy="71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1B6B9D-77C2-41E2-B22F-66B1BF0A73E3}"/>
              </a:ext>
            </a:extLst>
          </p:cNvPr>
          <p:cNvSpPr txBox="1"/>
          <p:nvPr/>
        </p:nvSpPr>
        <p:spPr>
          <a:xfrm rot="2392598">
            <a:off x="3334806" y="2528152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41FF63-AE0F-47E6-928E-A69EEF4C536B}"/>
              </a:ext>
            </a:extLst>
          </p:cNvPr>
          <p:cNvSpPr/>
          <p:nvPr/>
        </p:nvSpPr>
        <p:spPr>
          <a:xfrm>
            <a:off x="5112013" y="1367648"/>
            <a:ext cx="1894719" cy="9885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4D907-7252-4C85-AE3F-8D15B2BA939A}"/>
              </a:ext>
            </a:extLst>
          </p:cNvPr>
          <p:cNvSpPr txBox="1"/>
          <p:nvPr/>
        </p:nvSpPr>
        <p:spPr>
          <a:xfrm>
            <a:off x="5891699" y="1469137"/>
            <a:ext cx="1198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Virtual hub 2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Region 2</a:t>
            </a:r>
          </a:p>
        </p:txBody>
      </p:sp>
      <p:pic>
        <p:nvPicPr>
          <p:cNvPr id="9" name="Picture 2" descr="Azure Virtual WAN and putting the pieces together | Marius Sandbu">
            <a:extLst>
              <a:ext uri="{FF2B5EF4-FFF2-40B4-BE49-F238E27FC236}">
                <a16:creationId xmlns:a16="http://schemas.microsoft.com/office/drawing/2014/main" id="{7C183110-F0DD-49F4-BD7F-66A0C476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75" y="1401608"/>
            <a:ext cx="717724" cy="71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2451D4CF-93AF-427B-9692-FF3FED99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22" y="3446087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7D9943-4371-4B40-BD57-424D916D499C}"/>
              </a:ext>
            </a:extLst>
          </p:cNvPr>
          <p:cNvSpPr/>
          <p:nvPr/>
        </p:nvSpPr>
        <p:spPr>
          <a:xfrm>
            <a:off x="5143322" y="3415718"/>
            <a:ext cx="1894719" cy="66800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80D01-9BB3-4D72-8DF9-B6CDB2E3FD56}"/>
              </a:ext>
            </a:extLst>
          </p:cNvPr>
          <p:cNvSpPr txBox="1"/>
          <p:nvPr/>
        </p:nvSpPr>
        <p:spPr>
          <a:xfrm>
            <a:off x="5752922" y="3473039"/>
            <a:ext cx="1198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Spoke </a:t>
            </a:r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94508031-5A2C-4E79-B3D3-88A8FC7184F5}"/>
              </a:ext>
            </a:extLst>
          </p:cNvPr>
          <p:cNvSpPr/>
          <p:nvPr/>
        </p:nvSpPr>
        <p:spPr>
          <a:xfrm rot="10800000">
            <a:off x="5786362" y="2319668"/>
            <a:ext cx="381000" cy="107121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4A86C-0D16-44E1-8389-A41727503B2C}"/>
              </a:ext>
            </a:extLst>
          </p:cNvPr>
          <p:cNvSpPr txBox="1"/>
          <p:nvPr/>
        </p:nvSpPr>
        <p:spPr>
          <a:xfrm rot="5400000">
            <a:off x="5925881" y="2689737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F35A0C99-EC39-45D6-BC0E-19DA066ABF18}"/>
              </a:ext>
            </a:extLst>
          </p:cNvPr>
          <p:cNvSpPr/>
          <p:nvPr/>
        </p:nvSpPr>
        <p:spPr>
          <a:xfrm rot="5400000">
            <a:off x="4301623" y="1278217"/>
            <a:ext cx="419847" cy="119634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D4DF74-D65F-4EFD-832E-F9261BF0F848}"/>
              </a:ext>
            </a:extLst>
          </p:cNvPr>
          <p:cNvSpPr txBox="1"/>
          <p:nvPr/>
        </p:nvSpPr>
        <p:spPr>
          <a:xfrm>
            <a:off x="4032133" y="1219768"/>
            <a:ext cx="1476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Hub-to-hub connection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E8D310-002B-441B-8B6E-900C49F0170E}"/>
              </a:ext>
            </a:extLst>
          </p:cNvPr>
          <p:cNvSpPr txBox="1"/>
          <p:nvPr/>
        </p:nvSpPr>
        <p:spPr>
          <a:xfrm>
            <a:off x="1829343" y="939093"/>
            <a:ext cx="1476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VWAN</a:t>
            </a:r>
          </a:p>
        </p:txBody>
      </p:sp>
    </p:spTree>
    <p:extLst>
      <p:ext uri="{BB962C8B-B14F-4D97-AF65-F5344CB8AC3E}">
        <p14:creationId xmlns:p14="http://schemas.microsoft.com/office/powerpoint/2010/main" val="89028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44B-5125-40F1-8C1C-38AB8F9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7EFF-FD97-46AB-A179-B67197F4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69" y="1066800"/>
            <a:ext cx="7451131" cy="3581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Azure virtual network (</a:t>
            </a:r>
            <a:r>
              <a:rPr lang="en-US" sz="2400" dirty="0" err="1"/>
              <a:t>VNet</a:t>
            </a:r>
            <a:r>
              <a:rPr lang="en-US" sz="2400" dirty="0"/>
              <a:t>) fundamentals</a:t>
            </a:r>
          </a:p>
          <a:p>
            <a:pPr lvl="1"/>
            <a:r>
              <a:rPr lang="en-US" sz="2000" dirty="0" err="1"/>
              <a:t>VNet</a:t>
            </a:r>
            <a:r>
              <a:rPr lang="en-US" sz="2000" dirty="0"/>
              <a:t> boundaries</a:t>
            </a:r>
          </a:p>
          <a:p>
            <a:pPr lvl="1"/>
            <a:r>
              <a:rPr lang="en-US" sz="2000" dirty="0"/>
              <a:t>Address ranges</a:t>
            </a:r>
          </a:p>
          <a:p>
            <a:pPr lvl="1"/>
            <a:r>
              <a:rPr lang="en-US" sz="2000" dirty="0"/>
              <a:t>Subnets</a:t>
            </a:r>
          </a:p>
          <a:p>
            <a:r>
              <a:rPr lang="en-US" sz="2400" dirty="0" err="1"/>
              <a:t>VNet</a:t>
            </a:r>
            <a:r>
              <a:rPr lang="en-US" sz="2400" dirty="0"/>
              <a:t> peering deep dive</a:t>
            </a:r>
          </a:p>
          <a:p>
            <a:pPr lvl="1"/>
            <a:r>
              <a:rPr lang="en-US" sz="2000" dirty="0"/>
              <a:t>Benefits and constraints</a:t>
            </a:r>
          </a:p>
          <a:p>
            <a:r>
              <a:rPr lang="en-US" sz="2400" dirty="0"/>
              <a:t>Introduction of hub-spoke network topology</a:t>
            </a:r>
          </a:p>
          <a:p>
            <a:pPr lvl="1"/>
            <a:r>
              <a:rPr lang="en-US" sz="2200" dirty="0" err="1"/>
              <a:t>VNet</a:t>
            </a:r>
            <a:r>
              <a:rPr lang="en-US" sz="2200" dirty="0"/>
              <a:t> hub</a:t>
            </a:r>
          </a:p>
          <a:p>
            <a:pPr lvl="1"/>
            <a:r>
              <a:rPr lang="en-US" sz="2200" dirty="0"/>
              <a:t>VWAN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71B9-369C-48FF-A4A4-4E871CD7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88E8F-D17E-4AD3-8D15-AF29DA56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5959" y="6324600"/>
            <a:ext cx="2133600" cy="365125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1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CD0765-3481-4A61-9C19-1F99CE80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51"/>
            <a:ext cx="7772400" cy="488949"/>
          </a:xfrm>
        </p:spPr>
        <p:txBody>
          <a:bodyPr/>
          <a:lstStyle/>
          <a:p>
            <a:r>
              <a:rPr lang="en-US" dirty="0"/>
              <a:t>Azure virtual network fundamentals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209-ECFC-4CDD-BF4D-3571320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F49C-986A-4FF4-9276-757A8E5AA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677A698-5D17-485C-8340-98A635B8EF9A}" type="slidenum">
              <a:rPr lang="en-US" smtClean="0"/>
              <a:pPr algn="r"/>
              <a:t>3</a:t>
            </a:fld>
            <a:endParaRPr lang="en-US"/>
          </a:p>
        </p:txBody>
      </p:sp>
      <p:pic>
        <p:nvPicPr>
          <p:cNvPr id="1028" name="Picture 4" descr="Server Clipart Virtual Machine - Azure Vm - Png Download (3600x3328), Png Download">
            <a:extLst>
              <a:ext uri="{FF2B5EF4-FFF2-40B4-BE49-F238E27FC236}">
                <a16:creationId xmlns:a16="http://schemas.microsoft.com/office/drawing/2014/main" id="{ACB27EA8-1407-406E-B5DD-CC1C0FFE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2230" y="3111162"/>
            <a:ext cx="744277" cy="6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2318DA4-C1B8-4638-A520-96BBBE754DD4}"/>
              </a:ext>
            </a:extLst>
          </p:cNvPr>
          <p:cNvGrpSpPr/>
          <p:nvPr/>
        </p:nvGrpSpPr>
        <p:grpSpPr>
          <a:xfrm>
            <a:off x="1104900" y="1154668"/>
            <a:ext cx="7315200" cy="5064880"/>
            <a:chOff x="1143000" y="1066800"/>
            <a:chExt cx="7315200" cy="506488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DE344A2-01C2-4078-9B7F-0F25D47051D4}"/>
                </a:ext>
              </a:extLst>
            </p:cNvPr>
            <p:cNvSpPr/>
            <p:nvPr/>
          </p:nvSpPr>
          <p:spPr>
            <a:xfrm>
              <a:off x="1143000" y="1066800"/>
              <a:ext cx="7315200" cy="506488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D1DF58-37D7-40A4-8ABC-2C802612DA53}"/>
                </a:ext>
              </a:extLst>
            </p:cNvPr>
            <p:cNvSpPr txBox="1"/>
            <p:nvPr/>
          </p:nvSpPr>
          <p:spPr>
            <a:xfrm>
              <a:off x="1704223" y="1066800"/>
              <a:ext cx="149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Subscription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D3234B-65EB-4884-A7A3-5984CFA0B058}"/>
              </a:ext>
            </a:extLst>
          </p:cNvPr>
          <p:cNvGrpSpPr/>
          <p:nvPr/>
        </p:nvGrpSpPr>
        <p:grpSpPr>
          <a:xfrm>
            <a:off x="1589923" y="1688068"/>
            <a:ext cx="6584931" cy="4343400"/>
            <a:chOff x="1628023" y="1600200"/>
            <a:chExt cx="6584931" cy="43434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71980D-1C66-4417-B778-F8D6B90748D2}"/>
                </a:ext>
              </a:extLst>
            </p:cNvPr>
            <p:cNvSpPr/>
            <p:nvPr/>
          </p:nvSpPr>
          <p:spPr>
            <a:xfrm>
              <a:off x="1628023" y="1600200"/>
              <a:ext cx="6584931" cy="4343400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B5AA6B-7D7F-4342-AC2A-421EA4C9DE55}"/>
                </a:ext>
              </a:extLst>
            </p:cNvPr>
            <p:cNvSpPr txBox="1"/>
            <p:nvPr/>
          </p:nvSpPr>
          <p:spPr>
            <a:xfrm>
              <a:off x="1981200" y="1670513"/>
              <a:ext cx="149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Region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76630F-68BF-4F3E-B7C4-70ED9FCC8909}"/>
              </a:ext>
            </a:extLst>
          </p:cNvPr>
          <p:cNvGrpSpPr/>
          <p:nvPr/>
        </p:nvGrpSpPr>
        <p:grpSpPr>
          <a:xfrm>
            <a:off x="2095500" y="2198918"/>
            <a:ext cx="5867400" cy="3680149"/>
            <a:chOff x="2133600" y="2111050"/>
            <a:chExt cx="5867400" cy="36801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F82257-FCF6-4C3F-8B45-A11F51C23E97}"/>
                </a:ext>
              </a:extLst>
            </p:cNvPr>
            <p:cNvSpPr/>
            <p:nvPr/>
          </p:nvSpPr>
          <p:spPr>
            <a:xfrm>
              <a:off x="2133600" y="2111050"/>
              <a:ext cx="5867400" cy="3680149"/>
            </a:xfrm>
            <a:prstGeom prst="round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650802-5093-4CB6-92A5-E248FB3D3631}"/>
                </a:ext>
              </a:extLst>
            </p:cNvPr>
            <p:cNvSpPr txBox="1"/>
            <p:nvPr/>
          </p:nvSpPr>
          <p:spPr>
            <a:xfrm>
              <a:off x="2549239" y="2147633"/>
              <a:ext cx="149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VNet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1C7DA7-1FDE-44A9-99B4-B5E730803785}"/>
              </a:ext>
            </a:extLst>
          </p:cNvPr>
          <p:cNvGrpSpPr/>
          <p:nvPr/>
        </p:nvGrpSpPr>
        <p:grpSpPr>
          <a:xfrm>
            <a:off x="2707054" y="2650597"/>
            <a:ext cx="3215092" cy="3076070"/>
            <a:chOff x="2745154" y="2562729"/>
            <a:chExt cx="3215092" cy="30760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78BA734-9A03-4B40-9618-9535FC2A57B7}"/>
                </a:ext>
              </a:extLst>
            </p:cNvPr>
            <p:cNvSpPr/>
            <p:nvPr/>
          </p:nvSpPr>
          <p:spPr>
            <a:xfrm>
              <a:off x="2745154" y="2579086"/>
              <a:ext cx="1464446" cy="3059713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7D0CC5-76FD-4FFA-944F-A3078753F7D5}"/>
                </a:ext>
              </a:extLst>
            </p:cNvPr>
            <p:cNvSpPr txBox="1"/>
            <p:nvPr/>
          </p:nvSpPr>
          <p:spPr>
            <a:xfrm>
              <a:off x="2869369" y="2563000"/>
              <a:ext cx="1075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Subnet 1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BDCDFAC-CF98-4066-AD9F-0330A88E3202}"/>
                </a:ext>
              </a:extLst>
            </p:cNvPr>
            <p:cNvSpPr/>
            <p:nvPr/>
          </p:nvSpPr>
          <p:spPr>
            <a:xfrm>
              <a:off x="4495800" y="2590799"/>
              <a:ext cx="1464446" cy="3047999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974FCB-71DE-45A7-B8A0-913B8A0E6ECB}"/>
                </a:ext>
              </a:extLst>
            </p:cNvPr>
            <p:cNvSpPr txBox="1"/>
            <p:nvPr/>
          </p:nvSpPr>
          <p:spPr>
            <a:xfrm>
              <a:off x="4572000" y="2562729"/>
              <a:ext cx="1075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Subnet 2</a:t>
              </a:r>
            </a:p>
          </p:txBody>
        </p:sp>
      </p:grpSp>
      <p:pic>
        <p:nvPicPr>
          <p:cNvPr id="38" name="Picture 4" descr="Server Clipart Virtual Machine - Azure Vm - Png Download (3600x3328), Png Download">
            <a:extLst>
              <a:ext uri="{FF2B5EF4-FFF2-40B4-BE49-F238E27FC236}">
                <a16:creationId xmlns:a16="http://schemas.microsoft.com/office/drawing/2014/main" id="{390891E6-5FD3-44CA-9575-00F7F969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4923" y="3965451"/>
            <a:ext cx="744277" cy="6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erver Clipart Virtual Machine - Azure Vm - Png Download (3600x3328), Png Download">
            <a:extLst>
              <a:ext uri="{FF2B5EF4-FFF2-40B4-BE49-F238E27FC236}">
                <a16:creationId xmlns:a16="http://schemas.microsoft.com/office/drawing/2014/main" id="{FE73555B-2C5C-448B-9B96-7B7B17CB4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2230" y="4879811"/>
            <a:ext cx="744277" cy="6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Server Clipart Virtual Machine - Azure Vm - Png Download (3600x3328), Png Download">
            <a:extLst>
              <a:ext uri="{FF2B5EF4-FFF2-40B4-BE49-F238E27FC236}">
                <a16:creationId xmlns:a16="http://schemas.microsoft.com/office/drawing/2014/main" id="{56C16CC8-813F-497E-862B-73C51E12E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15086" y="3119205"/>
            <a:ext cx="744277" cy="6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Server Clipart Virtual Machine - Azure Vm - Png Download (3600x3328), Png Download">
            <a:extLst>
              <a:ext uri="{FF2B5EF4-FFF2-40B4-BE49-F238E27FC236}">
                <a16:creationId xmlns:a16="http://schemas.microsoft.com/office/drawing/2014/main" id="{6CFE7E67-DC5C-4C17-8914-E3B47257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17779" y="3973494"/>
            <a:ext cx="744277" cy="6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4B1D796-2D67-4727-8CDC-F2AF4CBF28C6}"/>
              </a:ext>
            </a:extLst>
          </p:cNvPr>
          <p:cNvGrpSpPr/>
          <p:nvPr/>
        </p:nvGrpSpPr>
        <p:grpSpPr>
          <a:xfrm>
            <a:off x="2819400" y="3048000"/>
            <a:ext cx="4838700" cy="2542474"/>
            <a:chOff x="2857500" y="2960132"/>
            <a:chExt cx="4838700" cy="254247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9A62BB-D954-4230-9CEE-8CE3B3C0D143}"/>
                </a:ext>
              </a:extLst>
            </p:cNvPr>
            <p:cNvSpPr/>
            <p:nvPr/>
          </p:nvSpPr>
          <p:spPr>
            <a:xfrm>
              <a:off x="2857500" y="2960132"/>
              <a:ext cx="4838700" cy="765050"/>
            </a:xfrm>
            <a:prstGeom prst="rect">
              <a:avLst/>
            </a:prstGeom>
            <a:noFill/>
            <a:ln w="25400">
              <a:solidFill>
                <a:srgbClr val="FFFF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AEBB5C-2609-490C-A013-97028BB54FCA}"/>
                </a:ext>
              </a:extLst>
            </p:cNvPr>
            <p:cNvSpPr/>
            <p:nvPr/>
          </p:nvSpPr>
          <p:spPr>
            <a:xfrm>
              <a:off x="2857500" y="3840351"/>
              <a:ext cx="4838700" cy="765050"/>
            </a:xfrm>
            <a:prstGeom prst="rect">
              <a:avLst/>
            </a:prstGeom>
            <a:noFill/>
            <a:ln w="25400">
              <a:solidFill>
                <a:srgbClr val="FFFF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4C1D52-8269-4823-8E93-4BE0D76B54EA}"/>
                </a:ext>
              </a:extLst>
            </p:cNvPr>
            <p:cNvSpPr/>
            <p:nvPr/>
          </p:nvSpPr>
          <p:spPr>
            <a:xfrm>
              <a:off x="2857500" y="4737556"/>
              <a:ext cx="4838700" cy="765050"/>
            </a:xfrm>
            <a:prstGeom prst="rect">
              <a:avLst/>
            </a:prstGeom>
            <a:noFill/>
            <a:ln w="25400">
              <a:solidFill>
                <a:srgbClr val="FFFF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2DF4AE-2B12-4509-80B6-A36E7E970B60}"/>
                </a:ext>
              </a:extLst>
            </p:cNvPr>
            <p:cNvSpPr txBox="1"/>
            <p:nvPr/>
          </p:nvSpPr>
          <p:spPr>
            <a:xfrm>
              <a:off x="6978055" y="3157991"/>
              <a:ext cx="64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AZ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4B8A2C-1303-4751-AFAA-C52047015B06}"/>
                </a:ext>
              </a:extLst>
            </p:cNvPr>
            <p:cNvSpPr txBox="1"/>
            <p:nvPr/>
          </p:nvSpPr>
          <p:spPr>
            <a:xfrm>
              <a:off x="6986279" y="4033982"/>
              <a:ext cx="64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AZ 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DDB559A-CE4C-4383-A099-3E5DF9E2FFD4}"/>
                </a:ext>
              </a:extLst>
            </p:cNvPr>
            <p:cNvSpPr txBox="1"/>
            <p:nvPr/>
          </p:nvSpPr>
          <p:spPr>
            <a:xfrm>
              <a:off x="7009737" y="4930222"/>
              <a:ext cx="64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AZ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3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44B-5125-40F1-8C1C-38AB8F9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network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7EFF-FD97-46AB-A179-B67197F4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51" y="990600"/>
            <a:ext cx="7832130" cy="5181600"/>
          </a:xfrm>
        </p:spPr>
        <p:txBody>
          <a:bodyPr>
            <a:normAutofit/>
          </a:bodyPr>
          <a:lstStyle/>
          <a:p>
            <a:r>
              <a:rPr lang="en-US" dirty="0"/>
              <a:t>An Azure virtual network is an isolated private network within Azure public cloud and provides Azure compute instances networking functionality.</a:t>
            </a:r>
          </a:p>
          <a:p>
            <a:pPr lvl="1"/>
            <a:r>
              <a:rPr lang="en-US" dirty="0"/>
              <a:t>Comparative solution on AWS: </a:t>
            </a:r>
            <a:r>
              <a:rPr lang="en-US" dirty="0">
                <a:hlinkClick r:id="rId2"/>
              </a:rPr>
              <a:t>Amazon virtual private cloud</a:t>
            </a:r>
            <a:r>
              <a:rPr lang="en-US" dirty="0"/>
              <a:t> (VPC).</a:t>
            </a:r>
          </a:p>
          <a:p>
            <a:pPr lvl="1"/>
            <a:r>
              <a:rPr lang="en-US" dirty="0"/>
              <a:t>Comparative solution on GCP: </a:t>
            </a:r>
            <a:r>
              <a:rPr lang="en-US" dirty="0">
                <a:hlinkClick r:id="rId3"/>
              </a:rPr>
              <a:t>Google virtual private cloud</a:t>
            </a:r>
            <a:r>
              <a:rPr lang="en-US" dirty="0"/>
              <a:t> (VPC)</a:t>
            </a:r>
          </a:p>
          <a:p>
            <a:r>
              <a:rPr lang="en-US" dirty="0"/>
              <a:t>A virtual network consists of one or more IP ranges typically from </a:t>
            </a:r>
            <a:r>
              <a:rPr lang="en-US" dirty="0">
                <a:hlinkClick r:id="rId4"/>
              </a:rPr>
              <a:t>RFC 1918</a:t>
            </a:r>
            <a:r>
              <a:rPr lang="en-US" dirty="0"/>
              <a:t> but not exclusively (e.g., shared address space in </a:t>
            </a:r>
            <a:r>
              <a:rPr lang="en-US" dirty="0">
                <a:hlinkClick r:id="rId5"/>
              </a:rPr>
              <a:t>RFC 6598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10.0.0.0 - 10.255.255.255 (10/8 prefix)</a:t>
            </a:r>
          </a:p>
          <a:p>
            <a:pPr lvl="1"/>
            <a:r>
              <a:rPr lang="en-US" dirty="0"/>
              <a:t>172.16.0.0 - 172.31.255.255 (172.16/12 prefix)</a:t>
            </a:r>
          </a:p>
          <a:p>
            <a:pPr lvl="1"/>
            <a:r>
              <a:rPr lang="en-US" dirty="0"/>
              <a:t>192.168.0.0 - 192.168.255.255 (192.168/16 prefix)</a:t>
            </a:r>
          </a:p>
          <a:p>
            <a:r>
              <a:rPr lang="en-US" dirty="0"/>
              <a:t>The address space is broken into subnets</a:t>
            </a:r>
          </a:p>
          <a:p>
            <a:pPr lvl="1"/>
            <a:r>
              <a:rPr lang="en-US" dirty="0"/>
              <a:t>Azure reserves 5 IP addresses within each subnet: x.x.x.0 – x.x.x.3 and the last address (e.g., x.x.x.255 for /25 and larger).</a:t>
            </a:r>
          </a:p>
          <a:p>
            <a:pPr lvl="1"/>
            <a:r>
              <a:rPr lang="en-US" dirty="0"/>
              <a:t>Smallest supported subnet IPv4 address space: /29 with 3 usable Ips</a:t>
            </a:r>
          </a:p>
          <a:p>
            <a:pPr lvl="1"/>
            <a:r>
              <a:rPr lang="en-US" dirty="0"/>
              <a:t>Largest supported subnet IPv4 address space: /2</a:t>
            </a:r>
          </a:p>
          <a:p>
            <a:pPr lvl="1"/>
            <a:r>
              <a:rPr lang="en-US" dirty="0"/>
              <a:t>IPv6 subnet: must be exactly /64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71B9-369C-48FF-A4A4-4E871CD7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88E8F-D17E-4AD3-8D15-AF29DA56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8138" y="6336205"/>
            <a:ext cx="2133600" cy="365125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44B-5125-40F1-8C1C-38AB8F9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Inter-Domain Routing (CIDR) notation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71B9-369C-48FF-A4A4-4E871CD7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88E8F-D17E-4AD3-8D15-AF29DA56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72247"/>
            <a:ext cx="2133600" cy="365125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2EF69-7D09-4DA3-889C-021A6A09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58" y="3799409"/>
            <a:ext cx="7082484" cy="2083599"/>
          </a:xfrm>
        </p:spPr>
        <p:txBody>
          <a:bodyPr/>
          <a:lstStyle/>
          <a:p>
            <a:r>
              <a:rPr lang="en-US" dirty="0"/>
              <a:t>10.0.0.0/24</a:t>
            </a:r>
          </a:p>
          <a:p>
            <a:pPr lvl="1"/>
            <a:r>
              <a:rPr lang="en-US" dirty="0"/>
              <a:t>24-bit prefix: 10.0.0.x</a:t>
            </a:r>
          </a:p>
          <a:p>
            <a:pPr lvl="1"/>
            <a:r>
              <a:rPr lang="en-US" dirty="0"/>
              <a:t>The last 8 bits vary: 00000000 ~ 11111111</a:t>
            </a:r>
          </a:p>
          <a:p>
            <a:pPr lvl="1"/>
            <a:r>
              <a:rPr lang="en-US" dirty="0"/>
              <a:t>256 available addresses: 10.0.0.0 – 10.0.0.255</a:t>
            </a:r>
          </a:p>
          <a:p>
            <a:r>
              <a:rPr lang="en-US" dirty="0"/>
              <a:t>10.0.0.0/N</a:t>
            </a:r>
          </a:p>
          <a:p>
            <a:pPr lvl="1"/>
            <a:r>
              <a:rPr lang="en-US" dirty="0"/>
              <a:t>The last (32-N) bits vary with 2^(32-N) available addresses.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221B5B-6285-490A-A234-CA265338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41696"/>
            <a:ext cx="5943600" cy="20152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1964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>
            <a:extLst>
              <a:ext uri="{FF2B5EF4-FFF2-40B4-BE49-F238E27FC236}">
                <a16:creationId xmlns:a16="http://schemas.microsoft.com/office/drawing/2014/main" id="{DDDC79FC-3E33-4432-A0B2-3FFCCE241120}"/>
              </a:ext>
            </a:extLst>
          </p:cNvPr>
          <p:cNvSpPr/>
          <p:nvPr/>
        </p:nvSpPr>
        <p:spPr>
          <a:xfrm>
            <a:off x="3717919" y="1828801"/>
            <a:ext cx="2149481" cy="17444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CD0765-3481-4A61-9C19-1F99CE8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secure connectivity across </a:t>
            </a:r>
            <a:r>
              <a:rPr lang="en-US" dirty="0" err="1"/>
              <a:t>VNets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209-ECFC-4CDD-BF4D-3571320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F49C-986A-4FF4-9276-757A8E5AA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677A698-5D17-485C-8340-98A635B8EF9A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3076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896517E2-80FA-4E6B-BAA1-D4DFDF82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92" y="2077161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A0693D-3E26-40CD-A3A2-724F2F25DE46}"/>
              </a:ext>
            </a:extLst>
          </p:cNvPr>
          <p:cNvSpPr/>
          <p:nvPr/>
        </p:nvSpPr>
        <p:spPr>
          <a:xfrm>
            <a:off x="1776311" y="2018189"/>
            <a:ext cx="1600200" cy="1250473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61FA30-9F97-4BEB-88B6-A810B98E7202}"/>
              </a:ext>
            </a:extLst>
          </p:cNvPr>
          <p:cNvSpPr/>
          <p:nvPr/>
        </p:nvSpPr>
        <p:spPr>
          <a:xfrm>
            <a:off x="1357209" y="1746896"/>
            <a:ext cx="2133600" cy="1635874"/>
          </a:xfrm>
          <a:prstGeom prst="round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BBD8F3-B490-4EFF-A298-31278B18E80A}"/>
              </a:ext>
            </a:extLst>
          </p:cNvPr>
          <p:cNvSpPr/>
          <p:nvPr/>
        </p:nvSpPr>
        <p:spPr>
          <a:xfrm>
            <a:off x="1014311" y="1447801"/>
            <a:ext cx="2552700" cy="2057400"/>
          </a:xfrm>
          <a:prstGeom prst="round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D3FDFE-0367-4C2A-A44D-D67FB3EC739B}"/>
              </a:ext>
            </a:extLst>
          </p:cNvPr>
          <p:cNvSpPr txBox="1"/>
          <p:nvPr/>
        </p:nvSpPr>
        <p:spPr>
          <a:xfrm>
            <a:off x="1052414" y="1447801"/>
            <a:ext cx="1104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Subscription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291B3-4DD5-4D77-B067-4D8D700FA000}"/>
              </a:ext>
            </a:extLst>
          </p:cNvPr>
          <p:cNvSpPr txBox="1"/>
          <p:nvPr/>
        </p:nvSpPr>
        <p:spPr>
          <a:xfrm>
            <a:off x="1427791" y="1760726"/>
            <a:ext cx="762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31FA8-C274-4867-842D-39AC59767674}"/>
              </a:ext>
            </a:extLst>
          </p:cNvPr>
          <p:cNvSpPr txBox="1"/>
          <p:nvPr/>
        </p:nvSpPr>
        <p:spPr>
          <a:xfrm>
            <a:off x="2372407" y="2081233"/>
            <a:ext cx="762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VNet</a:t>
            </a:r>
            <a:r>
              <a:rPr lang="en-US" sz="1200" dirty="0">
                <a:solidFill>
                  <a:schemeClr val="bg1"/>
                </a:solidFill>
              </a:rPr>
              <a:t> 1</a:t>
            </a:r>
          </a:p>
        </p:txBody>
      </p:sp>
      <p:pic>
        <p:nvPicPr>
          <p:cNvPr id="14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28F6EC22-2472-4AC5-B958-3DB5EA44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59" y="2077161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C93591-1775-492A-A36B-92B5A171CEB6}"/>
              </a:ext>
            </a:extLst>
          </p:cNvPr>
          <p:cNvSpPr/>
          <p:nvPr/>
        </p:nvSpPr>
        <p:spPr>
          <a:xfrm>
            <a:off x="6738078" y="2018189"/>
            <a:ext cx="1600200" cy="1250473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5DB48D-5DF5-4B1F-8C38-0F0C747A42BB}"/>
              </a:ext>
            </a:extLst>
          </p:cNvPr>
          <p:cNvSpPr/>
          <p:nvPr/>
        </p:nvSpPr>
        <p:spPr>
          <a:xfrm>
            <a:off x="6318976" y="1746896"/>
            <a:ext cx="2133600" cy="1635874"/>
          </a:xfrm>
          <a:prstGeom prst="round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638E02-A309-4FDE-8F2A-B2F6EFCD66A4}"/>
              </a:ext>
            </a:extLst>
          </p:cNvPr>
          <p:cNvSpPr/>
          <p:nvPr/>
        </p:nvSpPr>
        <p:spPr>
          <a:xfrm>
            <a:off x="5976078" y="1447800"/>
            <a:ext cx="2552700" cy="2057399"/>
          </a:xfrm>
          <a:prstGeom prst="round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6A96C7-092E-4644-A993-C71C640E1B50}"/>
              </a:ext>
            </a:extLst>
          </p:cNvPr>
          <p:cNvSpPr txBox="1"/>
          <p:nvPr/>
        </p:nvSpPr>
        <p:spPr>
          <a:xfrm>
            <a:off x="6014181" y="1447801"/>
            <a:ext cx="1104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Subscription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16E8D-040B-4BC4-965C-FC5E647B6BD1}"/>
              </a:ext>
            </a:extLst>
          </p:cNvPr>
          <p:cNvSpPr txBox="1"/>
          <p:nvPr/>
        </p:nvSpPr>
        <p:spPr>
          <a:xfrm>
            <a:off x="6389558" y="1760726"/>
            <a:ext cx="762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Region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D14AC-0AE8-470A-8926-06ADEBBE1B8F}"/>
              </a:ext>
            </a:extLst>
          </p:cNvPr>
          <p:cNvSpPr txBox="1"/>
          <p:nvPr/>
        </p:nvSpPr>
        <p:spPr>
          <a:xfrm>
            <a:off x="7334174" y="2081233"/>
            <a:ext cx="762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VNet</a:t>
            </a:r>
            <a:r>
              <a:rPr lang="en-US" sz="1200" dirty="0">
                <a:solidFill>
                  <a:schemeClr val="bg1"/>
                </a:solidFill>
              </a:rPr>
              <a:t> 2</a:t>
            </a:r>
          </a:p>
        </p:txBody>
      </p:sp>
      <p:pic>
        <p:nvPicPr>
          <p:cNvPr id="15" name="Picture 14" descr="Logo&#10;&#10;Description automatically generated with low confidence">
            <a:extLst>
              <a:ext uri="{FF2B5EF4-FFF2-40B4-BE49-F238E27FC236}">
                <a16:creationId xmlns:a16="http://schemas.microsoft.com/office/drawing/2014/main" id="{06C2C372-BE4B-413F-B731-71C5ECD21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35" y="2482855"/>
            <a:ext cx="488949" cy="488949"/>
          </a:xfrm>
          <a:prstGeom prst="rect">
            <a:avLst/>
          </a:prstGeom>
          <a:noFill/>
        </p:spPr>
      </p:pic>
      <p:pic>
        <p:nvPicPr>
          <p:cNvPr id="17" name="Picture 16" descr="Logo&#10;&#10;Description automatically generated with low confidence">
            <a:extLst>
              <a:ext uri="{FF2B5EF4-FFF2-40B4-BE49-F238E27FC236}">
                <a16:creationId xmlns:a16="http://schemas.microsoft.com/office/drawing/2014/main" id="{E83C07BB-5813-45B9-AB63-FE3A3D1B2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00" y="2523013"/>
            <a:ext cx="488949" cy="488949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314133-295B-440E-A5EC-E8961DAD4D25}"/>
              </a:ext>
            </a:extLst>
          </p:cNvPr>
          <p:cNvSpPr txBox="1"/>
          <p:nvPr/>
        </p:nvSpPr>
        <p:spPr>
          <a:xfrm>
            <a:off x="2372407" y="2951014"/>
            <a:ext cx="1042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VPN gateway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0FFD5-1421-40FA-B130-E9FE955DA541}"/>
              </a:ext>
            </a:extLst>
          </p:cNvPr>
          <p:cNvSpPr txBox="1"/>
          <p:nvPr/>
        </p:nvSpPr>
        <p:spPr>
          <a:xfrm>
            <a:off x="6843610" y="2971804"/>
            <a:ext cx="1042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VPN gateway</a:t>
            </a:r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48F5FFC1-D87F-43AD-8491-5E35AFEC6235}"/>
              </a:ext>
            </a:extLst>
          </p:cNvPr>
          <p:cNvSpPr/>
          <p:nvPr/>
        </p:nvSpPr>
        <p:spPr>
          <a:xfrm rot="5400000">
            <a:off x="4892968" y="840652"/>
            <a:ext cx="381000" cy="396326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IPsec VPN tunnel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3B283E-916B-4263-89B7-B09DBCD36CCB}"/>
              </a:ext>
            </a:extLst>
          </p:cNvPr>
          <p:cNvSpPr txBox="1"/>
          <p:nvPr/>
        </p:nvSpPr>
        <p:spPr>
          <a:xfrm>
            <a:off x="4038236" y="2098616"/>
            <a:ext cx="11048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F34A50-0D46-4010-A680-4059419B9A8E}"/>
              </a:ext>
            </a:extLst>
          </p:cNvPr>
          <p:cNvSpPr txBox="1"/>
          <p:nvPr/>
        </p:nvSpPr>
        <p:spPr>
          <a:xfrm>
            <a:off x="1994621" y="808726"/>
            <a:ext cx="5339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VNet</a:t>
            </a:r>
            <a:r>
              <a:rPr lang="en-US" sz="2000" dirty="0">
                <a:solidFill>
                  <a:schemeClr val="bg1"/>
                </a:solidFill>
              </a:rPr>
              <a:t>-to-</a:t>
            </a:r>
            <a:r>
              <a:rPr lang="en-US" sz="2000" dirty="0" err="1">
                <a:solidFill>
                  <a:schemeClr val="bg1"/>
                </a:solidFill>
              </a:rPr>
              <a:t>VNet</a:t>
            </a:r>
            <a:r>
              <a:rPr lang="en-US" sz="2000" dirty="0">
                <a:solidFill>
                  <a:schemeClr val="bg1"/>
                </a:solidFill>
              </a:rPr>
              <a:t> connections using VPN gateways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FB4580D4-CCDD-4E75-A883-226AE8AF24DD}"/>
              </a:ext>
            </a:extLst>
          </p:cNvPr>
          <p:cNvSpPr txBox="1">
            <a:spLocks/>
          </p:cNvSpPr>
          <p:nvPr/>
        </p:nvSpPr>
        <p:spPr>
          <a:xfrm>
            <a:off x="914400" y="3804294"/>
            <a:ext cx="7633703" cy="25511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Performance</a:t>
            </a:r>
          </a:p>
          <a:p>
            <a:pPr lvl="1"/>
            <a:r>
              <a:rPr lang="en-US" sz="1400" dirty="0"/>
              <a:t>Latency is not guaranteed as the data is transferred through public internet.</a:t>
            </a:r>
          </a:p>
          <a:p>
            <a:pPr lvl="1"/>
            <a:r>
              <a:rPr lang="en-US" sz="1400" dirty="0"/>
              <a:t>Bandwidth is constraint by the gateway performance.</a:t>
            </a:r>
          </a:p>
          <a:p>
            <a:pPr lvl="2"/>
            <a:r>
              <a:rPr lang="en-US" sz="1400" dirty="0"/>
              <a:t>Varies based on type of Gateway from </a:t>
            </a:r>
            <a:r>
              <a:rPr lang="en-US" sz="1400" dirty="0">
                <a:hlinkClick r:id="rId4"/>
              </a:rPr>
              <a:t>100 Mbps to 1.25Gps</a:t>
            </a:r>
            <a:r>
              <a:rPr lang="en-US" sz="1400" dirty="0"/>
              <a:t>.</a:t>
            </a:r>
          </a:p>
          <a:p>
            <a:r>
              <a:rPr lang="en-US" sz="1600" dirty="0"/>
              <a:t>Billing</a:t>
            </a:r>
          </a:p>
          <a:p>
            <a:pPr lvl="1"/>
            <a:r>
              <a:rPr lang="en-US" sz="1400" dirty="0"/>
              <a:t>Gateway and egress traffic are charged at both ends.</a:t>
            </a:r>
          </a:p>
          <a:p>
            <a:pPr lvl="1"/>
            <a:r>
              <a:rPr lang="en-US" sz="1400" dirty="0"/>
              <a:t>Public IP addresses are required and charged.</a:t>
            </a:r>
          </a:p>
          <a:p>
            <a:r>
              <a:rPr lang="en-US" sz="1600" dirty="0"/>
              <a:t>The connected </a:t>
            </a:r>
            <a:r>
              <a:rPr lang="en-US" sz="1600" dirty="0" err="1"/>
              <a:t>VNets</a:t>
            </a:r>
            <a:r>
              <a:rPr lang="en-US" sz="1600" dirty="0"/>
              <a:t> cannot have overlapping IP address ranges.</a:t>
            </a:r>
          </a:p>
        </p:txBody>
      </p:sp>
    </p:spTree>
    <p:extLst>
      <p:ext uri="{BB962C8B-B14F-4D97-AF65-F5344CB8AC3E}">
        <p14:creationId xmlns:p14="http://schemas.microsoft.com/office/powerpoint/2010/main" val="215981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CD0765-3481-4A61-9C19-1F99CE8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VNet</a:t>
            </a:r>
            <a:r>
              <a:rPr lang="en-US" sz="2800" dirty="0"/>
              <a:t> peering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209-ECFC-4CDD-BF4D-3571320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F49C-986A-4FF4-9276-757A8E5AA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677A698-5D17-485C-8340-98A635B8EF9A}" type="slidenum">
              <a:rPr lang="en-US" smtClean="0"/>
              <a:pPr algn="r"/>
              <a:t>7</a:t>
            </a:fld>
            <a:endParaRPr lang="en-US"/>
          </a:p>
        </p:txBody>
      </p:sp>
      <p:pic>
        <p:nvPicPr>
          <p:cNvPr id="3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527F65E3-9C01-479C-B4EE-20722C6D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65" y="1976965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22A51B-E2CF-456A-97C4-49A660B7EC24}"/>
              </a:ext>
            </a:extLst>
          </p:cNvPr>
          <p:cNvSpPr/>
          <p:nvPr/>
        </p:nvSpPr>
        <p:spPr>
          <a:xfrm>
            <a:off x="2214684" y="1917994"/>
            <a:ext cx="1600200" cy="10901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4B99E4-A562-487E-8D9C-D25BDD3450CD}"/>
              </a:ext>
            </a:extLst>
          </p:cNvPr>
          <p:cNvSpPr/>
          <p:nvPr/>
        </p:nvSpPr>
        <p:spPr>
          <a:xfrm>
            <a:off x="1795582" y="1646700"/>
            <a:ext cx="2133600" cy="1447799"/>
          </a:xfrm>
          <a:prstGeom prst="round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53E070-C4C0-4AFB-8074-EEC81AA88639}"/>
              </a:ext>
            </a:extLst>
          </p:cNvPr>
          <p:cNvSpPr/>
          <p:nvPr/>
        </p:nvSpPr>
        <p:spPr>
          <a:xfrm>
            <a:off x="1452684" y="1347605"/>
            <a:ext cx="2552700" cy="1820862"/>
          </a:xfrm>
          <a:prstGeom prst="round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B4D7C-458F-4CA3-ADE5-F1F6D32EFA74}"/>
              </a:ext>
            </a:extLst>
          </p:cNvPr>
          <p:cNvSpPr txBox="1"/>
          <p:nvPr/>
        </p:nvSpPr>
        <p:spPr>
          <a:xfrm>
            <a:off x="1490787" y="1347605"/>
            <a:ext cx="1104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Subscription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7DB1B-6415-49AF-AA01-B90694400965}"/>
              </a:ext>
            </a:extLst>
          </p:cNvPr>
          <p:cNvSpPr txBox="1"/>
          <p:nvPr/>
        </p:nvSpPr>
        <p:spPr>
          <a:xfrm>
            <a:off x="1866164" y="1660530"/>
            <a:ext cx="762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9A815-E850-44F1-AF34-5CECAD4228AF}"/>
              </a:ext>
            </a:extLst>
          </p:cNvPr>
          <p:cNvSpPr txBox="1"/>
          <p:nvPr/>
        </p:nvSpPr>
        <p:spPr>
          <a:xfrm>
            <a:off x="2810780" y="1981037"/>
            <a:ext cx="762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VNet</a:t>
            </a:r>
            <a:r>
              <a:rPr lang="en-US" sz="1200" dirty="0">
                <a:solidFill>
                  <a:schemeClr val="bg1"/>
                </a:solidFill>
              </a:rPr>
              <a:t> 1</a:t>
            </a:r>
          </a:p>
        </p:txBody>
      </p:sp>
      <p:pic>
        <p:nvPicPr>
          <p:cNvPr id="21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0E0F092F-C88D-417D-BB31-FC79E3CEE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81" y="1976965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B5273C-3881-4BA9-96AF-9C75C4E2982B}"/>
              </a:ext>
            </a:extLst>
          </p:cNvPr>
          <p:cNvSpPr/>
          <p:nvPr/>
        </p:nvSpPr>
        <p:spPr>
          <a:xfrm>
            <a:off x="6400800" y="1917994"/>
            <a:ext cx="1600200" cy="10901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61E1F1-82C1-410A-9F72-BC5699E8DE38}"/>
              </a:ext>
            </a:extLst>
          </p:cNvPr>
          <p:cNvSpPr/>
          <p:nvPr/>
        </p:nvSpPr>
        <p:spPr>
          <a:xfrm>
            <a:off x="5981698" y="1646700"/>
            <a:ext cx="2133600" cy="1447799"/>
          </a:xfrm>
          <a:prstGeom prst="round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502055-29A7-45B7-82EE-81FC344626E5}"/>
              </a:ext>
            </a:extLst>
          </p:cNvPr>
          <p:cNvSpPr/>
          <p:nvPr/>
        </p:nvSpPr>
        <p:spPr>
          <a:xfrm>
            <a:off x="5638800" y="1347605"/>
            <a:ext cx="2552700" cy="1820862"/>
          </a:xfrm>
          <a:prstGeom prst="round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F9F7C2-EBAA-4A56-9067-C5D3312382EF}"/>
              </a:ext>
            </a:extLst>
          </p:cNvPr>
          <p:cNvSpPr txBox="1"/>
          <p:nvPr/>
        </p:nvSpPr>
        <p:spPr>
          <a:xfrm>
            <a:off x="5676903" y="1347605"/>
            <a:ext cx="1104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Subscription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144DC9-2CEF-46D5-BE7C-9A59F28EB02E}"/>
              </a:ext>
            </a:extLst>
          </p:cNvPr>
          <p:cNvSpPr txBox="1"/>
          <p:nvPr/>
        </p:nvSpPr>
        <p:spPr>
          <a:xfrm>
            <a:off x="6052280" y="1660530"/>
            <a:ext cx="762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Region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11CEC1-ED9B-4FCD-A845-E5D61C12731C}"/>
              </a:ext>
            </a:extLst>
          </p:cNvPr>
          <p:cNvSpPr txBox="1"/>
          <p:nvPr/>
        </p:nvSpPr>
        <p:spPr>
          <a:xfrm>
            <a:off x="6996896" y="1981037"/>
            <a:ext cx="762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VNet</a:t>
            </a:r>
            <a:r>
              <a:rPr lang="en-US" sz="12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99C8F3-C415-44DE-95D0-4AFA0C103172}"/>
              </a:ext>
            </a:extLst>
          </p:cNvPr>
          <p:cNvSpPr/>
          <p:nvPr/>
        </p:nvSpPr>
        <p:spPr>
          <a:xfrm>
            <a:off x="1113004" y="996514"/>
            <a:ext cx="2968577" cy="2250385"/>
          </a:xfrm>
          <a:prstGeom prst="round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16413E-4067-47C3-BD15-24560DA8C1DB}"/>
              </a:ext>
            </a:extLst>
          </p:cNvPr>
          <p:cNvSpPr/>
          <p:nvPr/>
        </p:nvSpPr>
        <p:spPr>
          <a:xfrm>
            <a:off x="5297512" y="996514"/>
            <a:ext cx="2968577" cy="2250385"/>
          </a:xfrm>
          <a:prstGeom prst="round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DE753E-0F41-4899-993E-6298BF653180}"/>
              </a:ext>
            </a:extLst>
          </p:cNvPr>
          <p:cNvSpPr txBox="1"/>
          <p:nvPr/>
        </p:nvSpPr>
        <p:spPr>
          <a:xfrm>
            <a:off x="1243133" y="1009087"/>
            <a:ext cx="1104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Tenant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E7EE63-6275-4ACC-9FE5-E264008E9319}"/>
              </a:ext>
            </a:extLst>
          </p:cNvPr>
          <p:cNvSpPr txBox="1"/>
          <p:nvPr/>
        </p:nvSpPr>
        <p:spPr>
          <a:xfrm>
            <a:off x="5429249" y="1012553"/>
            <a:ext cx="1104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Tenant 2</a:t>
            </a:r>
          </a:p>
        </p:txBody>
      </p:sp>
      <p:sp>
        <p:nvSpPr>
          <p:cNvPr id="55" name="Arrow: Up-Down 54">
            <a:extLst>
              <a:ext uri="{FF2B5EF4-FFF2-40B4-BE49-F238E27FC236}">
                <a16:creationId xmlns:a16="http://schemas.microsoft.com/office/drawing/2014/main" id="{60725E79-6581-4A53-9602-561BEAC6B753}"/>
              </a:ext>
            </a:extLst>
          </p:cNvPr>
          <p:cNvSpPr/>
          <p:nvPr/>
        </p:nvSpPr>
        <p:spPr>
          <a:xfrm rot="5400000">
            <a:off x="4917342" y="1231008"/>
            <a:ext cx="381000" cy="2585917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044590AB-F60D-433F-AEA6-881FC729A1B7}"/>
              </a:ext>
            </a:extLst>
          </p:cNvPr>
          <p:cNvSpPr txBox="1">
            <a:spLocks/>
          </p:cNvSpPr>
          <p:nvPr/>
        </p:nvSpPr>
        <p:spPr>
          <a:xfrm>
            <a:off x="1361311" y="4051419"/>
            <a:ext cx="6735939" cy="19999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 traffic between VMs in the peered </a:t>
            </a:r>
            <a:r>
              <a:rPr lang="en-US" sz="1600" dirty="0" err="1"/>
              <a:t>VNets</a:t>
            </a:r>
            <a:r>
              <a:rPr lang="en-US" sz="1600" dirty="0"/>
              <a:t> is routed through the Microsoft backbone network without going through public internet.</a:t>
            </a:r>
          </a:p>
          <a:p>
            <a:r>
              <a:rPr lang="en-US" sz="1600" dirty="0"/>
              <a:t>Low latency and high bandwidth</a:t>
            </a:r>
          </a:p>
          <a:p>
            <a:r>
              <a:rPr lang="en-US" sz="1600" dirty="0"/>
              <a:t>Private</a:t>
            </a:r>
          </a:p>
          <a:p>
            <a:r>
              <a:rPr lang="en-US" sz="1600" dirty="0"/>
              <a:t>Working across tenants, subscriptions and regions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8AC342-8928-4D82-AADC-09C7297659A5}"/>
              </a:ext>
            </a:extLst>
          </p:cNvPr>
          <p:cNvSpPr txBox="1"/>
          <p:nvPr/>
        </p:nvSpPr>
        <p:spPr>
          <a:xfrm>
            <a:off x="4263383" y="2088759"/>
            <a:ext cx="931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E85596-FD4D-4AF6-B8B9-5EF79D79D7A6}"/>
              </a:ext>
            </a:extLst>
          </p:cNvPr>
          <p:cNvSpPr/>
          <p:nvPr/>
        </p:nvSpPr>
        <p:spPr>
          <a:xfrm>
            <a:off x="1113004" y="3522008"/>
            <a:ext cx="7345196" cy="21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 backbone network</a:t>
            </a:r>
          </a:p>
        </p:txBody>
      </p:sp>
      <p:cxnSp>
        <p:nvCxnSpPr>
          <p:cNvPr id="3082" name="Connector: Elbow 3081">
            <a:extLst>
              <a:ext uri="{FF2B5EF4-FFF2-40B4-BE49-F238E27FC236}">
                <a16:creationId xmlns:a16="http://schemas.microsoft.com/office/drawing/2014/main" id="{A85B6A3A-A07A-4B2B-BA3E-9B7C4AE12E61}"/>
              </a:ext>
            </a:extLst>
          </p:cNvPr>
          <p:cNvCxnSpPr>
            <a:stCxn id="8" idx="2"/>
            <a:endCxn id="23" idx="2"/>
          </p:cNvCxnSpPr>
          <p:nvPr/>
        </p:nvCxnSpPr>
        <p:spPr>
          <a:xfrm rot="16200000" flipH="1">
            <a:off x="5107842" y="915072"/>
            <a:ext cx="12700" cy="4186116"/>
          </a:xfrm>
          <a:prstGeom prst="bentConnector3">
            <a:avLst>
              <a:gd name="adj1" fmla="val 4389921"/>
            </a:avLst>
          </a:prstGeom>
          <a:ln w="44450">
            <a:solidFill>
              <a:schemeClr val="accent6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TextBox 3084">
            <a:extLst>
              <a:ext uri="{FF2B5EF4-FFF2-40B4-BE49-F238E27FC236}">
                <a16:creationId xmlns:a16="http://schemas.microsoft.com/office/drawing/2014/main" id="{CAB2BC02-8467-497D-93CA-E4E91912B07B}"/>
              </a:ext>
            </a:extLst>
          </p:cNvPr>
          <p:cNvSpPr txBox="1"/>
          <p:nvPr/>
        </p:nvSpPr>
        <p:spPr>
          <a:xfrm>
            <a:off x="2755726" y="2216338"/>
            <a:ext cx="913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10.1.0.0/16</a:t>
            </a:r>
          </a:p>
        </p:txBody>
      </p:sp>
    </p:spTree>
    <p:extLst>
      <p:ext uri="{BB962C8B-B14F-4D97-AF65-F5344CB8AC3E}">
        <p14:creationId xmlns:p14="http://schemas.microsoft.com/office/powerpoint/2010/main" val="6836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CD0765-3481-4A61-9C19-1F99CE8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 – no overlapping IP address ranges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209-ECFC-4CDD-BF4D-3571320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F49C-986A-4FF4-9276-757A8E5AA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677A698-5D17-485C-8340-98A635B8EF9A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3076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896517E2-80FA-4E6B-BAA1-D4DFDF82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81" y="1735371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A0693D-3E26-40CD-A3A2-724F2F25DE46}"/>
              </a:ext>
            </a:extLst>
          </p:cNvPr>
          <p:cNvSpPr/>
          <p:nvPr/>
        </p:nvSpPr>
        <p:spPr>
          <a:xfrm>
            <a:off x="1524000" y="1676400"/>
            <a:ext cx="1600200" cy="10901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31FA8-C274-4867-842D-39AC59767674}"/>
              </a:ext>
            </a:extLst>
          </p:cNvPr>
          <p:cNvSpPr txBox="1"/>
          <p:nvPr/>
        </p:nvSpPr>
        <p:spPr>
          <a:xfrm>
            <a:off x="2120096" y="1739443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1</a:t>
            </a:r>
          </a:p>
        </p:txBody>
      </p:sp>
      <p:pic>
        <p:nvPicPr>
          <p:cNvPr id="13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D137FFDF-45E0-45A9-81FA-E9FEBD29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81" y="1738223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7C51D0-9A64-4B3C-B979-192C79836CFA}"/>
              </a:ext>
            </a:extLst>
          </p:cNvPr>
          <p:cNvSpPr/>
          <p:nvPr/>
        </p:nvSpPr>
        <p:spPr>
          <a:xfrm>
            <a:off x="6019800" y="1679252"/>
            <a:ext cx="1600200" cy="10901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872F2-49FA-4E99-89EC-51C915E70B5D}"/>
              </a:ext>
            </a:extLst>
          </p:cNvPr>
          <p:cNvSpPr txBox="1"/>
          <p:nvPr/>
        </p:nvSpPr>
        <p:spPr>
          <a:xfrm>
            <a:off x="6615896" y="1742295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22EA316A-C1CF-412C-9765-39094DACB7EC}"/>
              </a:ext>
            </a:extLst>
          </p:cNvPr>
          <p:cNvSpPr/>
          <p:nvPr/>
        </p:nvSpPr>
        <p:spPr>
          <a:xfrm rot="5400000">
            <a:off x="4395912" y="790096"/>
            <a:ext cx="381000" cy="2833016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1E3F4-7413-4C1F-ADC2-0AAFF45A1B8E}"/>
              </a:ext>
            </a:extLst>
          </p:cNvPr>
          <p:cNvSpPr txBox="1"/>
          <p:nvPr/>
        </p:nvSpPr>
        <p:spPr>
          <a:xfrm>
            <a:off x="2030424" y="2218428"/>
            <a:ext cx="913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10.1.0.0/16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69C9B-6954-4B53-BC8B-9B14753618C5}"/>
              </a:ext>
            </a:extLst>
          </p:cNvPr>
          <p:cNvSpPr txBox="1"/>
          <p:nvPr/>
        </p:nvSpPr>
        <p:spPr>
          <a:xfrm>
            <a:off x="6464092" y="2171331"/>
            <a:ext cx="913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10.2.0.0/24</a:t>
            </a:r>
          </a:p>
        </p:txBody>
      </p:sp>
      <p:pic>
        <p:nvPicPr>
          <p:cNvPr id="8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0726CD18-21E3-46C7-AC87-04414B0C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81" y="3789919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02D1A9-5B74-4F5D-BF96-FBCAA0905DD3}"/>
              </a:ext>
            </a:extLst>
          </p:cNvPr>
          <p:cNvSpPr/>
          <p:nvPr/>
        </p:nvSpPr>
        <p:spPr>
          <a:xfrm>
            <a:off x="1524000" y="3730948"/>
            <a:ext cx="1600200" cy="10901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C0651-C024-4E8E-8876-7C27E007CF92}"/>
              </a:ext>
            </a:extLst>
          </p:cNvPr>
          <p:cNvSpPr txBox="1"/>
          <p:nvPr/>
        </p:nvSpPr>
        <p:spPr>
          <a:xfrm>
            <a:off x="2120096" y="3793991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1</a:t>
            </a:r>
          </a:p>
        </p:txBody>
      </p:sp>
      <p:pic>
        <p:nvPicPr>
          <p:cNvPr id="11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D74538D4-1D1F-402E-A4DE-D22BFC38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81" y="3792771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503BCD-4ABF-447B-B466-7C3B82CD7C07}"/>
              </a:ext>
            </a:extLst>
          </p:cNvPr>
          <p:cNvSpPr/>
          <p:nvPr/>
        </p:nvSpPr>
        <p:spPr>
          <a:xfrm>
            <a:off x="6019800" y="3733800"/>
            <a:ext cx="1600200" cy="10901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E3F6EA-8851-46F9-B832-C5DC2F03FD38}"/>
              </a:ext>
            </a:extLst>
          </p:cNvPr>
          <p:cNvSpPr txBox="1"/>
          <p:nvPr/>
        </p:nvSpPr>
        <p:spPr>
          <a:xfrm>
            <a:off x="6615896" y="3796843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5959F7BA-6828-44EA-9776-DA9E85047086}"/>
              </a:ext>
            </a:extLst>
          </p:cNvPr>
          <p:cNvSpPr/>
          <p:nvPr/>
        </p:nvSpPr>
        <p:spPr>
          <a:xfrm rot="5400000">
            <a:off x="4395912" y="2844644"/>
            <a:ext cx="381000" cy="2833016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B7305-DB21-4EE9-A1C4-CD2524E739A2}"/>
              </a:ext>
            </a:extLst>
          </p:cNvPr>
          <p:cNvSpPr txBox="1"/>
          <p:nvPr/>
        </p:nvSpPr>
        <p:spPr>
          <a:xfrm>
            <a:off x="2030424" y="4272976"/>
            <a:ext cx="913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10.1.0.0/16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34887-1607-43A6-A0D2-925E4BEA6EF4}"/>
              </a:ext>
            </a:extLst>
          </p:cNvPr>
          <p:cNvSpPr txBox="1"/>
          <p:nvPr/>
        </p:nvSpPr>
        <p:spPr>
          <a:xfrm>
            <a:off x="6464092" y="4225879"/>
            <a:ext cx="913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10.1.5.0/24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660B8C-380C-447B-86C1-D99CBA23A194}"/>
              </a:ext>
            </a:extLst>
          </p:cNvPr>
          <p:cNvSpPr txBox="1"/>
          <p:nvPr/>
        </p:nvSpPr>
        <p:spPr>
          <a:xfrm>
            <a:off x="4114799" y="1801133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1C4679-2765-482A-A0FA-CAF7D4769E88}"/>
              </a:ext>
            </a:extLst>
          </p:cNvPr>
          <p:cNvSpPr txBox="1"/>
          <p:nvPr/>
        </p:nvSpPr>
        <p:spPr>
          <a:xfrm>
            <a:off x="4190999" y="3818554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Peering</a:t>
            </a:r>
          </a:p>
        </p:txBody>
      </p:sp>
      <p:pic>
        <p:nvPicPr>
          <p:cNvPr id="40" name="Picture 39" descr="Shape, arrow&#10;&#10;Description automatically generated">
            <a:extLst>
              <a:ext uri="{FF2B5EF4-FFF2-40B4-BE49-F238E27FC236}">
                <a16:creationId xmlns:a16="http://schemas.microsoft.com/office/drawing/2014/main" id="{65006659-468D-47EF-9549-0FAFEC18D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66" y="1826536"/>
            <a:ext cx="818095" cy="942852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65402429-9B98-4B71-BFD5-B7AC17AF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56" y="4070652"/>
            <a:ext cx="796458" cy="7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CD0765-3481-4A61-9C19-1F99CE8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VNet</a:t>
            </a:r>
            <a:r>
              <a:rPr lang="en-US" sz="2800" dirty="0"/>
              <a:t> peering - non-transitive connectivity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7209-ECFC-4CDD-BF4D-3571320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AF49C-986A-4FF4-9276-757A8E5AA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677A698-5D17-485C-8340-98A635B8EF9A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3076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896517E2-80FA-4E6B-BAA1-D4DFDF82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80783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A0693D-3E26-40CD-A3A2-724F2F25DE46}"/>
              </a:ext>
            </a:extLst>
          </p:cNvPr>
          <p:cNvSpPr/>
          <p:nvPr/>
        </p:nvSpPr>
        <p:spPr>
          <a:xfrm>
            <a:off x="1589919" y="3021812"/>
            <a:ext cx="1600200" cy="10901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31FA8-C274-4867-842D-39AC59767674}"/>
              </a:ext>
            </a:extLst>
          </p:cNvPr>
          <p:cNvSpPr txBox="1"/>
          <p:nvPr/>
        </p:nvSpPr>
        <p:spPr>
          <a:xfrm>
            <a:off x="2186015" y="3084855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1</a:t>
            </a:r>
          </a:p>
        </p:txBody>
      </p:sp>
      <p:pic>
        <p:nvPicPr>
          <p:cNvPr id="7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FCBC0973-3BBE-450F-BC4A-4C39479E7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92715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7F9AC1-F1C8-43C2-B979-1E4A973ACDA7}"/>
              </a:ext>
            </a:extLst>
          </p:cNvPr>
          <p:cNvSpPr/>
          <p:nvPr/>
        </p:nvSpPr>
        <p:spPr>
          <a:xfrm>
            <a:off x="3647319" y="1333744"/>
            <a:ext cx="1600200" cy="10901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E3509-ABA3-440E-BFA4-544B6C1C40E1}"/>
              </a:ext>
            </a:extLst>
          </p:cNvPr>
          <p:cNvSpPr txBox="1"/>
          <p:nvPr/>
        </p:nvSpPr>
        <p:spPr>
          <a:xfrm>
            <a:off x="4243415" y="1396787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2</a:t>
            </a:r>
          </a:p>
        </p:txBody>
      </p:sp>
      <p:pic>
        <p:nvPicPr>
          <p:cNvPr id="13" name="Picture 4" descr="Azure VNets. Azure VNets allow Azure resources to… | by Alberto De Natale |  Medium">
            <a:extLst>
              <a:ext uri="{FF2B5EF4-FFF2-40B4-BE49-F238E27FC236}">
                <a16:creationId xmlns:a16="http://schemas.microsoft.com/office/drawing/2014/main" id="{D137FFDF-45E0-45A9-81FA-E9FEBD29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83635"/>
            <a:ext cx="589040" cy="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7C51D0-9A64-4B3C-B979-192C79836CFA}"/>
              </a:ext>
            </a:extLst>
          </p:cNvPr>
          <p:cNvSpPr/>
          <p:nvPr/>
        </p:nvSpPr>
        <p:spPr>
          <a:xfrm>
            <a:off x="6085719" y="3024664"/>
            <a:ext cx="1600200" cy="1090136"/>
          </a:xfrm>
          <a:prstGeom prst="roundRect">
            <a:avLst/>
          </a:prstGeom>
          <a:noFill/>
          <a:ln w="317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872F2-49FA-4E99-89EC-51C915E70B5D}"/>
              </a:ext>
            </a:extLst>
          </p:cNvPr>
          <p:cNvSpPr txBox="1"/>
          <p:nvPr/>
        </p:nvSpPr>
        <p:spPr>
          <a:xfrm>
            <a:off x="6681815" y="3087707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VNet</a:t>
            </a:r>
            <a:r>
              <a:rPr lang="en-US" sz="14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22EA316A-C1CF-412C-9765-39094DACB7EC}"/>
              </a:ext>
            </a:extLst>
          </p:cNvPr>
          <p:cNvSpPr/>
          <p:nvPr/>
        </p:nvSpPr>
        <p:spPr>
          <a:xfrm rot="2896692">
            <a:off x="2823165" y="1739375"/>
            <a:ext cx="381000" cy="133139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A0AF8EBA-D696-4241-8535-FC479FB164F3}"/>
              </a:ext>
            </a:extLst>
          </p:cNvPr>
          <p:cNvSpPr/>
          <p:nvPr/>
        </p:nvSpPr>
        <p:spPr>
          <a:xfrm rot="7974263">
            <a:off x="5760805" y="1736751"/>
            <a:ext cx="381000" cy="133139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FFA1C3-39C3-424A-9186-FDB081303C11}"/>
              </a:ext>
            </a:extLst>
          </p:cNvPr>
          <p:cNvSpPr txBox="1"/>
          <p:nvPr/>
        </p:nvSpPr>
        <p:spPr>
          <a:xfrm rot="19138734">
            <a:off x="2466366" y="2045495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338BA0-6600-47BC-84AF-F1DEEF36623A}"/>
              </a:ext>
            </a:extLst>
          </p:cNvPr>
          <p:cNvSpPr txBox="1"/>
          <p:nvPr/>
        </p:nvSpPr>
        <p:spPr>
          <a:xfrm rot="2482087">
            <a:off x="5774374" y="2080666"/>
            <a:ext cx="762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Peering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CC1B2F-D9A5-4024-B043-2B3B98462A66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3190119" y="3566880"/>
            <a:ext cx="2895600" cy="2852"/>
          </a:xfrm>
          <a:prstGeom prst="straightConnector1">
            <a:avLst/>
          </a:prstGeom>
          <a:ln w="47625">
            <a:solidFill>
              <a:schemeClr val="accent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A164994-0DF8-43C6-B923-61AEC13803B8}"/>
              </a:ext>
            </a:extLst>
          </p:cNvPr>
          <p:cNvSpPr txBox="1">
            <a:spLocks/>
          </p:cNvSpPr>
          <p:nvPr/>
        </p:nvSpPr>
        <p:spPr>
          <a:xfrm>
            <a:off x="1970920" y="4669053"/>
            <a:ext cx="5380462" cy="125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VNet</a:t>
            </a:r>
            <a:r>
              <a:rPr lang="en-US" dirty="0"/>
              <a:t> 1 connects with </a:t>
            </a:r>
            <a:r>
              <a:rPr lang="en-US" dirty="0" err="1"/>
              <a:t>VNet</a:t>
            </a:r>
            <a:r>
              <a:rPr lang="en-US" dirty="0"/>
              <a:t> 2 through peering.</a:t>
            </a:r>
          </a:p>
          <a:p>
            <a:r>
              <a:rPr lang="en-US" dirty="0" err="1"/>
              <a:t>VNet</a:t>
            </a:r>
            <a:r>
              <a:rPr lang="en-US" dirty="0"/>
              <a:t> 2 connects with </a:t>
            </a:r>
            <a:r>
              <a:rPr lang="en-US" dirty="0" err="1"/>
              <a:t>VNet</a:t>
            </a:r>
            <a:r>
              <a:rPr lang="en-US" dirty="0"/>
              <a:t> 3 through peering. </a:t>
            </a:r>
          </a:p>
          <a:p>
            <a:r>
              <a:rPr lang="en-US" dirty="0" err="1"/>
              <a:t>VNet</a:t>
            </a:r>
            <a:r>
              <a:rPr lang="en-US" dirty="0"/>
              <a:t> 1 and </a:t>
            </a:r>
            <a:r>
              <a:rPr lang="en-US" dirty="0" err="1"/>
              <a:t>VNet</a:t>
            </a:r>
            <a:r>
              <a:rPr lang="en-US" dirty="0"/>
              <a:t> 3 are not connected.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D636D21-CF59-4C7A-A581-0652B43C7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91" y="3291120"/>
            <a:ext cx="587224" cy="5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464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E36C0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5d67853d-0953-48a6-9b30-c1ab43ac0902">
      <Terms xmlns="http://schemas.microsoft.com/office/infopath/2007/PartnerControls"/>
    </lcf76f155ced4ddcb4097134ff3c332f>
    <_ip_UnifiedCompliancePolicyProperties xmlns="http://schemas.microsoft.com/sharepoint/v3" xsi:nil="true"/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EE4473E6E7940A2E7324B24DE9274" ma:contentTypeVersion="17" ma:contentTypeDescription="Create a new document." ma:contentTypeScope="" ma:versionID="e8af62f80fc2e7f5687b53a28049d3a1">
  <xsd:schema xmlns:xsd="http://www.w3.org/2001/XMLSchema" xmlns:xs="http://www.w3.org/2001/XMLSchema" xmlns:p="http://schemas.microsoft.com/office/2006/metadata/properties" xmlns:ns1="http://schemas.microsoft.com/sharepoint/v3" xmlns:ns2="5d67853d-0953-48a6-9b30-c1ab43ac0902" xmlns:ns3="f2c30a07-83b5-4ca0-97c7-c9cef0e88bf5" xmlns:ns4="230e9df3-be65-4c73-a93b-d1236ebd677e" targetNamespace="http://schemas.microsoft.com/office/2006/metadata/properties" ma:root="true" ma:fieldsID="6d34b280158456104e59f2a013a18730" ns1:_="" ns2:_="" ns3:_="" ns4:_="">
    <xsd:import namespace="http://schemas.microsoft.com/sharepoint/v3"/>
    <xsd:import namespace="5d67853d-0953-48a6-9b30-c1ab43ac0902"/>
    <xsd:import namespace="f2c30a07-83b5-4ca0-97c7-c9cef0e88bf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7853d-0953-48a6-9b30-c1ab43ac09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30a07-83b5-4ca0-97c7-c9cef0e88bf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9c76122-325a-42cb-a60a-98b039f2a987}" ma:internalName="TaxCatchAll" ma:showField="CatchAllData" ma:web="f2c30a07-83b5-4ca0-97c7-c9cef0e88b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8971F5-E8DE-491E-9DD1-675010E53D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d67853d-0953-48a6-9b30-c1ab43ac0902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95EA7E0-1E8D-4287-BA9D-07103E6EEA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975588-F970-4A58-8B18-5D1F98854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d67853d-0953-48a6-9b30-c1ab43ac0902"/>
    <ds:schemaRef ds:uri="f2c30a07-83b5-4ca0-97c7-c9cef0e88bf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23879</TotalTime>
  <Words>725</Words>
  <Application>Microsoft Office PowerPoint</Application>
  <PresentationFormat>On-screen Show (4:3)</PresentationFormat>
  <Paragraphs>160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microsoft</vt:lpstr>
      <vt:lpstr>Azure Networking Brown Bag - VNet Peering and Hub-Spoke Network Topology</vt:lpstr>
      <vt:lpstr>Outline</vt:lpstr>
      <vt:lpstr>Azure virtual network fundamentals</vt:lpstr>
      <vt:lpstr>Azure virtual network fundamentals</vt:lpstr>
      <vt:lpstr>Classless Inter-Domain Routing (CIDR) notation</vt:lpstr>
      <vt:lpstr>Private and secure connectivity across VNets</vt:lpstr>
      <vt:lpstr>VNet peering</vt:lpstr>
      <vt:lpstr>VNet peering – no overlapping IP address ranges</vt:lpstr>
      <vt:lpstr>VNet peering - non-transitive connectivity</vt:lpstr>
      <vt:lpstr>VNet peering - billing</vt:lpstr>
      <vt:lpstr>Hub-spoke network topology</vt:lpstr>
      <vt:lpstr>Azure Virtual WAN (VWAN)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Yanbing Shi</dc:creator>
  <cp:lastModifiedBy>Yanbing Shi</cp:lastModifiedBy>
  <cp:revision>758</cp:revision>
  <dcterms:created xsi:type="dcterms:W3CDTF">2016-06-13T17:12:06Z</dcterms:created>
  <dcterms:modified xsi:type="dcterms:W3CDTF">2022-03-23T07:02:23Z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2017-11-30T08:48:40.0098403Z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Extended_MSFT_Method">
    <vt:lpwstr>Automatic</vt:lpwstr>
  </property>
  <property fmtid="{D5CDD505-2E9C-101B-9397-08002B2CF9AE}" pid="7" name="Sensitivity">
    <vt:lpwstr>General</vt:lpwstr>
  </property>
  <property fmtid="{D5CDD505-2E9C-101B-9397-08002B2CF9AE}" pid="8" name="ContentTypeId">
    <vt:lpwstr>0x01010001BEE4473E6E7940A2E7324B24DE9274</vt:lpwstr>
  </property>
</Properties>
</file>