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385AE7F-99C9-4250-AE12-34CDD34EDB9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BFF1F92-3C34-490E-83FE-AF36CAA2949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04/23/24 4:24:15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9BA92280-C14A-4AEF-BCDC-3B36F745C3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2024-04-23T09:24:15Z</dcterms:created>
  <dcterms:modified xsi:type="dcterms:W3CDTF">2024-04-23T09:24:15Z</dcterms:modified>
</cp:coreProperties>
</file>