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B2E0BF4-EE19-4CC2-A465-24632A34B9B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A696BCD-FDFD-4782-A365-A3C5D0C5D77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04/23/24 5:55:13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 Analysis" id="2" name="slide2">
            <a:extLst>
              <a:ext uri="{FF2B5EF4-FFF2-40B4-BE49-F238E27FC236}">
                <a16:creationId xmlns:a16="http://schemas.microsoft.com/office/drawing/2014/main" id="{3A7D3C06-0E8E-4C2A-99F6-901829C1B5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909"/>
            <a:ext cx="12192000" cy="665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2024-04-23T10:55:13Z</dcterms:created>
  <dcterms:modified xsi:type="dcterms:W3CDTF">2024-04-23T10:55:13Z</dcterms:modified>
</cp:coreProperties>
</file>