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76" r:id="rId4"/>
    <p:sldId id="293" r:id="rId5"/>
    <p:sldId id="294" r:id="rId6"/>
    <p:sldId id="295" r:id="rId7"/>
    <p:sldId id="296" r:id="rId8"/>
    <p:sldId id="297" r:id="rId9"/>
    <p:sldId id="298" r:id="rId10"/>
    <p:sldId id="300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9"/>
    <p:restoredTop sz="93727"/>
  </p:normalViewPr>
  <p:slideViewPr>
    <p:cSldViewPr snapToGrid="0" snapToObjects="1">
      <p:cViewPr varScale="1">
        <p:scale>
          <a:sx n="177" d="100"/>
          <a:sy n="177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7375-DBB2-E646-B519-D5E43CC61593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1CA38-BB7F-E74B-86B6-00FCA714426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733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와이파이</a:t>
            </a:r>
            <a:r>
              <a:rPr kumimoji="1" lang="ko-KR" altLang="en-US" dirty="0"/>
              <a:t> 데이터 </a:t>
            </a:r>
            <a:r>
              <a:rPr kumimoji="1" lang="en-US" altLang="ko-KR" dirty="0" err="1"/>
              <a:t>ble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설정정보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데이터 송수신하는 신호 방법을 다르게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번은 테스트 필요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1CA38-BB7F-E74B-86B6-00FCA714426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44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6CA1-B903-6849-B2D6-1C56E0B78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A6E14-D8C4-2D41-AC53-2021B3436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AEB85-03E9-0D47-80AF-230F3E19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844B0-BB7D-1841-A9D6-1E848FA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88D48-A00D-6041-8C44-288379DC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020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2305-08B0-C241-8CB3-A8A34446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4180F-1830-0842-AA4A-F8AAFD23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22816-E129-8741-B786-1B2491AC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67AEF-B812-944E-9538-0FA125D4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0190-557F-D146-BC9F-5042AA0E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2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3391F-E53B-FA44-8DB5-8D165220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AAAB15-70F8-6F4C-9973-5F09DD5B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2676F-7B06-9C47-B610-3335C939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A7B25-0F4F-9540-B85F-68833F9A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0EC81-2D64-6A4D-8156-F1B29C62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9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0499-FC53-3C48-9683-13C923C0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984E2-0264-6C42-91DE-7423840F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6F12A-B2FA-9C49-9FF9-5DEAC49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FA3DF-B71D-8042-ADA0-AD54568B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689C7-5A30-7F47-AD42-C1B9E666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95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AE52F-2509-4E44-A28E-265E6D2B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8F43A-61D8-6349-9C62-48E5466A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7815-DCB8-484A-B2C5-4D40754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19064-92ED-5745-B3D3-A8CD43A6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FAF0E-F7FC-7143-AD97-BD18E62B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69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F2A47-F3C2-624C-9AEA-DE9CC3D2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0C28F-B98B-A241-85D2-160D395B3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DB3DF-B7BA-9749-AD08-1DDB13F9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66D9E-C337-A34A-BFFA-DF728E89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D98C0-C6F4-9F42-B9E6-2B2425AA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B7863-8382-A742-A777-5DA5FAD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8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52247-B732-C742-8F7E-934F2F77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E330F-FBE8-D547-A0A1-B6B5557F5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33186-9580-A64B-A177-1BE8C6D2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292FC-01F8-F441-BA11-658804ECE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9740A-D1B1-AE46-A23F-8A4AA9ACF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CBFDA4-A2E2-214A-B7F1-CB0F2FCE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BD5CC4-21BE-C845-A292-38993508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EC3328-0797-3D4B-8ADD-A8234AC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754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A6A0-3CE9-5842-B6F3-62BC1D56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A4F0-247A-624B-AD2A-AB6C4D26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E04E1-6402-BF4C-8F41-62CE7105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3FFB2-8962-6243-A760-87F917B3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88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F7BBD4-E786-EF47-8C91-91213522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FBE57B-E932-5448-84B5-DC0E4A4D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8878B-523D-6F44-B77F-C28E5937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19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DF89-A615-E741-859F-723D3BF4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4CE35-41E6-DA42-ACBA-BFBDE724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CAEC1-5F0F-BF46-A062-3937D8E69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81BD8-CB73-8046-9B2D-EB383269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C2CBB-5256-EB4F-9F29-2A49DA70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66E55-CD63-0E47-ABB2-8FCCC24E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465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D1D45-0CE7-9E4A-9003-423E6FA5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F875AB-8C60-474C-9CCA-70AECFBCC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6B101-864C-844D-AC6C-6843E5321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CED90-DA24-6B4E-9631-8AC71D49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DBA7B-CCE5-BA4C-B01B-7D995FF7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BCCD7-FCB4-C648-8371-487153F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89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2BEE8E-5ADB-AB44-A763-8B5D1599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702E8-B5FD-7745-94B6-92E305C7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F3ED6-B67C-BF4C-BB64-60ACC5DFB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181A-30F9-BB4D-BD9C-CD9D94875B07}" type="datetimeFigureOut">
              <a:rPr kumimoji="1" lang="ko-Kore-KR" altLang="en-US" smtClean="0"/>
              <a:t>2022. 8. 9.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5DC5B-0FEA-2444-9D7D-3F7A1CDE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F3031-CAED-BE45-BEBC-E84C8DCB8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31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6F3F13-DF4C-254A-B228-54B2F6D85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kumimoji="1" lang="en-US" altLang="ko-Kore-KR" sz="5400" dirty="0">
                <a:solidFill>
                  <a:srgbClr val="FFFFFF"/>
                </a:solidFill>
                <a:latin typeface="+mn-ea"/>
                <a:ea typeface="+mn-ea"/>
              </a:rPr>
              <a:t>22080</a:t>
            </a:r>
            <a:r>
              <a:rPr kumimoji="1" lang="en-US" altLang="ko-KR" sz="5400" dirty="0">
                <a:solidFill>
                  <a:srgbClr val="FFFFFF"/>
                </a:solidFill>
                <a:latin typeface="+mn-ea"/>
                <a:ea typeface="+mn-ea"/>
              </a:rPr>
              <a:t>9</a:t>
            </a:r>
            <a:r>
              <a:rPr kumimoji="1" lang="en-US" altLang="ko-Kore-KR" sz="54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ko-KR" altLang="en-US" sz="5400" dirty="0">
                <a:solidFill>
                  <a:srgbClr val="FFFFFF"/>
                </a:solidFill>
                <a:latin typeface="+mn-ea"/>
                <a:ea typeface="+mn-ea"/>
              </a:rPr>
              <a:t>주간 보고</a:t>
            </a:r>
            <a:endParaRPr kumimoji="1" lang="ko-Kore-KR" altLang="en-US" sz="54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BB3D65A8-5202-78A3-65D7-5FDDD276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6BF91-5FE1-624A-B6DB-6BD473A90304}"/>
              </a:ext>
            </a:extLst>
          </p:cNvPr>
          <p:cNvSpPr txBox="1"/>
          <p:nvPr/>
        </p:nvSpPr>
        <p:spPr>
          <a:xfrm>
            <a:off x="9433932" y="4683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273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FA38D-3A43-054C-AA72-837671173412}"/>
              </a:ext>
            </a:extLst>
          </p:cNvPr>
          <p:cNvSpPr txBox="1"/>
          <p:nvPr/>
        </p:nvSpPr>
        <p:spPr>
          <a:xfrm>
            <a:off x="0" y="152042"/>
            <a:ext cx="421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향후진행사항</a:t>
            </a:r>
            <a:endParaRPr kumimoji="1" lang="ko-Kore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3911F-90B9-F13F-4DB4-D29DBB2EC191}"/>
              </a:ext>
            </a:extLst>
          </p:cNvPr>
          <p:cNvSpPr/>
          <p:nvPr/>
        </p:nvSpPr>
        <p:spPr>
          <a:xfrm>
            <a:off x="717747" y="6987264"/>
            <a:ext cx="8335319" cy="293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8F8B1-E108-11DA-1ED5-97E3FE55B918}"/>
              </a:ext>
            </a:extLst>
          </p:cNvPr>
          <p:cNvSpPr txBox="1"/>
          <p:nvPr/>
        </p:nvSpPr>
        <p:spPr>
          <a:xfrm>
            <a:off x="253094" y="1841946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서버와 웨어러블이 주고 받는 데이터의 </a:t>
            </a:r>
            <a:r>
              <a:rPr kumimoji="1" lang="en-US" altLang="ko-KR" sz="2000" dirty="0"/>
              <a:t>key(header)</a:t>
            </a:r>
            <a:r>
              <a:rPr kumimoji="1" lang="ko-KR" altLang="en-US" sz="2000" dirty="0"/>
              <a:t>값 맞추기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7BC3-2535-4E51-8B4B-6DAF4476D943}"/>
              </a:ext>
            </a:extLst>
          </p:cNvPr>
          <p:cNvSpPr txBox="1"/>
          <p:nvPr/>
        </p:nvSpPr>
        <p:spPr>
          <a:xfrm>
            <a:off x="253094" y="2508449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전체적인 </a:t>
            </a:r>
            <a:r>
              <a:rPr kumimoji="1" lang="ko-KR" altLang="en-US" sz="2000" dirty="0">
                <a:highlight>
                  <a:srgbClr val="FFFF00"/>
                </a:highlight>
              </a:rPr>
              <a:t>테스트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측정시간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배터리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데이터 전송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DB</a:t>
            </a:r>
            <a:r>
              <a:rPr kumimoji="1" lang="ko-KR" altLang="en-US" sz="2000" dirty="0"/>
              <a:t> 저장 등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118F1-E003-7579-ADC4-B3C07D8244B6}"/>
              </a:ext>
            </a:extLst>
          </p:cNvPr>
          <p:cNvSpPr txBox="1"/>
          <p:nvPr/>
        </p:nvSpPr>
        <p:spPr>
          <a:xfrm>
            <a:off x="253094" y="1191745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000" dirty="0" err="1"/>
              <a:t>깃허브</a:t>
            </a:r>
            <a:r>
              <a:rPr kumimoji="1" lang="ko-KR" altLang="en-US" sz="2000" dirty="0"/>
              <a:t> 만들기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환자 정보 및 사용가능한 </a:t>
            </a:r>
            <a:r>
              <a:rPr kumimoji="1" lang="ko-KR" altLang="en-US" sz="2000" dirty="0" err="1"/>
              <a:t>워치인지</a:t>
            </a:r>
            <a:r>
              <a:rPr kumimoji="1" lang="ko-KR" altLang="en-US" sz="2000"/>
              <a:t> 정보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246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FA38D-3A43-054C-AA72-837671173412}"/>
              </a:ext>
            </a:extLst>
          </p:cNvPr>
          <p:cNvSpPr txBox="1"/>
          <p:nvPr/>
        </p:nvSpPr>
        <p:spPr>
          <a:xfrm>
            <a:off x="0" y="152042"/>
            <a:ext cx="421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진행사항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71804-FE06-D69E-DDCC-5C92638E34DF}"/>
              </a:ext>
            </a:extLst>
          </p:cNvPr>
          <p:cNvSpPr txBox="1"/>
          <p:nvPr/>
        </p:nvSpPr>
        <p:spPr>
          <a:xfrm>
            <a:off x="253094" y="123064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1.</a:t>
            </a:r>
            <a:r>
              <a:rPr kumimoji="1" lang="ko-KR" altLang="en-US" sz="2000" dirty="0"/>
              <a:t> 디바이스 정보 및 가용 센서 정보 서버에 전송</a:t>
            </a:r>
            <a:endParaRPr kumimoji="1" lang="ko-Kore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8F8B1-E108-11DA-1ED5-97E3FE55B918}"/>
              </a:ext>
            </a:extLst>
          </p:cNvPr>
          <p:cNvSpPr txBox="1"/>
          <p:nvPr/>
        </p:nvSpPr>
        <p:spPr>
          <a:xfrm>
            <a:off x="253094" y="1841946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웨어러블 배터리 상태 서버에 전송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7BC3-2535-4E51-8B4B-6DAF4476D943}"/>
              </a:ext>
            </a:extLst>
          </p:cNvPr>
          <p:cNvSpPr txBox="1"/>
          <p:nvPr/>
        </p:nvSpPr>
        <p:spPr>
          <a:xfrm>
            <a:off x="253094" y="2508449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클라이언트가 웹에서 정한 센서만 이용 및 측정 데이터 전송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63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디바이스 정보 및 가용 센서 정보 서버에 전송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6ADB-F092-96ED-AFE1-F2F8DB329628}"/>
              </a:ext>
            </a:extLst>
          </p:cNvPr>
          <p:cNvSpPr txBox="1"/>
          <p:nvPr/>
        </p:nvSpPr>
        <p:spPr>
          <a:xfrm>
            <a:off x="622215" y="68639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/>
              <a:t>웨어러블에서</a:t>
            </a:r>
            <a:r>
              <a:rPr kumimoji="1" lang="ko-KR" altLang="en-US" sz="2000" dirty="0"/>
              <a:t> 어플 </a:t>
            </a:r>
            <a:r>
              <a:rPr kumimoji="1" lang="ko-KR" altLang="en-US" sz="2000" dirty="0" err="1"/>
              <a:t>실행시</a:t>
            </a:r>
            <a:r>
              <a:rPr kumimoji="1" lang="ko-KR" altLang="en-US" sz="2000" dirty="0"/>
              <a:t> 서버에 디바이스 정보 및 센서 정보 전송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DF2C4B-2C57-C850-56CB-441654B2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6" y="1218119"/>
            <a:ext cx="4746238" cy="3318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2F9546-0AF6-0962-F181-D586D4E4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6" y="4943959"/>
            <a:ext cx="4864100" cy="157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8BA9F9-DB2B-6467-AFF3-598992733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448" y="1403012"/>
            <a:ext cx="6642058" cy="511574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82C54-C8F3-498F-DF73-0CFC46987469}"/>
              </a:ext>
            </a:extLst>
          </p:cNvPr>
          <p:cNvSpPr/>
          <p:nvPr/>
        </p:nvSpPr>
        <p:spPr>
          <a:xfrm>
            <a:off x="832758" y="4075984"/>
            <a:ext cx="3884733" cy="389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753DE3-F8D3-B38F-A3B7-C491C3C43526}"/>
              </a:ext>
            </a:extLst>
          </p:cNvPr>
          <p:cNvSpPr/>
          <p:nvPr/>
        </p:nvSpPr>
        <p:spPr>
          <a:xfrm>
            <a:off x="6248140" y="2753710"/>
            <a:ext cx="4770380" cy="231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EC857-1D7E-BC7B-DE73-22AB7CDF3F94}"/>
              </a:ext>
            </a:extLst>
          </p:cNvPr>
          <p:cNvSpPr txBox="1"/>
          <p:nvPr/>
        </p:nvSpPr>
        <p:spPr>
          <a:xfrm>
            <a:off x="1166731" y="4543849"/>
            <a:ext cx="304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 err="1"/>
              <a:t>Mainactivity</a:t>
            </a:r>
            <a:r>
              <a:rPr kumimoji="1" lang="en-US" altLang="ko-Kore-KR" sz="2000" dirty="0"/>
              <a:t> </a:t>
            </a:r>
            <a:r>
              <a:rPr kumimoji="1" lang="en-US" altLang="ko-Kore-KR" sz="2000" dirty="0" err="1"/>
              <a:t>onCreate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함수</a:t>
            </a:r>
            <a:endParaRPr kumimoji="1" lang="ko-Kore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B0472-17A1-88F0-DEE6-BCE828366D9D}"/>
              </a:ext>
            </a:extLst>
          </p:cNvPr>
          <p:cNvSpPr txBox="1"/>
          <p:nvPr/>
        </p:nvSpPr>
        <p:spPr>
          <a:xfrm>
            <a:off x="7366124" y="6474921"/>
            <a:ext cx="304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가용 센서 정보 </a:t>
            </a:r>
            <a:r>
              <a:rPr kumimoji="1" lang="ko-KR" altLang="en-US" sz="2000" dirty="0" err="1"/>
              <a:t>받아오기</a:t>
            </a:r>
            <a:endParaRPr kumimoji="1" lang="ko-Kore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EDCBBB-3514-D567-1A4A-37A5556F7269}"/>
              </a:ext>
            </a:extLst>
          </p:cNvPr>
          <p:cNvSpPr/>
          <p:nvPr/>
        </p:nvSpPr>
        <p:spPr>
          <a:xfrm>
            <a:off x="6347287" y="3707739"/>
            <a:ext cx="4770380" cy="41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4B3F25-A308-A648-86CD-64E120671B76}"/>
              </a:ext>
            </a:extLst>
          </p:cNvPr>
          <p:cNvSpPr/>
          <p:nvPr/>
        </p:nvSpPr>
        <p:spPr>
          <a:xfrm>
            <a:off x="5853301" y="5523306"/>
            <a:ext cx="4770380" cy="761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78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디바이스 정보 및 가용 센서 정보 서버에 전송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6ADB-F092-96ED-AFE1-F2F8DB329628}"/>
              </a:ext>
            </a:extLst>
          </p:cNvPr>
          <p:cNvSpPr txBox="1"/>
          <p:nvPr/>
        </p:nvSpPr>
        <p:spPr>
          <a:xfrm>
            <a:off x="622215" y="68639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/>
              <a:t>웨어러블에서</a:t>
            </a:r>
            <a:r>
              <a:rPr kumimoji="1" lang="ko-KR" altLang="en-US" sz="2000" dirty="0"/>
              <a:t> 어플 </a:t>
            </a:r>
            <a:r>
              <a:rPr kumimoji="1" lang="ko-KR" altLang="en-US" sz="2000" dirty="0" err="1"/>
              <a:t>실행시</a:t>
            </a:r>
            <a:r>
              <a:rPr kumimoji="1" lang="ko-KR" altLang="en-US" sz="2000" dirty="0"/>
              <a:t> 서버에 디바이스 정보 및 센서 정보 전송</a:t>
            </a:r>
            <a:endParaRPr kumimoji="1" lang="ko-Kore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EC857-1D7E-BC7B-DE73-22AB7CDF3F94}"/>
              </a:ext>
            </a:extLst>
          </p:cNvPr>
          <p:cNvSpPr txBox="1"/>
          <p:nvPr/>
        </p:nvSpPr>
        <p:spPr>
          <a:xfrm>
            <a:off x="1067851" y="5323251"/>
            <a:ext cx="372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디바이스 정보를 서버에 전송</a:t>
            </a:r>
            <a:endParaRPr kumimoji="1" lang="ko-Kore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B0472-17A1-88F0-DEE6-BCE828366D9D}"/>
              </a:ext>
            </a:extLst>
          </p:cNvPr>
          <p:cNvSpPr txBox="1"/>
          <p:nvPr/>
        </p:nvSpPr>
        <p:spPr>
          <a:xfrm>
            <a:off x="7187448" y="6171607"/>
            <a:ext cx="322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서버에 전송되는 실제 정보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2304BA-CBBC-65B1-B68E-7E4B21E6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5" y="1265601"/>
            <a:ext cx="6422344" cy="39685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82C54-C8F3-498F-DF73-0CFC46987469}"/>
              </a:ext>
            </a:extLst>
          </p:cNvPr>
          <p:cNvSpPr/>
          <p:nvPr/>
        </p:nvSpPr>
        <p:spPr>
          <a:xfrm>
            <a:off x="464560" y="2674390"/>
            <a:ext cx="6209509" cy="1151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B9075D-A11D-8B64-3626-4A326E1B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14" y="4096846"/>
            <a:ext cx="7063475" cy="19254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DB6580-3336-38FA-1E9D-FBDBAC9F2661}"/>
              </a:ext>
            </a:extLst>
          </p:cNvPr>
          <p:cNvSpPr/>
          <p:nvPr/>
        </p:nvSpPr>
        <p:spPr>
          <a:xfrm>
            <a:off x="5518129" y="4157441"/>
            <a:ext cx="830120" cy="300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060189-648E-F3DC-F072-85BB09BB0289}"/>
              </a:ext>
            </a:extLst>
          </p:cNvPr>
          <p:cNvSpPr/>
          <p:nvPr/>
        </p:nvSpPr>
        <p:spPr>
          <a:xfrm>
            <a:off x="9519693" y="4157441"/>
            <a:ext cx="830120" cy="300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3EBA10-76B4-043A-C7AE-649756A96152}"/>
              </a:ext>
            </a:extLst>
          </p:cNvPr>
          <p:cNvSpPr/>
          <p:nvPr/>
        </p:nvSpPr>
        <p:spPr>
          <a:xfrm>
            <a:off x="5265880" y="5646845"/>
            <a:ext cx="672465" cy="300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03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웨어러블 배터리 상태 확인 및 전송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6ADB-F092-96ED-AFE1-F2F8DB329628}"/>
              </a:ext>
            </a:extLst>
          </p:cNvPr>
          <p:cNvSpPr txBox="1"/>
          <p:nvPr/>
        </p:nvSpPr>
        <p:spPr>
          <a:xfrm>
            <a:off x="622215" y="68639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안드로이드에서 제공하는 </a:t>
            </a:r>
            <a:r>
              <a:rPr kumimoji="1" lang="en-US" altLang="ko-Kore-KR" sz="2000" dirty="0" err="1"/>
              <a:t>BatteryMan</a:t>
            </a:r>
            <a:r>
              <a:rPr kumimoji="1" lang="en-US" altLang="ko-KR" sz="2000" dirty="0" err="1"/>
              <a:t>a</a:t>
            </a:r>
            <a:r>
              <a:rPr kumimoji="1" lang="en-US" altLang="ko-Kore-KR" sz="2000" dirty="0" err="1"/>
              <a:t>ger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라이브러리를 통해 배터리 상태 획득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2301B3-5ED3-7BB3-6150-23131BFA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25" y="1276239"/>
            <a:ext cx="8166100" cy="148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43FEB-EE26-B772-E816-501674C1690A}"/>
              </a:ext>
            </a:extLst>
          </p:cNvPr>
          <p:cNvSpPr txBox="1"/>
          <p:nvPr/>
        </p:nvSpPr>
        <p:spPr>
          <a:xfrm>
            <a:off x="622215" y="3004408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별도의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time thread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생성하여 특정 주기별로 지속적으로 서버에 보내주는 기능 </a:t>
            </a:r>
            <a:r>
              <a:rPr kumimoji="1" lang="ko-KR" altLang="en-US" sz="2000" dirty="0">
                <a:solidFill>
                  <a:srgbClr val="FF0000"/>
                </a:solidFill>
              </a:rPr>
              <a:t>구현중</a:t>
            </a:r>
            <a:endParaRPr kumimoji="1" lang="ko-Kore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1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클라이언트가 웹에서 설정한 센서만 사용 가능 기능 구현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6ADB-F092-96ED-AFE1-F2F8DB329628}"/>
              </a:ext>
            </a:extLst>
          </p:cNvPr>
          <p:cNvSpPr txBox="1"/>
          <p:nvPr/>
        </p:nvSpPr>
        <p:spPr>
          <a:xfrm>
            <a:off x="622215" y="68639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* 신호 측정 중 센서 등록 정보 변경 </a:t>
            </a:r>
            <a:r>
              <a:rPr kumimoji="1" lang="ko-KR" altLang="en-US" sz="2000" dirty="0">
                <a:solidFill>
                  <a:srgbClr val="FF0000"/>
                </a:solidFill>
              </a:rPr>
              <a:t>불가능</a:t>
            </a:r>
            <a:endParaRPr kumimoji="1" lang="ko-Kore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43FEB-EE26-B772-E816-501674C1690A}"/>
              </a:ext>
            </a:extLst>
          </p:cNvPr>
          <p:cNvSpPr txBox="1"/>
          <p:nvPr/>
        </p:nvSpPr>
        <p:spPr>
          <a:xfrm>
            <a:off x="990077" y="1259170"/>
            <a:ext cx="979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해결 방안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260D3-60D0-064A-A17B-84A68BB4C866}"/>
              </a:ext>
            </a:extLst>
          </p:cNvPr>
          <p:cNvSpPr txBox="1"/>
          <p:nvPr/>
        </p:nvSpPr>
        <p:spPr>
          <a:xfrm>
            <a:off x="1410491" y="1874741"/>
            <a:ext cx="979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highlight>
                  <a:srgbClr val="FFFF00"/>
                </a:highlight>
              </a:rPr>
              <a:t>1.</a:t>
            </a:r>
            <a:r>
              <a:rPr kumimoji="1" lang="ko-KR" altLang="en-US" sz="1600" dirty="0">
                <a:highlight>
                  <a:srgbClr val="FFFF00"/>
                </a:highlight>
              </a:rPr>
              <a:t> </a:t>
            </a:r>
            <a:r>
              <a:rPr kumimoji="1" lang="ko-KR" altLang="en-US" sz="1600" dirty="0" err="1">
                <a:highlight>
                  <a:srgbClr val="FFFF00"/>
                </a:highlight>
              </a:rPr>
              <a:t>웨어러블에서</a:t>
            </a:r>
            <a:r>
              <a:rPr kumimoji="1" lang="ko-KR" altLang="en-US" sz="1600" dirty="0">
                <a:highlight>
                  <a:srgbClr val="FFFF00"/>
                </a:highlight>
              </a:rPr>
              <a:t> 가용한 모든 센서를 이용하여 데이터를 측정 후 서버에 전송 및 저장 </a:t>
            </a:r>
            <a:endParaRPr kumimoji="1" lang="en-US" altLang="ko-KR" sz="1600" dirty="0">
              <a:highlight>
                <a:srgbClr val="FFFF00"/>
              </a:highlight>
            </a:endParaRPr>
          </a:p>
          <a:p>
            <a:r>
              <a:rPr kumimoji="1" lang="ko-KR" altLang="en-US" sz="1600" dirty="0">
                <a:highlight>
                  <a:srgbClr val="FFFF00"/>
                </a:highlight>
              </a:rPr>
              <a:t>     </a:t>
            </a:r>
            <a:r>
              <a:rPr kumimoji="1" lang="en-US" altLang="ko-KR" sz="1600" dirty="0">
                <a:highlight>
                  <a:srgbClr val="FFFF00"/>
                </a:highlight>
              </a:rPr>
              <a:t>-&gt;</a:t>
            </a:r>
            <a:r>
              <a:rPr kumimoji="1" lang="ko-KR" altLang="en-US" sz="1600" dirty="0">
                <a:highlight>
                  <a:srgbClr val="FFFF00"/>
                </a:highlight>
              </a:rPr>
              <a:t>  클라이언트가 원하는 센서 체크 시 웹에서 해당하는 센서 데이터만 </a:t>
            </a:r>
            <a:r>
              <a:rPr kumimoji="1" lang="en-US" altLang="ko-KR" sz="1600" dirty="0" err="1">
                <a:highlight>
                  <a:srgbClr val="FFFF00"/>
                </a:highlight>
              </a:rPr>
              <a:t>db</a:t>
            </a:r>
            <a:r>
              <a:rPr kumimoji="1" lang="ko-KR" altLang="en-US" sz="1600" dirty="0">
                <a:highlight>
                  <a:srgbClr val="FFFF00"/>
                </a:highlight>
              </a:rPr>
              <a:t>에서 가져오기</a:t>
            </a:r>
            <a:endParaRPr kumimoji="1" lang="en-US" altLang="ko-KR" sz="1600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3583-B62E-A3B3-4825-7D5347B1B336}"/>
              </a:ext>
            </a:extLst>
          </p:cNvPr>
          <p:cNvSpPr txBox="1"/>
          <p:nvPr/>
        </p:nvSpPr>
        <p:spPr>
          <a:xfrm>
            <a:off x="1694270" y="2495549"/>
            <a:ext cx="979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Pros) </a:t>
            </a:r>
            <a:r>
              <a:rPr kumimoji="1" lang="ko-KR" altLang="en-US" sz="1400" dirty="0"/>
              <a:t>무식하지만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b="1" dirty="0"/>
              <a:t>제일 간단한 방식</a:t>
            </a:r>
            <a:endParaRPr kumimoji="1" lang="en-US" altLang="ko-KR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58210-45F9-0CA7-2779-756656FA0564}"/>
              </a:ext>
            </a:extLst>
          </p:cNvPr>
          <p:cNvSpPr txBox="1"/>
          <p:nvPr/>
        </p:nvSpPr>
        <p:spPr>
          <a:xfrm>
            <a:off x="1694270" y="2803326"/>
            <a:ext cx="979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Cons) </a:t>
            </a:r>
            <a:r>
              <a:rPr kumimoji="1" lang="ko-KR" altLang="en-US" sz="1400" dirty="0"/>
              <a:t>모든 센서를 사용 및 서버에 데이터 전송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ko-KR" altLang="en-US" sz="1400" b="1" dirty="0"/>
              <a:t>서버에 대한 요청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리소스 사용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증가 </a:t>
            </a:r>
            <a:endParaRPr kumimoji="1"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11C5E-7A98-A173-FA68-D6CCF5F1B6CC}"/>
              </a:ext>
            </a:extLst>
          </p:cNvPr>
          <p:cNvSpPr txBox="1"/>
          <p:nvPr/>
        </p:nvSpPr>
        <p:spPr>
          <a:xfrm>
            <a:off x="1410491" y="3434161"/>
            <a:ext cx="979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2.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웨어러블에서</a:t>
            </a:r>
            <a:r>
              <a:rPr kumimoji="1" lang="ko-KR" altLang="en-US" sz="1600" dirty="0"/>
              <a:t> 주기적으로 사용자가 설정한 센서 정보를 서버에서 </a:t>
            </a:r>
            <a:r>
              <a:rPr kumimoji="1" lang="ko-KR" altLang="en-US" sz="1600" dirty="0" err="1"/>
              <a:t>받아오기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time_thread</a:t>
            </a:r>
            <a:r>
              <a:rPr kumimoji="1" lang="ko-KR" altLang="en-US" sz="1600" dirty="0"/>
              <a:t> 생성 및 사용</a:t>
            </a:r>
            <a:r>
              <a:rPr kumimoji="1" lang="en-US" altLang="ko-KR" sz="1600" dirty="0"/>
              <a:t>)</a:t>
            </a:r>
          </a:p>
          <a:p>
            <a:r>
              <a:rPr kumimoji="1" lang="ko-KR" altLang="en-US" sz="1600" dirty="0"/>
              <a:t>     * 특정 주기 별로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 측정 종료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센서 설정 정보 </a:t>
            </a:r>
            <a:r>
              <a:rPr kumimoji="1" lang="en-US" altLang="ko-KR" sz="1600" dirty="0" err="1"/>
              <a:t>api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호출 및 업데이트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측정 재시작</a:t>
            </a:r>
            <a:r>
              <a:rPr kumimoji="1" lang="en-US" altLang="ko-KR" sz="16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F1559-1475-7EE6-9C25-BE44C49FE939}"/>
              </a:ext>
            </a:extLst>
          </p:cNvPr>
          <p:cNvSpPr txBox="1"/>
          <p:nvPr/>
        </p:nvSpPr>
        <p:spPr>
          <a:xfrm>
            <a:off x="1694270" y="4188105"/>
            <a:ext cx="979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Pros) 1</a:t>
            </a:r>
            <a:r>
              <a:rPr kumimoji="1" lang="ko-KR" altLang="en-US" sz="1400" dirty="0"/>
              <a:t>번 방법보다는 서버 요청 및 리소스 사용이 </a:t>
            </a:r>
            <a:r>
              <a:rPr kumimoji="1" lang="ko-KR" altLang="en-US" sz="1400" b="1" dirty="0"/>
              <a:t>상대적으로 효율적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배터리 정보도 같이 보내줄 수 있음</a:t>
            </a:r>
            <a:endParaRPr kumimoji="1" lang="en-US" altLang="ko-KR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601B4-8CE8-168C-5882-10667A5253D7}"/>
              </a:ext>
            </a:extLst>
          </p:cNvPr>
          <p:cNvSpPr txBox="1"/>
          <p:nvPr/>
        </p:nvSpPr>
        <p:spPr>
          <a:xfrm>
            <a:off x="1694270" y="4495882"/>
            <a:ext cx="979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Cons)</a:t>
            </a:r>
            <a:r>
              <a:rPr kumimoji="1" lang="ko-KR" altLang="en-US" sz="1400" dirty="0"/>
              <a:t> 센서 측정 </a:t>
            </a:r>
            <a:r>
              <a:rPr kumimoji="1" lang="ko-KR" altLang="en-US" sz="1400" dirty="0" err="1"/>
              <a:t>뿐만아니라</a:t>
            </a:r>
            <a:r>
              <a:rPr kumimoji="1" lang="ko-KR" altLang="en-US" sz="1400" dirty="0"/>
              <a:t> </a:t>
            </a:r>
            <a:r>
              <a:rPr kumimoji="1" lang="ko-KR" altLang="en-US" sz="1400" b="1" dirty="0"/>
              <a:t>끝나지 않는 </a:t>
            </a:r>
            <a:r>
              <a:rPr kumimoji="1" lang="en-US" altLang="ko-KR" sz="1400" b="1" dirty="0"/>
              <a:t>time thread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이용해야 하기 때문에 </a:t>
            </a:r>
            <a:r>
              <a:rPr kumimoji="1" lang="ko-KR" altLang="en-US" sz="1400" b="1" dirty="0"/>
              <a:t>리소스 사용과 배터리 소모 증가 </a:t>
            </a:r>
            <a:endParaRPr kumimoji="1"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B9075-2CC6-E14E-1071-B68B88D040CD}"/>
              </a:ext>
            </a:extLst>
          </p:cNvPr>
          <p:cNvSpPr txBox="1"/>
          <p:nvPr/>
        </p:nvSpPr>
        <p:spPr>
          <a:xfrm>
            <a:off x="1694270" y="3126384"/>
            <a:ext cx="979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FF0000"/>
                </a:solidFill>
              </a:rPr>
              <a:t>이용 순서를 정해서 특정 센서만 이용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vs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모든 센서 데이터 이용 테스트</a:t>
            </a:r>
            <a:endParaRPr kumimoji="1"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5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클라이언트가 웹에서 설정한 센서만 사용 가능 기능 구현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6ADB-F092-96ED-AFE1-F2F8DB329628}"/>
              </a:ext>
            </a:extLst>
          </p:cNvPr>
          <p:cNvSpPr txBox="1"/>
          <p:nvPr/>
        </p:nvSpPr>
        <p:spPr>
          <a:xfrm>
            <a:off x="622214" y="686393"/>
            <a:ext cx="1075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* 센서 별로 측정하는 </a:t>
            </a:r>
            <a:r>
              <a:rPr kumimoji="1" lang="ko-KR" altLang="en-US" sz="2000" dirty="0">
                <a:solidFill>
                  <a:srgbClr val="FF0000"/>
                </a:solidFill>
              </a:rPr>
              <a:t>데이터 수가 다름</a:t>
            </a:r>
            <a:r>
              <a:rPr kumimoji="1" lang="en-US" altLang="ko-KR" sz="2000" dirty="0">
                <a:solidFill>
                  <a:srgbClr val="FF0000"/>
                </a:solidFill>
              </a:rPr>
              <a:t>.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(Heart-rate</a:t>
            </a:r>
            <a:r>
              <a:rPr kumimoji="1" lang="ko-KR" altLang="en-US" dirty="0"/>
              <a:t>와 걸음 수는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가속도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미보정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가속도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 등</a:t>
            </a:r>
            <a:r>
              <a:rPr kumimoji="1" lang="en-US" altLang="ko-KR" dirty="0"/>
              <a:t>)</a:t>
            </a:r>
            <a:endParaRPr kumimoji="1"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43FEB-EE26-B772-E816-501674C1690A}"/>
              </a:ext>
            </a:extLst>
          </p:cNvPr>
          <p:cNvSpPr txBox="1"/>
          <p:nvPr/>
        </p:nvSpPr>
        <p:spPr>
          <a:xfrm>
            <a:off x="990077" y="1150746"/>
            <a:ext cx="979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사용할 센서 별로 함수를 작성해줄 경우 코드가 매우 길어진다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각</a:t>
            </a:r>
            <a:r>
              <a:rPr kumimoji="1" lang="ko-KR" altLang="en-US" dirty="0"/>
              <a:t> 센서별로 측정 데이터를 저장할 버퍼변수를 생성해주어야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매우 비효율적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260D3-60D0-064A-A17B-84A68BB4C866}"/>
              </a:ext>
            </a:extLst>
          </p:cNvPr>
          <p:cNvSpPr txBox="1"/>
          <p:nvPr/>
        </p:nvSpPr>
        <p:spPr>
          <a:xfrm>
            <a:off x="1326408" y="2704911"/>
            <a:ext cx="9791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1.</a:t>
            </a:r>
            <a:r>
              <a:rPr kumimoji="1" lang="ko-KR" altLang="en-US" sz="1600" dirty="0"/>
              <a:t> 사용가능한 센서 중 </a:t>
            </a:r>
            <a:r>
              <a:rPr kumimoji="1" lang="ko-KR" altLang="en-US" sz="1600" dirty="0" err="1"/>
              <a:t>사용할만한</a:t>
            </a:r>
            <a:r>
              <a:rPr kumimoji="1" lang="ko-KR" altLang="en-US" sz="1600" dirty="0"/>
              <a:t> 센서를 선별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센서 별로 측정된 데이터 수가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개와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개로 나뉘어짐 </a:t>
            </a:r>
            <a:endParaRPr kumimoji="1"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A90ED-FD81-2F6E-A974-B4890C55E0C8}"/>
              </a:ext>
            </a:extLst>
          </p:cNvPr>
          <p:cNvSpPr txBox="1"/>
          <p:nvPr/>
        </p:nvSpPr>
        <p:spPr>
          <a:xfrm>
            <a:off x="990077" y="2252558"/>
            <a:ext cx="979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해결방안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FF82E7-1A0C-B6AF-2FC5-270E6CB5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88" y="3252725"/>
            <a:ext cx="4074194" cy="304827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5550A5-3AC0-9037-7518-42910A808332}"/>
              </a:ext>
            </a:extLst>
          </p:cNvPr>
          <p:cNvCxnSpPr/>
          <p:nvPr/>
        </p:nvCxnSpPr>
        <p:spPr>
          <a:xfrm>
            <a:off x="5752147" y="4573174"/>
            <a:ext cx="720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9E5D2F4-A7B6-E2E3-B721-B34EDFE4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97" y="4037149"/>
            <a:ext cx="5382740" cy="1072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6EAC27-3BEC-64B3-7D06-76FD2532848F}"/>
              </a:ext>
            </a:extLst>
          </p:cNvPr>
          <p:cNvSpPr txBox="1"/>
          <p:nvPr/>
        </p:nvSpPr>
        <p:spPr>
          <a:xfrm>
            <a:off x="2932194" y="6393952"/>
            <a:ext cx="110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18</a:t>
            </a:r>
            <a:r>
              <a:rPr kumimoji="1" lang="ko-KR" altLang="en-US" sz="1600" dirty="0"/>
              <a:t>개 센서</a:t>
            </a:r>
            <a:endParaRPr kumimoji="1"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C28EE-2904-28C1-6D04-CAA06CD590F4}"/>
              </a:ext>
            </a:extLst>
          </p:cNvPr>
          <p:cNvSpPr txBox="1"/>
          <p:nvPr/>
        </p:nvSpPr>
        <p:spPr>
          <a:xfrm>
            <a:off x="8510034" y="6393952"/>
            <a:ext cx="110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10</a:t>
            </a:r>
            <a:r>
              <a:rPr kumimoji="1" lang="ko-KR" altLang="en-US" sz="1600" dirty="0"/>
              <a:t>개 센서</a:t>
            </a:r>
            <a:endParaRPr kumimoji="1"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3E4130-6E79-635B-2AF3-2328B8F75839}"/>
              </a:ext>
            </a:extLst>
          </p:cNvPr>
          <p:cNvSpPr/>
          <p:nvPr/>
        </p:nvSpPr>
        <p:spPr>
          <a:xfrm>
            <a:off x="6472697" y="3966681"/>
            <a:ext cx="5497040" cy="1390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072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클라이언트가 웹에서 설정한 센서만 사용 가능 기능 구현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260D3-60D0-064A-A17B-84A68BB4C866}"/>
              </a:ext>
            </a:extLst>
          </p:cNvPr>
          <p:cNvSpPr txBox="1"/>
          <p:nvPr/>
        </p:nvSpPr>
        <p:spPr>
          <a:xfrm>
            <a:off x="1326408" y="1148469"/>
            <a:ext cx="1075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2.</a:t>
            </a:r>
            <a:r>
              <a:rPr kumimoji="1" lang="ko-KR" altLang="en-US" sz="1600" dirty="0"/>
              <a:t> 사용할 센서들이 측정하는 데이터 수를 미리 지정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그에 맞는 버퍼 변수 생성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HashMap</a:t>
            </a:r>
            <a:r>
              <a:rPr kumimoji="1" lang="ko-KR" altLang="en-US" sz="1600" dirty="0"/>
              <a:t>이용 </a:t>
            </a:r>
            <a:r>
              <a:rPr kumimoji="1" lang="en-US" altLang="ko-KR" sz="1600" dirty="0"/>
              <a:t>(python</a:t>
            </a:r>
            <a:r>
              <a:rPr kumimoji="1" lang="ko-KR" altLang="en-US" sz="1600" dirty="0"/>
              <a:t>의 </a:t>
            </a:r>
            <a:r>
              <a:rPr kumimoji="1" lang="en-US" altLang="ko-KR" sz="1600" dirty="0" err="1"/>
              <a:t>dict</a:t>
            </a:r>
            <a:r>
              <a:rPr kumimoji="1" lang="ko-KR" altLang="en-US" sz="1600" dirty="0"/>
              <a:t>형과 유사</a:t>
            </a:r>
            <a:r>
              <a:rPr kumimoji="1" lang="en-US" altLang="ko-KR" sz="16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A90ED-FD81-2F6E-A974-B4890C55E0C8}"/>
              </a:ext>
            </a:extLst>
          </p:cNvPr>
          <p:cNvSpPr txBox="1"/>
          <p:nvPr/>
        </p:nvSpPr>
        <p:spPr>
          <a:xfrm>
            <a:off x="990077" y="696116"/>
            <a:ext cx="979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해결방안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93933B-A7A3-65FB-D5F7-4CF3ABDD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1924396"/>
            <a:ext cx="9974580" cy="1304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FA356-5E5E-7987-5E10-1BE6247544FD}"/>
              </a:ext>
            </a:extLst>
          </p:cNvPr>
          <p:cNvSpPr txBox="1"/>
          <p:nvPr/>
        </p:nvSpPr>
        <p:spPr>
          <a:xfrm>
            <a:off x="1497330" y="1482136"/>
            <a:ext cx="979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(1</a:t>
            </a:r>
            <a:r>
              <a:rPr kumimoji="1" lang="ko-KR" altLang="en-US" sz="1400" dirty="0"/>
              <a:t>개 측정 센서는 </a:t>
            </a:r>
            <a:r>
              <a:rPr kumimoji="1" lang="en-US" altLang="ko-KR" sz="1400" dirty="0" err="1"/>
              <a:t>frame_num</a:t>
            </a:r>
            <a:r>
              <a:rPr kumimoji="1" lang="en-US" altLang="ko-KR" sz="1400" dirty="0"/>
              <a:t>, time, count, value // 3</a:t>
            </a:r>
            <a:r>
              <a:rPr kumimoji="1" lang="ko-KR" altLang="en-US" sz="1400" dirty="0"/>
              <a:t>개 측정 센서는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frame_num</a:t>
            </a:r>
            <a:r>
              <a:rPr kumimoji="1" lang="en-US" altLang="ko-KR" sz="1400" dirty="0"/>
              <a:t>, time, count, x, y, z)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F94CBD-F7A1-DE9E-28B1-C06402242C8C}"/>
              </a:ext>
            </a:extLst>
          </p:cNvPr>
          <p:cNvSpPr/>
          <p:nvPr/>
        </p:nvSpPr>
        <p:spPr>
          <a:xfrm>
            <a:off x="3620916" y="1859598"/>
            <a:ext cx="3945744" cy="300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747D22-9042-E28C-E999-307AB43ECF2A}"/>
              </a:ext>
            </a:extLst>
          </p:cNvPr>
          <p:cNvSpPr/>
          <p:nvPr/>
        </p:nvSpPr>
        <p:spPr>
          <a:xfrm>
            <a:off x="3620916" y="2182015"/>
            <a:ext cx="6208884" cy="195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68FB6A-44E9-0CA6-3635-E6A95BB8D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59" y="3961908"/>
            <a:ext cx="6629400" cy="24839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D889D2-052E-FC2E-AD47-4A07183184D0}"/>
              </a:ext>
            </a:extLst>
          </p:cNvPr>
          <p:cNvSpPr txBox="1"/>
          <p:nvPr/>
        </p:nvSpPr>
        <p:spPr>
          <a:xfrm>
            <a:off x="1326408" y="3526600"/>
            <a:ext cx="9791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3.</a:t>
            </a:r>
            <a:r>
              <a:rPr kumimoji="1" lang="ko-KR" altLang="en-US" sz="1600" dirty="0"/>
              <a:t> 실질적인 측정을 하는 </a:t>
            </a:r>
            <a:r>
              <a:rPr kumimoji="1" lang="en-US" altLang="ko-KR" sz="1600" dirty="0" err="1"/>
              <a:t>onSensorChanged</a:t>
            </a:r>
            <a:r>
              <a:rPr kumimoji="1" lang="en-US" altLang="ko-KR" sz="1600" dirty="0"/>
              <a:t>()</a:t>
            </a:r>
            <a:r>
              <a:rPr kumimoji="1" lang="ko-KR" altLang="en-US" sz="1600" dirty="0"/>
              <a:t>함수에서는 데이터의 </a:t>
            </a:r>
            <a:r>
              <a:rPr kumimoji="1" lang="ko-KR" altLang="en-US" sz="1600" dirty="0" err="1"/>
              <a:t>갯수에</a:t>
            </a:r>
            <a:r>
              <a:rPr kumimoji="1" lang="ko-KR" altLang="en-US" sz="1600" dirty="0"/>
              <a:t> 따라 함수 실행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코드 간소화</a:t>
            </a:r>
            <a:endParaRPr kumimoji="1" lang="en-US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627CDB-B8DC-1A4A-8A3A-55ED23C5E9DA}"/>
              </a:ext>
            </a:extLst>
          </p:cNvPr>
          <p:cNvSpPr/>
          <p:nvPr/>
        </p:nvSpPr>
        <p:spPr>
          <a:xfrm>
            <a:off x="2091691" y="4896116"/>
            <a:ext cx="5943600" cy="1390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254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클라이언트가 웹에서 설정한 센서만 사용 가능 기능 구현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260D3-60D0-064A-A17B-84A68BB4C866}"/>
              </a:ext>
            </a:extLst>
          </p:cNvPr>
          <p:cNvSpPr txBox="1"/>
          <p:nvPr/>
        </p:nvSpPr>
        <p:spPr>
          <a:xfrm>
            <a:off x="1326408" y="1159670"/>
            <a:ext cx="9791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4.</a:t>
            </a:r>
            <a:r>
              <a:rPr kumimoji="1" lang="ko-KR" altLang="en-US" sz="1600" dirty="0"/>
              <a:t> 전체 </a:t>
            </a:r>
            <a:r>
              <a:rPr kumimoji="1" lang="en-US" altLang="ko-KR" sz="1600" dirty="0"/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A90ED-FD81-2F6E-A974-B4890C55E0C8}"/>
              </a:ext>
            </a:extLst>
          </p:cNvPr>
          <p:cNvSpPr txBox="1"/>
          <p:nvPr/>
        </p:nvSpPr>
        <p:spPr>
          <a:xfrm>
            <a:off x="990077" y="696116"/>
            <a:ext cx="979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해결방안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32DB5F-23EE-7422-6733-CDD62C69D2AC}"/>
              </a:ext>
            </a:extLst>
          </p:cNvPr>
          <p:cNvSpPr/>
          <p:nvPr/>
        </p:nvSpPr>
        <p:spPr>
          <a:xfrm>
            <a:off x="2080260" y="1673126"/>
            <a:ext cx="1577340" cy="132588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사용가능한 센서 중 사용할 센서 선정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7A7B6E3-13AF-BC36-0040-FA2917B901A7}"/>
              </a:ext>
            </a:extLst>
          </p:cNvPr>
          <p:cNvCxnSpPr>
            <a:cxnSpLocks/>
          </p:cNvCxnSpPr>
          <p:nvPr/>
        </p:nvCxnSpPr>
        <p:spPr>
          <a:xfrm>
            <a:off x="3786187" y="2268660"/>
            <a:ext cx="5114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BBAD0-A05D-1CB7-19A2-354930C8F5E1}"/>
              </a:ext>
            </a:extLst>
          </p:cNvPr>
          <p:cNvSpPr/>
          <p:nvPr/>
        </p:nvSpPr>
        <p:spPr>
          <a:xfrm>
            <a:off x="4400550" y="1673126"/>
            <a:ext cx="1577340" cy="132588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센서들의 데이터 수를 저장하는 코드 작성</a:t>
            </a:r>
            <a:endParaRPr kumimoji="1" lang="ko-Kore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55E0E3-DDB5-9D1C-8CB6-60F1FE466444}"/>
              </a:ext>
            </a:extLst>
          </p:cNvPr>
          <p:cNvCxnSpPr>
            <a:cxnSpLocks/>
          </p:cNvCxnSpPr>
          <p:nvPr/>
        </p:nvCxnSpPr>
        <p:spPr>
          <a:xfrm>
            <a:off x="6129337" y="2268660"/>
            <a:ext cx="5114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1CD54F-8CB8-B7D2-1A0A-B7AF31DBE8EF}"/>
              </a:ext>
            </a:extLst>
          </p:cNvPr>
          <p:cNvSpPr/>
          <p:nvPr/>
        </p:nvSpPr>
        <p:spPr>
          <a:xfrm>
            <a:off x="6747510" y="1673126"/>
            <a:ext cx="1577340" cy="132588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데이터</a:t>
            </a:r>
            <a:r>
              <a:rPr kumimoji="1" lang="ko-KR" altLang="en-US" sz="1600" dirty="0"/>
              <a:t> 수에 따른 </a:t>
            </a:r>
            <a:r>
              <a:rPr kumimoji="1" lang="ko-KR" altLang="en-US" sz="1600" dirty="0" err="1"/>
              <a:t>센서별</a:t>
            </a:r>
            <a:r>
              <a:rPr kumimoji="1" lang="ko-KR" altLang="en-US" sz="1600" dirty="0"/>
              <a:t> 변수 생성</a:t>
            </a:r>
            <a:endParaRPr kumimoji="1" lang="ko-Kore-KR" altLang="en-US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E3398A-F58F-E64E-7890-F6EA608EC0DE}"/>
              </a:ext>
            </a:extLst>
          </p:cNvPr>
          <p:cNvCxnSpPr>
            <a:cxnSpLocks/>
          </p:cNvCxnSpPr>
          <p:nvPr/>
        </p:nvCxnSpPr>
        <p:spPr>
          <a:xfrm>
            <a:off x="8431054" y="2268660"/>
            <a:ext cx="5114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C9E85B-1163-1021-F640-996C95A4A5D9}"/>
              </a:ext>
            </a:extLst>
          </p:cNvPr>
          <p:cNvSpPr/>
          <p:nvPr/>
        </p:nvSpPr>
        <p:spPr>
          <a:xfrm>
            <a:off x="9008923" y="1673126"/>
            <a:ext cx="1577340" cy="132588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측정 시 센서의 데이터 수에 따른 함수 실행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C0E1C-44A9-5A80-9284-1A8A241E9A24}"/>
              </a:ext>
            </a:extLst>
          </p:cNvPr>
          <p:cNvCxnSpPr/>
          <p:nvPr/>
        </p:nvCxnSpPr>
        <p:spPr>
          <a:xfrm flipH="1">
            <a:off x="9566910" y="2736116"/>
            <a:ext cx="240030" cy="994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DA06B-5D36-8D27-0009-C38BB8D1C358}"/>
              </a:ext>
            </a:extLst>
          </p:cNvPr>
          <p:cNvSpPr txBox="1"/>
          <p:nvPr/>
        </p:nvSpPr>
        <p:spPr>
          <a:xfrm>
            <a:off x="7629525" y="3769608"/>
            <a:ext cx="4354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측정된 데이터를 버퍼에 저장</a:t>
            </a:r>
            <a:r>
              <a:rPr kumimoji="1" lang="en-US" altLang="ko-KR" sz="1600" dirty="0"/>
              <a:t>,</a:t>
            </a:r>
          </a:p>
          <a:p>
            <a:r>
              <a:rPr kumimoji="1" lang="ko-KR" altLang="en-US" sz="1600" dirty="0"/>
              <a:t>사용자가 지정한 주기별로 전송 및 버퍼 초기화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9438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551</Words>
  <Application>Microsoft Macintosh PowerPoint</Application>
  <PresentationFormat>와이드스크린</PresentationFormat>
  <Paragraphs>60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220809 주간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220330 주간 보고</dc:title>
  <dc:creator>방근호</dc:creator>
  <cp:lastModifiedBy>방근호</cp:lastModifiedBy>
  <cp:revision>36</cp:revision>
  <dcterms:created xsi:type="dcterms:W3CDTF">2022-03-30T14:29:09Z</dcterms:created>
  <dcterms:modified xsi:type="dcterms:W3CDTF">2022-08-09T07:50:48Z</dcterms:modified>
</cp:coreProperties>
</file>