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76" r:id="rId4"/>
    <p:sldId id="301" r:id="rId5"/>
    <p:sldId id="302" r:id="rId6"/>
    <p:sldId id="303" r:id="rId7"/>
    <p:sldId id="296" r:id="rId8"/>
    <p:sldId id="304" r:id="rId9"/>
    <p:sldId id="305" r:id="rId10"/>
    <p:sldId id="306" r:id="rId11"/>
    <p:sldId id="298" r:id="rId12"/>
    <p:sldId id="30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2"/>
    <p:restoredTop sz="93695"/>
  </p:normalViewPr>
  <p:slideViewPr>
    <p:cSldViewPr snapToGrid="0" snapToObjects="1">
      <p:cViewPr varScale="1">
        <p:scale>
          <a:sx n="113" d="100"/>
          <a:sy n="113" d="100"/>
        </p:scale>
        <p:origin x="20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7375-DBB2-E646-B519-D5E43CC61593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1CA38-BB7F-E74B-86B6-00FCA714426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733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6CA1-B903-6849-B2D6-1C56E0B78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A6E14-D8C4-2D41-AC53-2021B3436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AEB85-03E9-0D47-80AF-230F3E19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844B0-BB7D-1841-A9D6-1E848FA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88D48-A00D-6041-8C44-288379DC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020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2305-08B0-C241-8CB3-A8A34446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4180F-1830-0842-AA4A-F8AAFD23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22816-E129-8741-B786-1B2491AC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67AEF-B812-944E-9538-0FA125D4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0190-557F-D146-BC9F-5042AA0E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23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F3391F-E53B-FA44-8DB5-8D165220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AAAB15-70F8-6F4C-9973-5F09DD5B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2676F-7B06-9C47-B610-3335C939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A7B25-0F4F-9540-B85F-68833F9A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0EC81-2D64-6A4D-8156-F1B29C62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99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B0499-FC53-3C48-9683-13C923C0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984E2-0264-6C42-91DE-7423840F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6F12A-B2FA-9C49-9FF9-5DEAC49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FA3DF-B71D-8042-ADA0-AD54568B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689C7-5A30-7F47-AD42-C1B9E666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95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AE52F-2509-4E44-A28E-265E6D2B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8F43A-61D8-6349-9C62-48E5466A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7815-DCB8-484A-B2C5-4D40754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19064-92ED-5745-B3D3-A8CD43A6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FAF0E-F7FC-7143-AD97-BD18E62B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69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F2A47-F3C2-624C-9AEA-DE9CC3D2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0C28F-B98B-A241-85D2-160D395B3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DB3DF-B7BA-9749-AD08-1DDB13F9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66D9E-C337-A34A-BFFA-DF728E89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D98C0-C6F4-9F42-B9E6-2B2425AA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B7863-8382-A742-A777-5DA5FAD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8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52247-B732-C742-8F7E-934F2F77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E330F-FBE8-D547-A0A1-B6B5557F5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33186-9580-A64B-A177-1BE8C6D24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8292FC-01F8-F441-BA11-658804ECE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9740A-D1B1-AE46-A23F-8A4AA9ACF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CBFDA4-A2E2-214A-B7F1-CB0F2FCE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BD5CC4-21BE-C845-A292-38993508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EC3328-0797-3D4B-8ADD-A8234AC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754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5A6A0-3CE9-5842-B6F3-62BC1D56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A4F0-247A-624B-AD2A-AB6C4D26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3E04E1-6402-BF4C-8F41-62CE7105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3FFB2-8962-6243-A760-87F917B3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88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F7BBD4-E786-EF47-8C91-91213522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FBE57B-E932-5448-84B5-DC0E4A4D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8878B-523D-6F44-B77F-C28E5937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819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DF89-A615-E741-859F-723D3BF4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4CE35-41E6-DA42-ACBA-BFBDE724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CAEC1-5F0F-BF46-A062-3937D8E69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81BD8-CB73-8046-9B2D-EB383269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C2CBB-5256-EB4F-9F29-2A49DA70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66E55-CD63-0E47-ABB2-8FCCC24E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465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D1D45-0CE7-9E4A-9003-423E6FA5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F875AB-8C60-474C-9CCA-70AECFBCC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6B101-864C-844D-AC6C-6843E5321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CED90-DA24-6B4E-9631-8AC71D49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DBA7B-CCE5-BA4C-B01B-7D995FF7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BCCD7-FCB4-C648-8371-487153F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89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2BEE8E-5ADB-AB44-A763-8B5D1599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702E8-B5FD-7745-94B6-92E305C7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F3ED6-B67C-BF4C-BB64-60ACC5DFB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8181A-30F9-BB4D-BD9C-CD9D94875B07}" type="datetimeFigureOut">
              <a:rPr kumimoji="1" lang="ko-Kore-KR" altLang="en-US" smtClean="0"/>
              <a:t>2022. 8. 22.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5DC5B-0FEA-2444-9D7D-3F7A1CDE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F3031-CAED-BE45-BEBC-E84C8DCB8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BB7D-4D11-7143-A86F-2FA0341B65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31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banggeunho/amc_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monitoring-device-state/doze-standby?hl=k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uare.github.io/retrof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6F3F13-DF4C-254A-B228-54B2F6D85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kumimoji="1" lang="en-US" altLang="ko-Kore-KR" sz="5400" dirty="0">
                <a:solidFill>
                  <a:srgbClr val="FFFFFF"/>
                </a:solidFill>
                <a:latin typeface="+mn-ea"/>
                <a:ea typeface="+mn-ea"/>
              </a:rPr>
              <a:t>2208</a:t>
            </a:r>
            <a:r>
              <a:rPr kumimoji="1" lang="en-US" altLang="ko-KR" sz="5400" dirty="0">
                <a:solidFill>
                  <a:srgbClr val="FFFFFF"/>
                </a:solidFill>
                <a:latin typeface="+mn-ea"/>
                <a:ea typeface="+mn-ea"/>
              </a:rPr>
              <a:t>23</a:t>
            </a:r>
            <a:r>
              <a:rPr kumimoji="1" lang="en-US" altLang="ko-Kore-KR" sz="54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ko-KR" altLang="en-US" sz="5400" dirty="0">
                <a:solidFill>
                  <a:srgbClr val="FFFFFF"/>
                </a:solidFill>
                <a:latin typeface="+mn-ea"/>
                <a:ea typeface="+mn-ea"/>
              </a:rPr>
              <a:t>주간 보고</a:t>
            </a:r>
            <a:endParaRPr kumimoji="1" lang="ko-Kore-KR" altLang="en-US" sz="54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BB3D65A8-5202-78A3-65D7-5FDDD276C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6BF91-5FE1-624A-B6DB-6BD473A90304}"/>
              </a:ext>
            </a:extLst>
          </p:cNvPr>
          <p:cNvSpPr txBox="1"/>
          <p:nvPr/>
        </p:nvSpPr>
        <p:spPr>
          <a:xfrm>
            <a:off x="9433932" y="4683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273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5. API </a:t>
            </a:r>
            <a:r>
              <a:rPr kumimoji="1" lang="en-US" altLang="ko-Kore-KR" sz="2800" dirty="0" err="1"/>
              <a:t>Paramter</a:t>
            </a:r>
            <a:r>
              <a:rPr kumimoji="1" lang="en-US" altLang="ko-Kore-KR" sz="2800" dirty="0"/>
              <a:t> </a:t>
            </a:r>
            <a:r>
              <a:rPr kumimoji="1" lang="ko-Kore-KR" altLang="en-US" sz="2800" dirty="0"/>
              <a:t>공유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90AE-F500-2B5B-1A49-D7935DF64A68}"/>
              </a:ext>
            </a:extLst>
          </p:cNvPr>
          <p:cNvSpPr txBox="1"/>
          <p:nvPr/>
        </p:nvSpPr>
        <p:spPr>
          <a:xfrm>
            <a:off x="506391" y="643065"/>
            <a:ext cx="5589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워치에서 서버로 보내주는 데이터 파라미터 공유 </a:t>
            </a:r>
            <a:r>
              <a:rPr kumimoji="1" lang="en-US" altLang="ko-Kore-KR" sz="1600" dirty="0"/>
              <a:t>(</a:t>
            </a:r>
            <a:r>
              <a:rPr kumimoji="1" lang="ko-Kore-KR" altLang="en-US" sz="1600" dirty="0"/>
              <a:t>초안</a:t>
            </a:r>
            <a:r>
              <a:rPr kumimoji="1" lang="en-US" altLang="ko-Kore-KR" sz="1600" dirty="0"/>
              <a:t>)</a:t>
            </a: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4D25AE-B1B4-4E46-0A1F-668FA1E7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38" y="990824"/>
            <a:ext cx="3580440" cy="5233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901DDE-BF51-D084-AEE5-DF9EDD57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56" y="2239559"/>
            <a:ext cx="4962877" cy="43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6.</a:t>
            </a:r>
            <a:r>
              <a:rPr kumimoji="1" lang="ko-KR" altLang="en-US" sz="2800" dirty="0"/>
              <a:t> 측정 테스트</a:t>
            </a:r>
            <a:endParaRPr kumimoji="1" lang="ko-Kore-KR" altLang="en-US" sz="28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16F5A5E-4F37-9DCF-B8AA-58A0C2AEE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85762"/>
              </p:ext>
            </p:extLst>
          </p:nvPr>
        </p:nvGraphicFramePr>
        <p:xfrm>
          <a:off x="2731911" y="1214966"/>
          <a:ext cx="672817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089">
                  <a:extLst>
                    <a:ext uri="{9D8B030D-6E8A-4147-A177-3AD203B41FA5}">
                      <a16:colId xmlns:a16="http://schemas.microsoft.com/office/drawing/2014/main" val="2014580879"/>
                    </a:ext>
                  </a:extLst>
                </a:gridCol>
                <a:gridCol w="3364089">
                  <a:extLst>
                    <a:ext uri="{9D8B030D-6E8A-4147-A177-3AD203B41FA5}">
                      <a16:colId xmlns:a16="http://schemas.microsoft.com/office/drawing/2014/main" val="8867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측정시간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갤럭시 워치</a:t>
                      </a:r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착용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약 </a:t>
                      </a: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시간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갤럭시 워치</a:t>
                      </a:r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충전중인상태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끊김 없었음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8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Fossil gen5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착용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약 </a:t>
                      </a:r>
                      <a:r>
                        <a:rPr lang="en-US" altLang="ko-Kore-KR" dirty="0"/>
                        <a:t>1</a:t>
                      </a:r>
                      <a:r>
                        <a:rPr lang="ko-Kore-KR" altLang="en-US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8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Fossil gen5(</a:t>
                      </a:r>
                      <a:r>
                        <a:rPr lang="ko-Kore-KR" altLang="en-US" dirty="0"/>
                        <a:t>충전중인 상태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시간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6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Android emulator(google)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충전상태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끊김 없었음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850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408F11-DBB1-73DD-BC7C-7DA52BC858D8}"/>
              </a:ext>
            </a:extLst>
          </p:cNvPr>
          <p:cNvSpPr txBox="1"/>
          <p:nvPr/>
        </p:nvSpPr>
        <p:spPr>
          <a:xfrm>
            <a:off x="3193146" y="4385194"/>
            <a:ext cx="60524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1</a:t>
            </a:r>
            <a:r>
              <a:rPr kumimoji="1" lang="en-US" altLang="ko-KR" sz="1600" dirty="0"/>
              <a:t>. </a:t>
            </a:r>
            <a:r>
              <a:rPr kumimoji="1" lang="ko-Kore-KR" altLang="en-US" sz="1600" dirty="0"/>
              <a:t>갤럭시워치 배터리 </a:t>
            </a:r>
            <a:r>
              <a:rPr kumimoji="1" lang="en-US" altLang="ko-Kore-KR" sz="1600" dirty="0"/>
              <a:t>9</a:t>
            </a:r>
            <a:r>
              <a:rPr kumimoji="1" lang="en-US" altLang="ko-KR" sz="1600" dirty="0"/>
              <a:t>5% </a:t>
            </a:r>
            <a:r>
              <a:rPr kumimoji="1" lang="ko-KR" altLang="en-US" sz="1600" dirty="0"/>
              <a:t>상태에서 약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시간 측정 후 배터리 방전</a:t>
            </a:r>
            <a:r>
              <a:rPr kumimoji="1" lang="en-US" altLang="ko-KR" sz="1600" dirty="0"/>
              <a:t>,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2. </a:t>
            </a:r>
            <a:r>
              <a:rPr kumimoji="1" lang="ko-KR" altLang="en-US" sz="1600" dirty="0"/>
              <a:t>화면이 꺼져도 서버에 요청은 주기적으로 들어오는 것을 확인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3. </a:t>
            </a:r>
            <a:r>
              <a:rPr kumimoji="1" lang="ko-KR" altLang="en-US" sz="1600" dirty="0"/>
              <a:t>충전상태인 경우 어플 튕김 없이 지속적으로 서버로 요청이 들어오는 것을 확인</a:t>
            </a:r>
            <a:r>
              <a:rPr kumimoji="1" lang="en-US" altLang="ko-KR" sz="1600" dirty="0"/>
              <a:t>(2</a:t>
            </a:r>
            <a:r>
              <a:rPr kumimoji="1" lang="ko-KR" altLang="en-US" sz="1600" dirty="0"/>
              <a:t>일동안 테스트 진행</a:t>
            </a:r>
            <a:r>
              <a:rPr kumimoji="1" lang="en-US" altLang="ko-KR" sz="1600" dirty="0"/>
              <a:t>)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4. Fossil gen5</a:t>
            </a:r>
            <a:r>
              <a:rPr kumimoji="1" lang="ko-KR" altLang="en-US" sz="1600" dirty="0"/>
              <a:t>는 다시 테스트 예정</a:t>
            </a:r>
            <a:r>
              <a:rPr kumimoji="1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38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7.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Github</a:t>
            </a:r>
            <a:r>
              <a:rPr kumimoji="1" lang="en-US" altLang="ko-KR" sz="2800" dirty="0"/>
              <a:t> : </a:t>
            </a:r>
            <a:r>
              <a:rPr kumimoji="1" lang="en-US" altLang="ko-KR" sz="2800" dirty="0">
                <a:hlinkClick r:id="rId2"/>
              </a:rPr>
              <a:t>https://github.com/banggeunho/amc_project</a:t>
            </a:r>
            <a:endParaRPr kumimoji="1"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26F3A-6D2C-8FA6-E94D-096036F4E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4" y="1091811"/>
            <a:ext cx="5720154" cy="46743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55AAF0-5717-12A6-25CF-4056403FA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948267"/>
            <a:ext cx="4665072" cy="40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0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FA38D-3A43-054C-AA72-837671173412}"/>
              </a:ext>
            </a:extLst>
          </p:cNvPr>
          <p:cNvSpPr txBox="1"/>
          <p:nvPr/>
        </p:nvSpPr>
        <p:spPr>
          <a:xfrm>
            <a:off x="0" y="152042"/>
            <a:ext cx="421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진행사항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71804-FE06-D69E-DDCC-5C92638E34DF}"/>
              </a:ext>
            </a:extLst>
          </p:cNvPr>
          <p:cNvSpPr txBox="1"/>
          <p:nvPr/>
        </p:nvSpPr>
        <p:spPr>
          <a:xfrm>
            <a:off x="253094" y="1039257"/>
            <a:ext cx="1137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1.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Android Doze mode </a:t>
            </a:r>
            <a:r>
              <a:rPr kumimoji="1" lang="ko-KR" altLang="en-US" sz="2000" dirty="0"/>
              <a:t>해결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배터리 절약을 위해 기기의 움직임이 없을 시 네트워크 사용 제한하는 모드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8F8B1-E108-11DA-1ED5-97E3FE55B918}"/>
              </a:ext>
            </a:extLst>
          </p:cNvPr>
          <p:cNvSpPr txBox="1"/>
          <p:nvPr/>
        </p:nvSpPr>
        <p:spPr>
          <a:xfrm>
            <a:off x="253094" y="1618929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UI/UX</a:t>
            </a:r>
            <a:r>
              <a:rPr kumimoji="1" lang="ko-KR" altLang="en-US" sz="2000" dirty="0"/>
              <a:t> 수정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서버와의 연결 상태를 나타내는 </a:t>
            </a:r>
            <a:r>
              <a:rPr kumimoji="1" lang="en-US" altLang="ko-KR" sz="2000" dirty="0"/>
              <a:t>text view, </a:t>
            </a:r>
            <a:r>
              <a:rPr kumimoji="1" lang="ko-KR" altLang="en-US" sz="2000" dirty="0"/>
              <a:t>측정버튼 클릭 시 </a:t>
            </a:r>
            <a:r>
              <a:rPr kumimoji="1" lang="en-US" altLang="ko-KR" sz="2000" dirty="0"/>
              <a:t>dialog </a:t>
            </a:r>
            <a:r>
              <a:rPr kumimoji="1" lang="ko-KR" altLang="en-US" sz="2000" dirty="0"/>
              <a:t>추가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7BC3-2535-4E51-8B4B-6DAF4476D943}"/>
              </a:ext>
            </a:extLst>
          </p:cNvPr>
          <p:cNvSpPr txBox="1"/>
          <p:nvPr/>
        </p:nvSpPr>
        <p:spPr>
          <a:xfrm>
            <a:off x="253094" y="2198601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데이터 전송 포맷 변경</a:t>
            </a:r>
            <a:r>
              <a:rPr kumimoji="1" lang="en-US" altLang="ko-KR" sz="2000" dirty="0"/>
              <a:t>(body from HTML post form -&gt; JSON Object)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F8DA9-246F-A5C8-24A2-F29FA0D235D8}"/>
              </a:ext>
            </a:extLst>
          </p:cNvPr>
          <p:cNvSpPr txBox="1"/>
          <p:nvPr/>
        </p:nvSpPr>
        <p:spPr>
          <a:xfrm>
            <a:off x="253094" y="277827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4.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http </a:t>
            </a:r>
            <a:r>
              <a:rPr kumimoji="1" lang="ko-KR" altLang="en-US" sz="2000" dirty="0"/>
              <a:t>통신 라이브러리 변경 </a:t>
            </a:r>
            <a:r>
              <a:rPr kumimoji="1" lang="en-US" altLang="ko-KR" sz="2000" dirty="0"/>
              <a:t>(java</a:t>
            </a:r>
            <a:r>
              <a:rPr kumimoji="1" lang="ko-KR" altLang="en-US" sz="2000" dirty="0"/>
              <a:t> 기본 </a:t>
            </a:r>
            <a:r>
              <a:rPr kumimoji="1" lang="en-US" altLang="ko-KR" sz="2000" dirty="0" err="1"/>
              <a:t>Httpconnection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라이브러리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Retrofit2)</a:t>
            </a:r>
            <a:endParaRPr kumimoji="1" lang="ko-Kore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9F3BB-1ADB-5009-2552-A5E15DB0A072}"/>
              </a:ext>
            </a:extLst>
          </p:cNvPr>
          <p:cNvSpPr txBox="1"/>
          <p:nvPr/>
        </p:nvSpPr>
        <p:spPr>
          <a:xfrm>
            <a:off x="253094" y="3932104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6.</a:t>
            </a:r>
            <a:r>
              <a:rPr kumimoji="1" lang="ko-KR" altLang="en-US" sz="2000" dirty="0"/>
              <a:t> 임시 로컬서버를 사용한 측정 테스트 </a:t>
            </a:r>
            <a:r>
              <a:rPr kumimoji="1" lang="en-US" altLang="ko-KR" sz="2000" dirty="0"/>
              <a:t>(galaxy watch, emulator)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968D2-1E54-03A2-79E3-5FBD89C085EB}"/>
              </a:ext>
            </a:extLst>
          </p:cNvPr>
          <p:cNvSpPr txBox="1"/>
          <p:nvPr/>
        </p:nvSpPr>
        <p:spPr>
          <a:xfrm>
            <a:off x="253094" y="3357945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5.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Api</a:t>
            </a:r>
            <a:r>
              <a:rPr kumimoji="1" lang="en-US" altLang="ko-KR" sz="2000" dirty="0"/>
              <a:t> </a:t>
            </a:r>
            <a:r>
              <a:rPr kumimoji="1" lang="en-US" altLang="ko-KR" sz="2000" dirty="0" err="1"/>
              <a:t>parmater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공유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서버에 전송할 데이터 </a:t>
            </a:r>
            <a:r>
              <a:rPr kumimoji="1" lang="en-US" altLang="ko-KR" sz="2000" dirty="0"/>
              <a:t>parameter)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B38C1-40B2-24A5-1647-1D6428D302B9}"/>
              </a:ext>
            </a:extLst>
          </p:cNvPr>
          <p:cNvSpPr txBox="1"/>
          <p:nvPr/>
        </p:nvSpPr>
        <p:spPr>
          <a:xfrm>
            <a:off x="253094" y="457687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7.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Github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63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Doze mode(</a:t>
            </a:r>
            <a:r>
              <a:rPr kumimoji="1" lang="ko-KR" altLang="en-US" sz="2800" dirty="0"/>
              <a:t>잠자기 모드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해결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6ADB-F092-96ED-AFE1-F2F8DB329628}"/>
              </a:ext>
            </a:extLst>
          </p:cNvPr>
          <p:cNvSpPr txBox="1"/>
          <p:nvPr/>
        </p:nvSpPr>
        <p:spPr>
          <a:xfrm>
            <a:off x="622215" y="68639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배터리 절약을 위해 움직임이 없을 시 일부 기능 제한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백그라운드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네트워크 등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70D0E-E064-6990-3ED1-459F4F5BEE4F}"/>
              </a:ext>
            </a:extLst>
          </p:cNvPr>
          <p:cNvSpPr txBox="1"/>
          <p:nvPr/>
        </p:nvSpPr>
        <p:spPr>
          <a:xfrm>
            <a:off x="622215" y="108650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-&gt; galaxy watch</a:t>
            </a:r>
            <a:r>
              <a:rPr kumimoji="1" lang="ko-Kore-KR" altLang="en-US" sz="2000" dirty="0"/>
              <a:t>에서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doze mode</a:t>
            </a:r>
            <a:r>
              <a:rPr kumimoji="1" lang="ko-KR" altLang="en-US" sz="2000" dirty="0"/>
              <a:t>에 빠지는 것을 발견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7C25C9-AD20-1BEC-2912-C6B859C9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5" y="1657756"/>
            <a:ext cx="5757540" cy="307545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EDCBBB-3514-D567-1A4A-37A5556F7269}"/>
              </a:ext>
            </a:extLst>
          </p:cNvPr>
          <p:cNvSpPr/>
          <p:nvPr/>
        </p:nvSpPr>
        <p:spPr>
          <a:xfrm>
            <a:off x="861265" y="2238865"/>
            <a:ext cx="2034334" cy="511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BCACD-1C99-E194-453B-61F9DDD1A03D}"/>
              </a:ext>
            </a:extLst>
          </p:cNvPr>
          <p:cNvSpPr txBox="1"/>
          <p:nvPr/>
        </p:nvSpPr>
        <p:spPr>
          <a:xfrm>
            <a:off x="6096000" y="1709606"/>
            <a:ext cx="6002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워치의</a:t>
            </a:r>
            <a:r>
              <a:rPr kumimoji="1" lang="ko-KR" altLang="en-US" sz="1600" dirty="0"/>
              <a:t> 화면이 </a:t>
            </a:r>
            <a:r>
              <a:rPr kumimoji="1" lang="ko-KR" altLang="en-US" sz="1600" dirty="0" err="1"/>
              <a:t>켜져있으면</a:t>
            </a:r>
            <a:r>
              <a:rPr kumimoji="1" lang="ko-KR" altLang="en-US" sz="1600" dirty="0"/>
              <a:t> 정상적으로 측정 및 서버로 전송이 되는 것을 확인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하지만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화면이 꺼지면 일정 시간이 지난 뒤 측정은 진행되나 서버에 요청이 들어오지 않고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다음 화면이 다시 켜지면 서버에 요청이 한꺼번에 들어가는 현상 발생</a:t>
            </a:r>
            <a:endParaRPr kumimoji="1"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F3B48D-B94F-A674-F456-CBF94FD1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7" y="3896666"/>
            <a:ext cx="5980339" cy="2695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9A80-AD63-21CE-C707-5071AA7C6EF7}"/>
              </a:ext>
            </a:extLst>
          </p:cNvPr>
          <p:cNvSpPr txBox="1"/>
          <p:nvPr/>
        </p:nvSpPr>
        <p:spPr>
          <a:xfrm>
            <a:off x="6096000" y="3827541"/>
            <a:ext cx="6002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해결방법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배터리절약을 하지 않도록 앱을 </a:t>
            </a:r>
            <a:r>
              <a:rPr kumimoji="1" lang="en-US" altLang="ko-KR" sz="1600" dirty="0"/>
              <a:t>white list</a:t>
            </a:r>
            <a:r>
              <a:rPr kumimoji="1" lang="ko-KR" altLang="en-US" sz="1600" dirty="0"/>
              <a:t>에 등록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AlarmManger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통해 주기적 알람을 통해 기기를 깨우기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en-US" altLang="ko-KR" sz="1600" dirty="0"/>
              <a:t>FCM(Firebase cloud messaging)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파이어베이스에서</a:t>
            </a:r>
            <a:r>
              <a:rPr kumimoji="1" lang="ko-KR" altLang="en-US" sz="1600" dirty="0"/>
              <a:t> 높은 우선순위의 메세지를 앱으로 보내주는 것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56CF31-220E-B3E6-A6BF-4063AF2E1655}"/>
              </a:ext>
            </a:extLst>
          </p:cNvPr>
          <p:cNvSpPr txBox="1"/>
          <p:nvPr/>
        </p:nvSpPr>
        <p:spPr>
          <a:xfrm>
            <a:off x="6749210" y="653653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hlinkClick r:id="rId4"/>
              </a:rPr>
              <a:t>https://developer.android.com/training/monitoring-device-state/doze-standby?hl=ko</a:t>
            </a:r>
            <a:endParaRPr lang="en-US" altLang="ko-Kore-KR" sz="1200" dirty="0"/>
          </a:p>
        </p:txBody>
      </p:sp>
    </p:spTree>
    <p:extLst>
      <p:ext uri="{BB962C8B-B14F-4D97-AF65-F5344CB8AC3E}">
        <p14:creationId xmlns:p14="http://schemas.microsoft.com/office/powerpoint/2010/main" val="362078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Doze mode(</a:t>
            </a:r>
            <a:r>
              <a:rPr kumimoji="1" lang="ko-KR" altLang="en-US" sz="2800" dirty="0"/>
              <a:t>잠자기 모드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해결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6ADB-F092-96ED-AFE1-F2F8DB329628}"/>
              </a:ext>
            </a:extLst>
          </p:cNvPr>
          <p:cNvSpPr txBox="1"/>
          <p:nvPr/>
        </p:nvSpPr>
        <p:spPr>
          <a:xfrm>
            <a:off x="622215" y="68639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배터리 절약을 위해 움직임이 없을 시 일부 기능 제한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백그라운드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네트워크 등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70D0E-E064-6990-3ED1-459F4F5BEE4F}"/>
              </a:ext>
            </a:extLst>
          </p:cNvPr>
          <p:cNvSpPr txBox="1"/>
          <p:nvPr/>
        </p:nvSpPr>
        <p:spPr>
          <a:xfrm>
            <a:off x="622215" y="1086503"/>
            <a:ext cx="979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-&gt; galaxy watch</a:t>
            </a:r>
            <a:r>
              <a:rPr kumimoji="1" lang="ko-Kore-KR" altLang="en-US" sz="2000" dirty="0"/>
              <a:t>에서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doze mode</a:t>
            </a:r>
            <a:r>
              <a:rPr kumimoji="1" lang="ko-KR" altLang="en-US" sz="2000" dirty="0"/>
              <a:t>에 빠지는 것을 발견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6A5C5-9913-4B0B-50F7-1347231DC942}"/>
              </a:ext>
            </a:extLst>
          </p:cNvPr>
          <p:cNvSpPr txBox="1"/>
          <p:nvPr/>
        </p:nvSpPr>
        <p:spPr>
          <a:xfrm>
            <a:off x="622215" y="1717446"/>
            <a:ext cx="6002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C9A80-AD63-21CE-C707-5071AA7C6EF7}"/>
              </a:ext>
            </a:extLst>
          </p:cNvPr>
          <p:cNvSpPr txBox="1"/>
          <p:nvPr/>
        </p:nvSpPr>
        <p:spPr>
          <a:xfrm>
            <a:off x="622215" y="1748674"/>
            <a:ext cx="77011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해결방법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en-US" altLang="ko-KR" sz="1600" dirty="0">
                <a:solidFill>
                  <a:srgbClr val="00B050"/>
                </a:solidFill>
              </a:rPr>
              <a:t>1.</a:t>
            </a:r>
            <a:r>
              <a:rPr kumimoji="1" lang="ko-KR" altLang="en-US" sz="1600" dirty="0">
                <a:solidFill>
                  <a:srgbClr val="00B050"/>
                </a:solidFill>
              </a:rPr>
              <a:t> 배터리절약을 하지 않도록 앱을 </a:t>
            </a:r>
            <a:r>
              <a:rPr kumimoji="1" lang="en-US" altLang="ko-KR" sz="1600" dirty="0">
                <a:solidFill>
                  <a:srgbClr val="00B050"/>
                </a:solidFill>
              </a:rPr>
              <a:t>white list</a:t>
            </a:r>
            <a:r>
              <a:rPr kumimoji="1" lang="ko-KR" altLang="en-US" sz="1600" dirty="0">
                <a:solidFill>
                  <a:srgbClr val="00B050"/>
                </a:solidFill>
              </a:rPr>
              <a:t>에 등록</a:t>
            </a:r>
            <a:endParaRPr kumimoji="1" lang="en-US" altLang="ko-KR" sz="1600" dirty="0">
              <a:solidFill>
                <a:srgbClr val="00B050"/>
              </a:solidFill>
            </a:endParaRPr>
          </a:p>
          <a:p>
            <a:r>
              <a:rPr kumimoji="1" lang="en-US" altLang="ko-KR" sz="1600" dirty="0"/>
              <a:t>	-&gt;</a:t>
            </a:r>
            <a:r>
              <a:rPr kumimoji="1" lang="ko-KR" altLang="en-US" sz="1600" dirty="0"/>
              <a:t> 스마트폰에서는 설정가능 하나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스마트워치에선</a:t>
            </a:r>
            <a:r>
              <a:rPr kumimoji="1" lang="ko-KR" altLang="en-US" sz="1600" dirty="0"/>
              <a:t> 설정 자체가 없음</a:t>
            </a:r>
            <a:endParaRPr kumimoji="1" lang="en-US" altLang="ko-KR" sz="1600" dirty="0"/>
          </a:p>
          <a:p>
            <a:r>
              <a:rPr kumimoji="1" lang="en-US" altLang="ko-KR" sz="1600" dirty="0"/>
              <a:t>	-&gt;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페이링된</a:t>
            </a:r>
            <a:r>
              <a:rPr kumimoji="1" lang="ko-KR" altLang="en-US" sz="1600" dirty="0"/>
              <a:t> 스마트폰의 </a:t>
            </a:r>
            <a:r>
              <a:rPr kumimoji="1" lang="ko-KR" altLang="en-US" sz="1600" dirty="0" err="1"/>
              <a:t>워치를</a:t>
            </a:r>
            <a:r>
              <a:rPr kumimoji="1" lang="ko-KR" altLang="en-US" sz="1600" dirty="0"/>
              <a:t> 관리하는 </a:t>
            </a:r>
            <a:r>
              <a:rPr kumimoji="1" lang="ko-KR" altLang="en-US" sz="1600" dirty="0" err="1"/>
              <a:t>어플에서</a:t>
            </a:r>
            <a:r>
              <a:rPr kumimoji="1" lang="ko-KR" altLang="en-US" sz="1600" dirty="0"/>
              <a:t> 설정 가능하였음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2.</a:t>
            </a:r>
            <a:r>
              <a:rPr kumimoji="1" lang="ko-KR" altLang="en-US" sz="1600" dirty="0"/>
              <a:t>  </a:t>
            </a:r>
            <a:r>
              <a:rPr kumimoji="1" lang="en-US" altLang="ko-KR" sz="1600" dirty="0" err="1"/>
              <a:t>AlarmManger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통해 주기적 알람을 통해 기기를 깨우기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	-&gt;</a:t>
            </a:r>
            <a:r>
              <a:rPr kumimoji="1" lang="ko-KR" altLang="en-US" sz="1600" dirty="0"/>
              <a:t> 최소 </a:t>
            </a:r>
            <a:r>
              <a:rPr kumimoji="1" lang="en-US" altLang="ko-KR" sz="1600" dirty="0"/>
              <a:t>9</a:t>
            </a:r>
            <a:r>
              <a:rPr kumimoji="1" lang="ko-KR" altLang="en-US" sz="1600" dirty="0"/>
              <a:t>분 </a:t>
            </a:r>
            <a:r>
              <a:rPr kumimoji="1" lang="en-US" altLang="ko-KR" sz="1600" dirty="0"/>
              <a:t>~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</a:t>
            </a:r>
            <a:r>
              <a:rPr kumimoji="1" lang="ko-KR" altLang="en-US" sz="1600" dirty="0"/>
              <a:t>분 주기로 알람 가능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en-US" altLang="ko-KR" sz="1600" dirty="0"/>
              <a:t>3.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FCM(Firebase cloud messaging)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파이어베이스에서</a:t>
            </a:r>
            <a:r>
              <a:rPr kumimoji="1" lang="ko-KR" altLang="en-US" sz="1600" dirty="0"/>
              <a:t> 높은 우선순위의 메세지를 </a:t>
            </a:r>
            <a:r>
              <a:rPr kumimoji="1" lang="en-US" altLang="ko-KR" sz="1600" dirty="0"/>
              <a:t>				</a:t>
            </a:r>
            <a:r>
              <a:rPr kumimoji="1" lang="ko-KR" altLang="en-US" sz="1600" dirty="0"/>
              <a:t>    앱으로 보내주는 것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	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firebase</a:t>
            </a:r>
            <a:r>
              <a:rPr kumimoji="1" lang="ko-KR" altLang="en-US" sz="1600" dirty="0"/>
              <a:t>에 프로젝트를 </a:t>
            </a:r>
            <a:r>
              <a:rPr kumimoji="1" lang="ko-KR" altLang="en-US" sz="1600" dirty="0" err="1"/>
              <a:t>등록해야하는</a:t>
            </a:r>
            <a:r>
              <a:rPr kumimoji="1" lang="ko-KR" altLang="en-US" sz="1600" dirty="0"/>
              <a:t> 소요가 있음</a:t>
            </a:r>
            <a:endParaRPr kumimoji="1" lang="en-US" altLang="ko-KR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CD9737F-EA48-A932-8A66-069429FC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40" y="1286558"/>
            <a:ext cx="2698576" cy="52643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1A3A50-C825-02C2-CC2D-46159216894F}"/>
              </a:ext>
            </a:extLst>
          </p:cNvPr>
          <p:cNvSpPr/>
          <p:nvPr/>
        </p:nvSpPr>
        <p:spPr>
          <a:xfrm>
            <a:off x="622214" y="2212840"/>
            <a:ext cx="7173632" cy="858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C433EB-27C8-033D-6DB8-E0192742D051}"/>
              </a:ext>
            </a:extLst>
          </p:cNvPr>
          <p:cNvSpPr/>
          <p:nvPr/>
        </p:nvSpPr>
        <p:spPr>
          <a:xfrm>
            <a:off x="8486752" y="3160158"/>
            <a:ext cx="2588152" cy="858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731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Doze mode(</a:t>
            </a:r>
            <a:r>
              <a:rPr kumimoji="1" lang="ko-KR" altLang="en-US" sz="2800" dirty="0"/>
              <a:t>잠자기 모드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해결</a:t>
            </a:r>
            <a:endParaRPr kumimoji="1" lang="ko-Kore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6A5C5-9913-4B0B-50F7-1347231DC942}"/>
              </a:ext>
            </a:extLst>
          </p:cNvPr>
          <p:cNvSpPr txBox="1"/>
          <p:nvPr/>
        </p:nvSpPr>
        <p:spPr>
          <a:xfrm>
            <a:off x="622215" y="882066"/>
            <a:ext cx="6002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sz="16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EE941B2-E248-2335-5D37-1D99F326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7" y="882066"/>
            <a:ext cx="10101204" cy="405405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1A3A50-C825-02C2-CC2D-46159216894F}"/>
              </a:ext>
            </a:extLst>
          </p:cNvPr>
          <p:cNvSpPr/>
          <p:nvPr/>
        </p:nvSpPr>
        <p:spPr>
          <a:xfrm>
            <a:off x="4036291" y="3628093"/>
            <a:ext cx="2588139" cy="985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FDF13-5AD1-C40A-DC98-4FAD2E72350A}"/>
              </a:ext>
            </a:extLst>
          </p:cNvPr>
          <p:cNvSpPr txBox="1"/>
          <p:nvPr/>
        </p:nvSpPr>
        <p:spPr>
          <a:xfrm>
            <a:off x="6624430" y="3489593"/>
            <a:ext cx="2588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rgbClr val="FF0000"/>
                </a:solidFill>
              </a:rPr>
              <a:t>화면이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켜졌을때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 err="1">
                <a:solidFill>
                  <a:srgbClr val="FF0000"/>
                </a:solidFill>
              </a:rPr>
              <a:t>wakelock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release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AF44D-1455-2E6C-DD3E-61D2A896CDEC}"/>
              </a:ext>
            </a:extLst>
          </p:cNvPr>
          <p:cNvSpPr txBox="1"/>
          <p:nvPr/>
        </p:nvSpPr>
        <p:spPr>
          <a:xfrm>
            <a:off x="6624430" y="4337076"/>
            <a:ext cx="3027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rgbClr val="FF0000"/>
                </a:solidFill>
              </a:rPr>
              <a:t>화면이 </a:t>
            </a:r>
            <a:r>
              <a:rPr kumimoji="1" lang="ko-KR" altLang="en-US" sz="1200" b="1" dirty="0" err="1">
                <a:solidFill>
                  <a:srgbClr val="FF0000"/>
                </a:solidFill>
              </a:rPr>
              <a:t>꺼졌을때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doze </a:t>
            </a:r>
            <a:r>
              <a:rPr kumimoji="1" lang="en-US" altLang="ko-KR" sz="1200" b="1" dirty="0" err="1">
                <a:solidFill>
                  <a:srgbClr val="FF0000"/>
                </a:solidFill>
              </a:rPr>
              <a:t>wakelock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acquire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AA702-176A-0101-925D-C9B4B0EC2C1D}"/>
              </a:ext>
            </a:extLst>
          </p:cNvPr>
          <p:cNvSpPr txBox="1"/>
          <p:nvPr/>
        </p:nvSpPr>
        <p:spPr>
          <a:xfrm>
            <a:off x="1818922" y="5327679"/>
            <a:ext cx="882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위의 설정 적용 시 기존 </a:t>
            </a:r>
            <a:r>
              <a:rPr kumimoji="1" lang="en-US" altLang="ko-KR" dirty="0" err="1"/>
              <a:t>wake_lock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doze_wake_lock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acquire</a:t>
            </a:r>
            <a:r>
              <a:rPr kumimoji="1" lang="ko-KR" altLang="en-US" dirty="0"/>
              <a:t>하는 것을 확인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화면이 꺼져도 서버에 측정된 데이터가 정상적으로 들어오는 것을 확인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F4726-F84A-355C-12D0-DFA8DFC3A369}"/>
              </a:ext>
            </a:extLst>
          </p:cNvPr>
          <p:cNvSpPr txBox="1"/>
          <p:nvPr/>
        </p:nvSpPr>
        <p:spPr>
          <a:xfrm>
            <a:off x="4513235" y="4938990"/>
            <a:ext cx="2152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&lt;application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logcat&gt;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590D2-6A98-37B0-274B-B922275A06FD}"/>
              </a:ext>
            </a:extLst>
          </p:cNvPr>
          <p:cNvSpPr txBox="1"/>
          <p:nvPr/>
        </p:nvSpPr>
        <p:spPr>
          <a:xfrm>
            <a:off x="1818922" y="6378028"/>
            <a:ext cx="88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* Wake lock : </a:t>
            </a:r>
            <a:r>
              <a:rPr kumimoji="1" lang="ko-Kore-KR" altLang="en-US" dirty="0"/>
              <a:t>화면이</a:t>
            </a:r>
            <a:r>
              <a:rPr kumimoji="1" lang="ko-KR" altLang="en-US" dirty="0"/>
              <a:t> 꺼진 상태에서 </a:t>
            </a:r>
            <a:r>
              <a:rPr kumimoji="1" lang="en-US" altLang="ko-KR" dirty="0" err="1"/>
              <a:t>cpu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계속 실행하여 작업을 처리할 수 있도록 </a:t>
            </a:r>
            <a:r>
              <a:rPr kumimoji="1" lang="ko-KR" altLang="en-US" dirty="0" err="1"/>
              <a:t>해줌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191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UI/UX </a:t>
            </a:r>
            <a:r>
              <a:rPr kumimoji="1" lang="ko-KR" altLang="en-US" sz="2800" dirty="0"/>
              <a:t>수정</a:t>
            </a:r>
            <a:endParaRPr kumimoji="1" lang="ko-Kore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EDCBBB-3514-D567-1A4A-37A5556F7269}"/>
              </a:ext>
            </a:extLst>
          </p:cNvPr>
          <p:cNvSpPr/>
          <p:nvPr/>
        </p:nvSpPr>
        <p:spPr>
          <a:xfrm>
            <a:off x="1644489" y="-876869"/>
            <a:ext cx="2034334" cy="511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BCACD-1C99-E194-453B-61F9DDD1A03D}"/>
              </a:ext>
            </a:extLst>
          </p:cNvPr>
          <p:cNvSpPr txBox="1"/>
          <p:nvPr/>
        </p:nvSpPr>
        <p:spPr>
          <a:xfrm>
            <a:off x="766035" y="3451980"/>
            <a:ext cx="351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기존 화면에 서버와의 연결 상태 추가</a:t>
            </a:r>
            <a:endParaRPr kumimoji="1"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D323FD-F257-6AA4-5104-54A8D528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07" y="883437"/>
            <a:ext cx="2433616" cy="24336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4C02C1-5D86-A63E-34F4-A77FE314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1" y="3959474"/>
            <a:ext cx="2433616" cy="2433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892A03-BA16-3F29-56B6-9417E5271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328" y="3873310"/>
            <a:ext cx="2433617" cy="24336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7E7CFE-8C8D-6E51-DF6D-105ED63DEC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8" t="-12259" r="-698" b="12259"/>
          <a:stretch/>
        </p:blipFill>
        <p:spPr>
          <a:xfrm>
            <a:off x="5318945" y="-10184"/>
            <a:ext cx="6285174" cy="363391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87C3B5-8D23-216D-BE79-C5F01BBED944}"/>
              </a:ext>
            </a:extLst>
          </p:cNvPr>
          <p:cNvSpPr/>
          <p:nvPr/>
        </p:nvSpPr>
        <p:spPr>
          <a:xfrm>
            <a:off x="6445955" y="1286998"/>
            <a:ext cx="5068712" cy="27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47DFC-F4DF-CF48-3CBC-EA2A4FDBFE17}"/>
              </a:ext>
            </a:extLst>
          </p:cNvPr>
          <p:cNvSpPr/>
          <p:nvPr/>
        </p:nvSpPr>
        <p:spPr>
          <a:xfrm>
            <a:off x="6186311" y="3138311"/>
            <a:ext cx="5328356" cy="187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12E3E7-0DF5-28F3-D02B-ED9947A91C97}"/>
              </a:ext>
            </a:extLst>
          </p:cNvPr>
          <p:cNvSpPr txBox="1"/>
          <p:nvPr/>
        </p:nvSpPr>
        <p:spPr>
          <a:xfrm>
            <a:off x="906425" y="6486537"/>
            <a:ext cx="428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측정 시작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종료 버튼 클릭 시 안내 </a:t>
            </a:r>
            <a:r>
              <a:rPr kumimoji="1" lang="en-US" altLang="ko-KR" sz="1600" dirty="0"/>
              <a:t>dialog </a:t>
            </a:r>
            <a:r>
              <a:rPr kumimoji="1" lang="ko-KR" altLang="en-US" sz="1600" dirty="0"/>
              <a:t>추가</a:t>
            </a:r>
            <a:endParaRPr kumimoji="1"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7E4931-192B-8100-07E8-12E9A410AC5E}"/>
              </a:ext>
            </a:extLst>
          </p:cNvPr>
          <p:cNvSpPr txBox="1"/>
          <p:nvPr/>
        </p:nvSpPr>
        <p:spPr>
          <a:xfrm>
            <a:off x="6749209" y="3704033"/>
            <a:ext cx="485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서버에서 </a:t>
            </a:r>
            <a:r>
              <a:rPr kumimoji="1" lang="en-US" altLang="ko-KR" sz="1600" dirty="0"/>
              <a:t>200 code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보내주면 </a:t>
            </a:r>
            <a:r>
              <a:rPr kumimoji="1" lang="ko-KR" altLang="en-US" sz="1600" dirty="0">
                <a:solidFill>
                  <a:schemeClr val="accent6"/>
                </a:solidFill>
              </a:rPr>
              <a:t>초록색 </a:t>
            </a:r>
            <a:r>
              <a:rPr kumimoji="1" lang="en-US" altLang="ko-KR" sz="1600" dirty="0">
                <a:solidFill>
                  <a:schemeClr val="accent6"/>
                </a:solidFill>
              </a:rPr>
              <a:t>OK</a:t>
            </a:r>
            <a:r>
              <a:rPr kumimoji="1" lang="en-US" altLang="ko-KR" sz="1600" dirty="0"/>
              <a:t>,</a:t>
            </a:r>
          </a:p>
          <a:p>
            <a:r>
              <a:rPr kumimoji="1" lang="ko-KR" altLang="en-US" sz="1600" dirty="0"/>
              <a:t>그 외 연결 실패 및 비정상 시 </a:t>
            </a:r>
            <a:r>
              <a:rPr kumimoji="1" lang="ko-KR" altLang="en-US" sz="1600" dirty="0">
                <a:solidFill>
                  <a:srgbClr val="FF0000"/>
                </a:solidFill>
              </a:rPr>
              <a:t>빨간색 </a:t>
            </a:r>
            <a:r>
              <a:rPr kumimoji="1" lang="en-US" altLang="ko-KR" sz="1600" dirty="0">
                <a:solidFill>
                  <a:srgbClr val="FF0000"/>
                </a:solidFill>
              </a:rPr>
              <a:t>NOT OK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표시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1197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데이터 전송 포맷 변경</a:t>
            </a:r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90AE-F500-2B5B-1A49-D7935DF64A68}"/>
              </a:ext>
            </a:extLst>
          </p:cNvPr>
          <p:cNvSpPr txBox="1"/>
          <p:nvPr/>
        </p:nvSpPr>
        <p:spPr>
          <a:xfrm>
            <a:off x="766034" y="643065"/>
            <a:ext cx="5589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기존 </a:t>
            </a:r>
            <a:r>
              <a:rPr kumimoji="1" lang="en-US" altLang="ko-KR" sz="1600" dirty="0"/>
              <a:t>html post form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전송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JSON Object</a:t>
            </a:r>
            <a:r>
              <a:rPr kumimoji="1" lang="ko-KR" altLang="en-US" sz="1600" dirty="0"/>
              <a:t>로 전송으로 변경</a:t>
            </a:r>
            <a:endParaRPr kumimoji="1"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DF2209-CCB9-253E-7680-813063F6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19" y="1250353"/>
            <a:ext cx="3798039" cy="2463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8998DD-A1C6-DAFD-5FB2-8D8BF2B0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45" y="1170487"/>
            <a:ext cx="3798039" cy="2543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151FB1-95B0-2D1A-372A-A579E69285A6}"/>
              </a:ext>
            </a:extLst>
          </p:cNvPr>
          <p:cNvSpPr txBox="1"/>
          <p:nvPr/>
        </p:nvSpPr>
        <p:spPr>
          <a:xfrm>
            <a:off x="3612141" y="6408806"/>
            <a:ext cx="5589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측정되는 데이터 종류별 </a:t>
            </a:r>
            <a:r>
              <a:rPr kumimoji="1" lang="en-US" altLang="ko-KR" sz="1600" dirty="0"/>
              <a:t>DTO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만들어서 서버로 </a:t>
            </a:r>
            <a:r>
              <a:rPr kumimoji="1" lang="en-US" altLang="ko-KR" sz="1600" dirty="0"/>
              <a:t>request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9CB2814-4DAB-385E-AFDF-D31A13B8A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510" y="3764842"/>
            <a:ext cx="4280975" cy="25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2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데이터 전송 포맷 변경</a:t>
            </a:r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90AE-F500-2B5B-1A49-D7935DF64A68}"/>
              </a:ext>
            </a:extLst>
          </p:cNvPr>
          <p:cNvSpPr txBox="1"/>
          <p:nvPr/>
        </p:nvSpPr>
        <p:spPr>
          <a:xfrm>
            <a:off x="766034" y="643065"/>
            <a:ext cx="5589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기존 </a:t>
            </a:r>
            <a:r>
              <a:rPr kumimoji="1" lang="en-US" altLang="ko-KR" sz="1600" dirty="0"/>
              <a:t>html post form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전송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JSON Object</a:t>
            </a:r>
            <a:r>
              <a:rPr kumimoji="1" lang="ko-KR" altLang="en-US" sz="1600" dirty="0"/>
              <a:t>로 전송으로 변경</a:t>
            </a:r>
            <a:endParaRPr kumimoji="1"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51FB1-95B0-2D1A-372A-A579E69285A6}"/>
              </a:ext>
            </a:extLst>
          </p:cNvPr>
          <p:cNvSpPr txBox="1"/>
          <p:nvPr/>
        </p:nvSpPr>
        <p:spPr>
          <a:xfrm>
            <a:off x="3916941" y="5261045"/>
            <a:ext cx="5589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Json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서버에 들어오고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정상 코드 확인</a:t>
            </a: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61F6B6-E5E9-AB67-0CD8-973B5C47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33" y="1151764"/>
            <a:ext cx="4190999" cy="2195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803F70-440D-5C22-83D2-5E48A2B7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58" y="4319748"/>
            <a:ext cx="10780150" cy="809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A38AC-1AED-AEB2-E76D-D1D1081D01D8}"/>
              </a:ext>
            </a:extLst>
          </p:cNvPr>
          <p:cNvSpPr txBox="1"/>
          <p:nvPr/>
        </p:nvSpPr>
        <p:spPr>
          <a:xfrm>
            <a:off x="3612141" y="3510548"/>
            <a:ext cx="5589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임시 테스트 서버 </a:t>
            </a:r>
            <a:r>
              <a:rPr kumimoji="1" lang="en-US" altLang="ko-KR" sz="1600" dirty="0"/>
              <a:t>request</a:t>
            </a:r>
            <a:r>
              <a:rPr kumimoji="1" lang="ko-KR" altLang="en-US" sz="1600" dirty="0"/>
              <a:t>가 </a:t>
            </a:r>
            <a:r>
              <a:rPr kumimoji="1" lang="en-US" altLang="ko-KR" sz="1600" dirty="0" err="1"/>
              <a:t>json</a:t>
            </a:r>
            <a:r>
              <a:rPr kumimoji="1" lang="ko-KR" altLang="en-US" sz="1600" dirty="0"/>
              <a:t>인지 아닌지 확인하는 </a:t>
            </a:r>
            <a:r>
              <a:rPr kumimoji="1" lang="en-US" altLang="ko-KR" sz="1600" dirty="0" err="1"/>
              <a:t>is_json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9103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01C-D45A-8BF6-DA08-0D20E1C7321D}"/>
              </a:ext>
            </a:extLst>
          </p:cNvPr>
          <p:cNvSpPr txBox="1"/>
          <p:nvPr/>
        </p:nvSpPr>
        <p:spPr>
          <a:xfrm>
            <a:off x="142926" y="110640"/>
            <a:ext cx="9791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4.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http </a:t>
            </a:r>
            <a:r>
              <a:rPr kumimoji="1" lang="ko-KR" altLang="en-US" sz="2800" dirty="0"/>
              <a:t>통신 라이브러리 변경</a:t>
            </a:r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90AE-F500-2B5B-1A49-D7935DF64A68}"/>
              </a:ext>
            </a:extLst>
          </p:cNvPr>
          <p:cNvSpPr txBox="1"/>
          <p:nvPr/>
        </p:nvSpPr>
        <p:spPr>
          <a:xfrm>
            <a:off x="506391" y="643065"/>
            <a:ext cx="5589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기존 </a:t>
            </a:r>
            <a:r>
              <a:rPr kumimoji="1" lang="en-US" altLang="ko-KR" sz="1600" dirty="0"/>
              <a:t>java </a:t>
            </a:r>
            <a:r>
              <a:rPr kumimoji="1" lang="ko-KR" altLang="en-US" sz="1600" dirty="0"/>
              <a:t>기본 </a:t>
            </a:r>
            <a:r>
              <a:rPr kumimoji="1" lang="en-US" altLang="ko-KR" sz="1600" dirty="0"/>
              <a:t>http</a:t>
            </a:r>
            <a:r>
              <a:rPr kumimoji="1" lang="ko-KR" altLang="en-US" sz="1600" dirty="0"/>
              <a:t>라이브러리에서 </a:t>
            </a:r>
            <a:r>
              <a:rPr kumimoji="1" lang="en-US" altLang="ko-KR" sz="1600" dirty="0"/>
              <a:t>-&gt; retrofit2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변경</a:t>
            </a:r>
            <a:endParaRPr kumimoji="1"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51FB1-95B0-2D1A-372A-A579E69285A6}"/>
              </a:ext>
            </a:extLst>
          </p:cNvPr>
          <p:cNvSpPr txBox="1"/>
          <p:nvPr/>
        </p:nvSpPr>
        <p:spPr>
          <a:xfrm>
            <a:off x="3615181" y="6045658"/>
            <a:ext cx="5283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/>
              <a:t>이전 슬라이드의 서버 로그 사진</a:t>
            </a:r>
            <a:r>
              <a:rPr kumimoji="1" lang="en-US" altLang="ko-KR" sz="1600"/>
              <a:t>(retrofit </a:t>
            </a:r>
            <a:r>
              <a:rPr kumimoji="1" lang="ko-KR" altLang="en-US" sz="1600"/>
              <a:t>사용</a:t>
            </a:r>
            <a:r>
              <a:rPr kumimoji="1" lang="en-US" altLang="ko-KR" sz="1600"/>
              <a:t>) – </a:t>
            </a:r>
            <a:r>
              <a:rPr kumimoji="1" lang="ko-KR" altLang="en-US" sz="1600"/>
              <a:t>적용 완료</a:t>
            </a:r>
            <a:endParaRPr kumimoji="1"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803F70-440D-5C22-83D2-5E48A2B7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8" y="4978614"/>
            <a:ext cx="10780150" cy="809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E5128B-48CF-FBBF-A8F7-16D211F60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91" y="1305492"/>
            <a:ext cx="7790274" cy="32118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59A045-5349-3117-5081-21A2B2CE2B17}"/>
              </a:ext>
            </a:extLst>
          </p:cNvPr>
          <p:cNvSpPr/>
          <p:nvPr/>
        </p:nvSpPr>
        <p:spPr>
          <a:xfrm>
            <a:off x="506390" y="3533422"/>
            <a:ext cx="7655477" cy="983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44644-83E7-BF1A-31CC-F40CB1F2D07A}"/>
              </a:ext>
            </a:extLst>
          </p:cNvPr>
          <p:cNvSpPr txBox="1"/>
          <p:nvPr/>
        </p:nvSpPr>
        <p:spPr>
          <a:xfrm>
            <a:off x="8898684" y="6490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4"/>
              </a:rPr>
              <a:t>https://square.github.io/retrofit/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91262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684</Words>
  <Application>Microsoft Macintosh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220823 주간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220330 주간 보고</dc:title>
  <dc:creator>방근호</dc:creator>
  <cp:lastModifiedBy>방근호</cp:lastModifiedBy>
  <cp:revision>42</cp:revision>
  <dcterms:created xsi:type="dcterms:W3CDTF">2022-03-30T14:29:09Z</dcterms:created>
  <dcterms:modified xsi:type="dcterms:W3CDTF">2022-08-22T08:33:10Z</dcterms:modified>
</cp:coreProperties>
</file>