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58" r:id="rId4"/>
    <p:sldId id="265" r:id="rId5"/>
    <p:sldId id="268" r:id="rId6"/>
    <p:sldId id="267" r:id="rId7"/>
    <p:sldId id="266" r:id="rId8"/>
    <p:sldId id="260" r:id="rId9"/>
    <p:sldId id="262" r:id="rId10"/>
    <p:sldId id="269" r:id="rId11"/>
    <p:sldId id="270" r:id="rId12"/>
    <p:sldId id="271" r:id="rId13"/>
    <p:sldId id="264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6488-6649-43E5-9B3A-5FD02830E6DE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335B-3060-4B99-8C06-4A70F9940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75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6488-6649-43E5-9B3A-5FD02830E6DE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335B-3060-4B99-8C06-4A70F9940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16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6488-6649-43E5-9B3A-5FD02830E6DE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335B-3060-4B99-8C06-4A70F9940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59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6488-6649-43E5-9B3A-5FD02830E6DE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335B-3060-4B99-8C06-4A70F9940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89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6488-6649-43E5-9B3A-5FD02830E6DE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335B-3060-4B99-8C06-4A70F9940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39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6488-6649-43E5-9B3A-5FD02830E6DE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335B-3060-4B99-8C06-4A70F9940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82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6488-6649-43E5-9B3A-5FD02830E6DE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335B-3060-4B99-8C06-4A70F9940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75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6488-6649-43E5-9B3A-5FD02830E6DE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335B-3060-4B99-8C06-4A70F9940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68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6488-6649-43E5-9B3A-5FD02830E6DE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335B-3060-4B99-8C06-4A70F9940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63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6488-6649-43E5-9B3A-5FD02830E6DE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335B-3060-4B99-8C06-4A70F9940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6488-6649-43E5-9B3A-5FD02830E6DE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335B-3060-4B99-8C06-4A70F9940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82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D6488-6649-43E5-9B3A-5FD02830E6DE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4335B-3060-4B99-8C06-4A70F9940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88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5556" y="2778369"/>
            <a:ext cx="5617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가제</a:t>
            </a:r>
            <a:r>
              <a:rPr lang="en-US" altLang="ko-KR" sz="54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: </a:t>
            </a:r>
            <a:r>
              <a:rPr lang="ko-KR" altLang="en-US" sz="5400" b="1" dirty="0" err="1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피트니숲</a:t>
            </a:r>
            <a:endParaRPr lang="en-US" altLang="ko-KR" sz="5400" b="1" dirty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7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62446" y="119100"/>
            <a:ext cx="4149969" cy="66070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299" y="162874"/>
            <a:ext cx="566700" cy="5667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-227550" y="0"/>
            <a:ext cx="28916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err="1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챌린지</a:t>
            </a:r>
            <a:endParaRPr lang="en-US" altLang="ko-KR" sz="5400" b="1" dirty="0" smtClean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/>
            <a:r>
              <a:rPr lang="ko-KR" altLang="en-US" sz="54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디테일</a:t>
            </a:r>
            <a:r>
              <a:rPr lang="en-US" altLang="ko-KR" sz="54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1</a:t>
            </a:r>
            <a:endParaRPr lang="en-US" altLang="ko-KR" sz="5400" b="1" dirty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247084" y="927615"/>
            <a:ext cx="3753916" cy="18331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6841314" y="213391"/>
            <a:ext cx="527338" cy="4724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정원</a:t>
            </a:r>
            <a:endParaRPr lang="en-US" altLang="ko-KR" sz="1200" dirty="0" smtClean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76347" y="3264167"/>
            <a:ext cx="309304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챌린지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: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일주일간 매일 </a:t>
            </a:r>
            <a:r>
              <a:rPr lang="ko-KR" altLang="en-US" sz="1000" dirty="0" err="1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팔굽혀펴기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 </a:t>
            </a:r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 100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개 </a:t>
            </a:r>
            <a:r>
              <a:rPr lang="ko-KR" altLang="en-US" sz="1000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하기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2020-05-12 ~ 2020-05-19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47160" y="2827810"/>
            <a:ext cx="355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정보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       세트 구성        보상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87884" y="3973896"/>
            <a:ext cx="309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개설자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: 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chlandus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47084" y="6148152"/>
            <a:ext cx="3753915" cy="4308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가입하기 </a:t>
            </a:r>
            <a:r>
              <a:rPr lang="en-US" altLang="ko-KR" sz="1200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or </a:t>
            </a:r>
          </a:p>
          <a:p>
            <a:pPr algn="ctr"/>
            <a:r>
              <a:rPr lang="ko-KR" altLang="en-US" sz="1200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탈퇴하기 </a:t>
            </a:r>
            <a:r>
              <a:rPr lang="en-US" altLang="ko-KR" sz="1200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or </a:t>
            </a:r>
            <a:r>
              <a:rPr lang="ko-KR" altLang="en-US" sz="1200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운동 시작하기</a:t>
            </a:r>
            <a:endParaRPr lang="ko-KR" altLang="en-US" sz="1200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76347" y="4437726"/>
            <a:ext cx="309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참여 인원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(10 / 20)</a:t>
            </a:r>
          </a:p>
        </p:txBody>
      </p:sp>
      <p:sp>
        <p:nvSpPr>
          <p:cNvPr id="3" name="오른쪽 화살표 2"/>
          <p:cNvSpPr/>
          <p:nvPr/>
        </p:nvSpPr>
        <p:spPr>
          <a:xfrm rot="10800000">
            <a:off x="4163558" y="265982"/>
            <a:ext cx="448008" cy="360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62446" y="119100"/>
            <a:ext cx="4149969" cy="66070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207" y="145478"/>
            <a:ext cx="566700" cy="5667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-227550" y="0"/>
            <a:ext cx="28916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err="1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챌린지</a:t>
            </a:r>
            <a:endParaRPr lang="en-US" altLang="ko-KR" sz="5400" b="1" dirty="0" smtClean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/>
            <a:r>
              <a:rPr lang="ko-KR" altLang="en-US" sz="54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디테일</a:t>
            </a:r>
            <a:r>
              <a:rPr lang="en-US" altLang="ko-KR" sz="54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2</a:t>
            </a:r>
            <a:endParaRPr lang="en-US" altLang="ko-KR" sz="5400" b="1" dirty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247084" y="927615"/>
            <a:ext cx="3753916" cy="18331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7017261" y="213391"/>
            <a:ext cx="527338" cy="4724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정원</a:t>
            </a:r>
            <a:endParaRPr lang="en-US" altLang="ko-KR" sz="1200" dirty="0" smtClean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57625" y="2817933"/>
            <a:ext cx="355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정보       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세트 구성       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보상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4163558" y="265982"/>
            <a:ext cx="448008" cy="360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247084" y="6148152"/>
            <a:ext cx="3753915" cy="4308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가입하기 </a:t>
            </a:r>
            <a:r>
              <a:rPr lang="en-US" altLang="ko-KR" sz="1200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or </a:t>
            </a:r>
          </a:p>
          <a:p>
            <a:pPr algn="ctr"/>
            <a:r>
              <a:rPr lang="ko-KR" altLang="en-US" sz="1200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탈퇴하기 </a:t>
            </a:r>
            <a:r>
              <a:rPr lang="en-US" altLang="ko-KR" sz="1200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or </a:t>
            </a:r>
            <a:r>
              <a:rPr lang="ko-KR" altLang="en-US" sz="1200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운동 시작하기</a:t>
            </a:r>
            <a:endParaRPr lang="ko-KR" altLang="en-US" sz="1200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57625" y="3422607"/>
            <a:ext cx="1567228" cy="10144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335020" y="3422607"/>
            <a:ext cx="1567228" cy="10144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353816" y="4785379"/>
            <a:ext cx="1567228" cy="10144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719819" y="4411140"/>
            <a:ext cx="10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운동명</a:t>
            </a:r>
            <a:endParaRPr lang="en-US" altLang="ko-KR" sz="1000" b="1" dirty="0" smtClean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/>
            <a:r>
              <a:rPr lang="ko-KR" altLang="en-US" sz="10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횟수 </a:t>
            </a:r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/ </a:t>
            </a:r>
            <a:r>
              <a:rPr lang="ko-KR" altLang="en-US" sz="10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세트</a:t>
            </a:r>
            <a:endParaRPr lang="en-US" altLang="ko-KR" sz="1000" b="1" dirty="0" smtClean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97214" y="4411140"/>
            <a:ext cx="10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운동명</a:t>
            </a:r>
            <a:endParaRPr lang="en-US" altLang="ko-KR" sz="1000" b="1" dirty="0" smtClean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/>
            <a:r>
              <a:rPr lang="ko-KR" altLang="en-US" sz="10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횟수 </a:t>
            </a:r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/ </a:t>
            </a:r>
            <a:r>
              <a:rPr lang="ko-KR" altLang="en-US" sz="10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세트</a:t>
            </a:r>
            <a:endParaRPr lang="en-US" altLang="ko-KR" sz="1000" b="1" dirty="0" smtClean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16289" y="5773913"/>
            <a:ext cx="10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운동명</a:t>
            </a:r>
            <a:endParaRPr lang="en-US" altLang="ko-KR" sz="1000" b="1" dirty="0" smtClean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/>
            <a:r>
              <a:rPr lang="ko-KR" altLang="en-US" sz="10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횟수 </a:t>
            </a:r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/ </a:t>
            </a:r>
            <a:r>
              <a:rPr lang="ko-KR" altLang="en-US" sz="10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세트</a:t>
            </a:r>
            <a:endParaRPr lang="en-US" altLang="ko-KR" sz="1000" b="1" dirty="0" smtClean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47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62446" y="119100"/>
            <a:ext cx="4149969" cy="66070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207" y="145478"/>
            <a:ext cx="566700" cy="5667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-227550" y="0"/>
            <a:ext cx="28916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err="1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챌린지</a:t>
            </a:r>
            <a:endParaRPr lang="en-US" altLang="ko-KR" sz="5400" b="1" dirty="0" smtClean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/>
            <a:r>
              <a:rPr lang="ko-KR" altLang="en-US" sz="54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디테일</a:t>
            </a:r>
            <a:r>
              <a:rPr lang="en-US" altLang="ko-KR" sz="54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3</a:t>
            </a:r>
            <a:endParaRPr lang="en-US" altLang="ko-KR" sz="5400" b="1" dirty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247084" y="927615"/>
            <a:ext cx="3753916" cy="18331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7017261" y="213391"/>
            <a:ext cx="527338" cy="4724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정원</a:t>
            </a:r>
            <a:endParaRPr lang="en-US" altLang="ko-KR" sz="1200" dirty="0" smtClean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47161" y="2827810"/>
            <a:ext cx="309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정보       세트 구성     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47160" y="2827810"/>
            <a:ext cx="355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정보       세트 구성        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보상</a:t>
            </a:r>
            <a:endParaRPr lang="en-US" altLang="ko-KR" b="1" dirty="0" smtClean="0">
              <a:solidFill>
                <a:schemeClr val="accent6">
                  <a:lumMod val="50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4163558" y="265982"/>
            <a:ext cx="448008" cy="360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247084" y="6148152"/>
            <a:ext cx="3753915" cy="4308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가입하기 </a:t>
            </a:r>
            <a:r>
              <a:rPr lang="en-US" altLang="ko-KR" sz="1200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or </a:t>
            </a:r>
          </a:p>
          <a:p>
            <a:pPr algn="ctr"/>
            <a:r>
              <a:rPr lang="ko-KR" altLang="en-US" sz="1200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탈퇴하기 </a:t>
            </a:r>
            <a:r>
              <a:rPr lang="en-US" altLang="ko-KR" sz="1200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or </a:t>
            </a:r>
            <a:r>
              <a:rPr lang="ko-KR" altLang="en-US" sz="1200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운동 시작하기</a:t>
            </a:r>
            <a:endParaRPr lang="ko-KR" altLang="en-US" sz="1200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293" y="3295332"/>
            <a:ext cx="2835572" cy="275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0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214687" y="49754"/>
            <a:ext cx="339278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나의 정원</a:t>
            </a:r>
            <a:endParaRPr lang="en-US" altLang="ko-KR" sz="5400" b="1" dirty="0" smtClean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/>
            <a:r>
              <a:rPr lang="en-US" altLang="ko-KR" sz="28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(</a:t>
            </a:r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초록 칸 클릭</a:t>
            </a:r>
            <a:r>
              <a:rPr lang="en-US" altLang="ko-KR" sz="28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)</a:t>
            </a:r>
            <a:endParaRPr lang="en-US" altLang="ko-KR" sz="2800" b="1" dirty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pic>
        <p:nvPicPr>
          <p:cNvPr id="50" name="Picture 2" descr="꿈의 정원 1400대까지 정원 꾸민거 사공 - 후기 카테고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078" y="119100"/>
            <a:ext cx="4149969" cy="660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3628602" y="203688"/>
            <a:ext cx="281354" cy="307731"/>
            <a:chOff x="4202723" y="307731"/>
            <a:chExt cx="386862" cy="392319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4202723" y="307731"/>
              <a:ext cx="167054" cy="2036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02723" y="511420"/>
              <a:ext cx="167054" cy="1886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V="1">
              <a:off x="4202723" y="509588"/>
              <a:ext cx="386862" cy="18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566380" y="1825800"/>
            <a:ext cx="25548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본인이 가진 </a:t>
            </a:r>
            <a:r>
              <a:rPr lang="ko-KR" altLang="en-US" sz="1500" b="1" dirty="0" smtClean="0">
                <a:solidFill>
                  <a:srgbClr val="FF0000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모든</a:t>
            </a:r>
            <a:r>
              <a:rPr lang="ko-KR" altLang="en-US" sz="15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 오브젝트를 심을 수 있다</a:t>
            </a:r>
            <a:r>
              <a:rPr lang="en-US" altLang="ko-KR" sz="15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.</a:t>
            </a:r>
            <a:endParaRPr lang="en-US" altLang="ko-KR" sz="1500" b="1" dirty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6380" y="2744500"/>
            <a:ext cx="25548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err="1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인벤토리는</a:t>
            </a:r>
            <a:r>
              <a:rPr lang="ko-KR" altLang="en-US" sz="15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 나의 정원에서 수정 버튼으로 확인할 수 있다</a:t>
            </a:r>
            <a:r>
              <a:rPr lang="en-US" altLang="ko-KR" sz="15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.</a:t>
            </a:r>
          </a:p>
          <a:p>
            <a:pPr algn="ctr"/>
            <a:r>
              <a:rPr lang="en-US" altLang="ko-KR" sz="15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(</a:t>
            </a:r>
            <a:r>
              <a:rPr lang="ko-KR" altLang="en-US" sz="1500" b="1" dirty="0" err="1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모달로서</a:t>
            </a:r>
            <a:r>
              <a:rPr lang="ko-KR" altLang="en-US" sz="15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 뜬다</a:t>
            </a:r>
            <a:r>
              <a:rPr lang="en-US" altLang="ko-KR" sz="15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)</a:t>
            </a:r>
            <a:endParaRPr lang="en-US" altLang="ko-KR" sz="1500" b="1" dirty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27842" y="217631"/>
            <a:ext cx="1257299" cy="4396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수정</a:t>
            </a:r>
            <a:endParaRPr lang="ko-KR" altLang="en-US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33946" y="119100"/>
            <a:ext cx="4114800" cy="66030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762384" y="203688"/>
            <a:ext cx="12660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err="1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인벤토리</a:t>
            </a:r>
            <a:endParaRPr lang="en-US" altLang="ko-KR" sz="1500" b="1" dirty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930662" y="1169377"/>
            <a:ext cx="756138" cy="72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8943951" y="1169377"/>
            <a:ext cx="756138" cy="72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9957240" y="1169377"/>
            <a:ext cx="756138" cy="72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0891400" y="1169377"/>
            <a:ext cx="756138" cy="72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7930662" y="2019313"/>
            <a:ext cx="756138" cy="72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8943951" y="2019313"/>
            <a:ext cx="756138" cy="72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9957240" y="2019313"/>
            <a:ext cx="756138" cy="72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0891400" y="2019313"/>
            <a:ext cx="756138" cy="72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7930662" y="2910293"/>
            <a:ext cx="756138" cy="72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8943951" y="2910293"/>
            <a:ext cx="756138" cy="72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9957240" y="2910293"/>
            <a:ext cx="756138" cy="72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0891400" y="2910293"/>
            <a:ext cx="756138" cy="72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7930662" y="3801273"/>
            <a:ext cx="756138" cy="72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8943951" y="3801273"/>
            <a:ext cx="756138" cy="72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9957240" y="3801273"/>
            <a:ext cx="756138" cy="72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10891400" y="3801273"/>
            <a:ext cx="756138" cy="72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7930662" y="4692253"/>
            <a:ext cx="756138" cy="72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8943951" y="4692253"/>
            <a:ext cx="756138" cy="72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9957240" y="4692253"/>
            <a:ext cx="756138" cy="72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10891400" y="4692253"/>
            <a:ext cx="756138" cy="72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7930662" y="5583233"/>
            <a:ext cx="756138" cy="72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8943951" y="5583233"/>
            <a:ext cx="756138" cy="72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9957240" y="5583233"/>
            <a:ext cx="756138" cy="72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10891400" y="5583233"/>
            <a:ext cx="756138" cy="720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930662" y="826477"/>
            <a:ext cx="404446" cy="2813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심기</a:t>
            </a:r>
            <a:endParaRPr lang="ko-KR" altLang="en-US" sz="800" dirty="0"/>
          </a:p>
        </p:txBody>
      </p:sp>
      <p:sp>
        <p:nvSpPr>
          <p:cNvPr id="63" name="직사각형 62"/>
          <p:cNvSpPr/>
          <p:nvPr/>
        </p:nvSpPr>
        <p:spPr>
          <a:xfrm>
            <a:off x="8335108" y="826477"/>
            <a:ext cx="404446" cy="2813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정보</a:t>
            </a:r>
            <a:endParaRPr lang="ko-KR" altLang="en-US" sz="800" dirty="0"/>
          </a:p>
        </p:txBody>
      </p:sp>
      <p:sp>
        <p:nvSpPr>
          <p:cNvPr id="65" name="직사각형 64"/>
          <p:cNvSpPr/>
          <p:nvPr/>
        </p:nvSpPr>
        <p:spPr>
          <a:xfrm>
            <a:off x="8739554" y="826477"/>
            <a:ext cx="404446" cy="281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22" name="직사각형 21"/>
          <p:cNvSpPr/>
          <p:nvPr/>
        </p:nvSpPr>
        <p:spPr>
          <a:xfrm rot="18900000">
            <a:off x="4387360" y="3253768"/>
            <a:ext cx="589085" cy="62425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 rot="18900000">
            <a:off x="4852007" y="3719628"/>
            <a:ext cx="589085" cy="62425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 rot="18900000">
            <a:off x="5321520" y="4185489"/>
            <a:ext cx="589085" cy="62425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 rot="18900000">
            <a:off x="4892660" y="4651351"/>
            <a:ext cx="589085" cy="62425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 rot="18900000">
            <a:off x="5821950" y="4651350"/>
            <a:ext cx="589085" cy="62425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 rot="18900000">
            <a:off x="6347647" y="5149676"/>
            <a:ext cx="589085" cy="62425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18900000">
            <a:off x="5792060" y="3765308"/>
            <a:ext cx="589085" cy="62425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 rot="18900000">
            <a:off x="6263627" y="3317693"/>
            <a:ext cx="589085" cy="62425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 rot="18900000">
            <a:off x="6746736" y="3793389"/>
            <a:ext cx="589085" cy="62425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rot="18900000">
            <a:off x="6291405" y="4241004"/>
            <a:ext cx="589085" cy="62425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 rot="18900000">
            <a:off x="6847956" y="4702061"/>
            <a:ext cx="589085" cy="62425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915" y="4874659"/>
            <a:ext cx="441145" cy="569738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409" y="1407455"/>
            <a:ext cx="441145" cy="569738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333" y="447627"/>
            <a:ext cx="441145" cy="569738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7209692" y="166921"/>
            <a:ext cx="375449" cy="3444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8" name="타원 77"/>
          <p:cNvSpPr/>
          <p:nvPr/>
        </p:nvSpPr>
        <p:spPr>
          <a:xfrm>
            <a:off x="5086422" y="4582098"/>
            <a:ext cx="375449" cy="3444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9" name="타원 78"/>
          <p:cNvSpPr/>
          <p:nvPr/>
        </p:nvSpPr>
        <p:spPr>
          <a:xfrm>
            <a:off x="8499075" y="1144542"/>
            <a:ext cx="375449" cy="3444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 rot="18900000">
            <a:off x="4274014" y="2496651"/>
            <a:ext cx="589085" cy="62425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 rot="18900000">
            <a:off x="3836076" y="1929946"/>
            <a:ext cx="589085" cy="62425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 rot="18900000">
            <a:off x="4940906" y="2824783"/>
            <a:ext cx="589085" cy="62425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 rot="18900000">
            <a:off x="5451337" y="2421159"/>
            <a:ext cx="589085" cy="62425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 rot="18900000">
            <a:off x="5338430" y="3222034"/>
            <a:ext cx="589085" cy="62425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 rot="18900000">
            <a:off x="5832064" y="2793052"/>
            <a:ext cx="589085" cy="62425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 rot="18900000">
            <a:off x="3763039" y="1220675"/>
            <a:ext cx="589085" cy="62425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 rot="18900000">
            <a:off x="4259486" y="743852"/>
            <a:ext cx="589085" cy="62425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3966048" y="210145"/>
            <a:ext cx="1350851" cy="4396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심은 수</a:t>
            </a:r>
            <a:r>
              <a:rPr lang="en-US" altLang="ko-KR" sz="1200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/</a:t>
            </a:r>
            <a:r>
              <a:rPr lang="ko-KR" altLang="en-US" sz="1200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전체 땅</a:t>
            </a:r>
            <a:endParaRPr lang="ko-KR" altLang="en-US" sz="1200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098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214687" y="49754"/>
            <a:ext cx="339278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나의 정원</a:t>
            </a:r>
            <a:endParaRPr lang="en-US" altLang="ko-KR" sz="5400" b="1" dirty="0" smtClean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/>
            <a:r>
              <a:rPr lang="en-US" altLang="ko-KR" sz="2800" b="1" dirty="0" smtClean="0">
                <a:solidFill>
                  <a:srgbClr val="FF0000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(</a:t>
            </a:r>
            <a:r>
              <a:rPr lang="ko-KR" altLang="en-US" sz="2800" b="1" dirty="0" err="1" smtClean="0">
                <a:solidFill>
                  <a:srgbClr val="FF0000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빨간칸</a:t>
            </a:r>
            <a:r>
              <a:rPr lang="ko-KR" altLang="en-US" sz="2800" b="1" dirty="0" smtClean="0">
                <a:solidFill>
                  <a:srgbClr val="FF0000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 클릭</a:t>
            </a:r>
            <a:r>
              <a:rPr lang="en-US" altLang="ko-KR" sz="2800" b="1" dirty="0" smtClean="0">
                <a:solidFill>
                  <a:srgbClr val="FF0000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)</a:t>
            </a:r>
            <a:endParaRPr lang="en-US" altLang="ko-KR" sz="2800" b="1" dirty="0">
              <a:solidFill>
                <a:srgbClr val="FF0000"/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pic>
        <p:nvPicPr>
          <p:cNvPr id="50" name="Picture 2" descr="꿈의 정원 1400대까지 정원 꾸민거 사공 - 후기 카테고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078" y="119100"/>
            <a:ext cx="4149969" cy="660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3628602" y="203688"/>
            <a:ext cx="281354" cy="307731"/>
            <a:chOff x="4202723" y="307731"/>
            <a:chExt cx="386862" cy="392319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4202723" y="307731"/>
              <a:ext cx="167054" cy="2036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02723" y="511420"/>
              <a:ext cx="167054" cy="1886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V="1">
              <a:off x="4202723" y="509588"/>
              <a:ext cx="386862" cy="18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/>
          <p:cNvSpPr/>
          <p:nvPr/>
        </p:nvSpPr>
        <p:spPr>
          <a:xfrm>
            <a:off x="6327842" y="217631"/>
            <a:ext cx="1257299" cy="4396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수정</a:t>
            </a:r>
            <a:endParaRPr lang="ko-KR" altLang="en-US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33946" y="119100"/>
            <a:ext cx="4114800" cy="66030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762384" y="203688"/>
            <a:ext cx="12660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err="1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인벤토리</a:t>
            </a:r>
            <a:endParaRPr lang="en-US" altLang="ko-KR" sz="1500" b="1" dirty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754940" y="872198"/>
            <a:ext cx="1356214" cy="2813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회수하기</a:t>
            </a:r>
            <a:endParaRPr lang="ko-KR" altLang="en-US" sz="800" dirty="0"/>
          </a:p>
        </p:txBody>
      </p:sp>
      <p:sp>
        <p:nvSpPr>
          <p:cNvPr id="65" name="직사각형 64"/>
          <p:cNvSpPr/>
          <p:nvPr/>
        </p:nvSpPr>
        <p:spPr>
          <a:xfrm>
            <a:off x="10111154" y="850256"/>
            <a:ext cx="1549645" cy="281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22" name="직사각형 21"/>
          <p:cNvSpPr/>
          <p:nvPr/>
        </p:nvSpPr>
        <p:spPr>
          <a:xfrm rot="18900000">
            <a:off x="4387360" y="3253768"/>
            <a:ext cx="589085" cy="62425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 rot="18900000">
            <a:off x="4852007" y="3719628"/>
            <a:ext cx="589085" cy="62425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 rot="18900000">
            <a:off x="5321520" y="4185489"/>
            <a:ext cx="589085" cy="62425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 rot="18900000">
            <a:off x="4892660" y="4651351"/>
            <a:ext cx="589085" cy="62425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 rot="18900000">
            <a:off x="5821950" y="4651350"/>
            <a:ext cx="589085" cy="62425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 rot="18900000">
            <a:off x="6347647" y="5149676"/>
            <a:ext cx="589085" cy="62425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18900000">
            <a:off x="5792060" y="3765308"/>
            <a:ext cx="589085" cy="62425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 rot="18900000">
            <a:off x="6263627" y="3317693"/>
            <a:ext cx="589085" cy="62425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 rot="18900000">
            <a:off x="6746736" y="3793389"/>
            <a:ext cx="589085" cy="62425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rot="18900000">
            <a:off x="6291405" y="4241004"/>
            <a:ext cx="589085" cy="62425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 rot="18900000">
            <a:off x="6847956" y="4702061"/>
            <a:ext cx="589085" cy="62425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333" y="447627"/>
            <a:ext cx="441145" cy="569738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7209692" y="166921"/>
            <a:ext cx="375449" cy="3444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9" name="타원 78"/>
          <p:cNvSpPr/>
          <p:nvPr/>
        </p:nvSpPr>
        <p:spPr>
          <a:xfrm>
            <a:off x="8246608" y="839704"/>
            <a:ext cx="375449" cy="3444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 rot="18900000">
            <a:off x="4274014" y="2496651"/>
            <a:ext cx="589085" cy="62425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 rot="18900000">
            <a:off x="3836076" y="1929946"/>
            <a:ext cx="589085" cy="62425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 rot="18900000">
            <a:off x="4940906" y="2824783"/>
            <a:ext cx="589085" cy="62425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 rot="18900000">
            <a:off x="5451337" y="2421159"/>
            <a:ext cx="589085" cy="62425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 rot="18900000">
            <a:off x="5338430" y="3222034"/>
            <a:ext cx="589085" cy="62425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 rot="18900000">
            <a:off x="5832064" y="2793052"/>
            <a:ext cx="589085" cy="62425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 rot="18900000">
            <a:off x="3763039" y="1220675"/>
            <a:ext cx="589085" cy="62425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 rot="18900000">
            <a:off x="4259486" y="743852"/>
            <a:ext cx="589085" cy="62425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3966048" y="210145"/>
            <a:ext cx="1350851" cy="4396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심은 수</a:t>
            </a:r>
            <a:r>
              <a:rPr lang="en-US" altLang="ko-KR" sz="1200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/</a:t>
            </a:r>
            <a:r>
              <a:rPr lang="ko-KR" altLang="en-US" sz="1200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전체 땅</a:t>
            </a:r>
            <a:endParaRPr lang="ko-KR" altLang="en-US" sz="1200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744" y="1292364"/>
            <a:ext cx="3383848" cy="3389622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8119907" y="4681986"/>
            <a:ext cx="3392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산세베리아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088544" y="5185887"/>
            <a:ext cx="351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획득 날짜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: 2020-04-20</a:t>
            </a: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113" y="3537282"/>
            <a:ext cx="450168" cy="450936"/>
          </a:xfrm>
          <a:prstGeom prst="rect">
            <a:avLst/>
          </a:prstGeom>
        </p:spPr>
      </p:pic>
      <p:sp>
        <p:nvSpPr>
          <p:cNvPr id="78" name="타원 77"/>
          <p:cNvSpPr/>
          <p:nvPr/>
        </p:nvSpPr>
        <p:spPr>
          <a:xfrm>
            <a:off x="5886158" y="3886866"/>
            <a:ext cx="375449" cy="3444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524" y="4159856"/>
            <a:ext cx="441145" cy="56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7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937530" y="119100"/>
            <a:ext cx="4149969" cy="66070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051431" y="5926015"/>
            <a:ext cx="870438" cy="7033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홈</a:t>
            </a:r>
            <a:endParaRPr lang="ko-KR" altLang="en-US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062945" y="5926015"/>
            <a:ext cx="870438" cy="7033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운동</a:t>
            </a:r>
            <a:endParaRPr lang="ko-KR" altLang="en-US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128938" y="5926015"/>
            <a:ext cx="870438" cy="7033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마이</a:t>
            </a:r>
            <a:endParaRPr lang="en-US" altLang="ko-KR" dirty="0" smtClean="0"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/>
            <a:r>
              <a:rPr lang="ko-KR" altLang="en-US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페이지</a:t>
            </a:r>
            <a:endParaRPr lang="en-US" altLang="ko-KR" dirty="0" smtClean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42338" y="119100"/>
            <a:ext cx="4149969" cy="66070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761" y="313592"/>
            <a:ext cx="3863121" cy="497058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714855" y="2226102"/>
            <a:ext cx="3406772" cy="385800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이메일</a:t>
            </a:r>
            <a:endParaRPr lang="ko-KR" altLang="en-US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02957" y="6188166"/>
            <a:ext cx="1230568" cy="3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회원가입</a:t>
            </a:r>
            <a:endParaRPr lang="ko-KR" altLang="en-US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112977" y="685800"/>
            <a:ext cx="3780692" cy="26464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7112977" y="244719"/>
            <a:ext cx="312127" cy="266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>
            <a:off x="7269040" y="378069"/>
            <a:ext cx="156064" cy="23006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93418" y="313938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로그인시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7112977" y="3332285"/>
            <a:ext cx="3780692" cy="249701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291" y="145478"/>
            <a:ext cx="566700" cy="5667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-227550" y="0"/>
            <a:ext cx="1833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메인</a:t>
            </a:r>
            <a:endParaRPr lang="en-US" altLang="ko-KR" sz="5400" b="1" dirty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109629" y="5926015"/>
            <a:ext cx="870438" cy="7033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a블랙M" panose="02020600000000000000" pitchFamily="18" charset="-127"/>
                <a:ea typeface="a블랙M" panose="02020600000000000000" pitchFamily="18" charset="-127"/>
              </a:rPr>
              <a:t>챌린지</a:t>
            </a:r>
            <a:endParaRPr lang="en-US" altLang="ko-KR" dirty="0" smtClean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84049" y="511419"/>
            <a:ext cx="34375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몸을 쭉쭉 피면</a:t>
            </a:r>
            <a:endParaRPr lang="en-US" altLang="ko-KR" dirty="0" smtClean="0"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/>
            <a:r>
              <a:rPr lang="ko-KR" altLang="en-US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당신의 정원이 쑥쑥 자라요</a:t>
            </a:r>
            <a:endParaRPr lang="en-US" altLang="ko-KR" dirty="0" smtClean="0"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/>
            <a:r>
              <a:rPr lang="ko-KR" altLang="en-US" sz="4200" b="1" dirty="0" err="1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피트니숲</a:t>
            </a:r>
            <a:endParaRPr lang="ko-KR" altLang="en-US" sz="4200" b="1" dirty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865269" y="179434"/>
            <a:ext cx="527338" cy="4724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정원</a:t>
            </a:r>
            <a:endParaRPr lang="en-US" altLang="ko-KR" sz="1200" dirty="0" smtClean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486650" y="1207531"/>
            <a:ext cx="3011683" cy="1826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140604" y="741484"/>
            <a:ext cx="277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내가 키우고 있는 식물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?</a:t>
            </a:r>
          </a:p>
        </p:txBody>
      </p:sp>
      <p:sp>
        <p:nvSpPr>
          <p:cNvPr id="36" name="이등변 삼각형 35"/>
          <p:cNvSpPr/>
          <p:nvPr/>
        </p:nvSpPr>
        <p:spPr>
          <a:xfrm rot="16200000">
            <a:off x="7024065" y="3252259"/>
            <a:ext cx="351692" cy="249918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/>
          <p:cNvSpPr/>
          <p:nvPr/>
        </p:nvSpPr>
        <p:spPr>
          <a:xfrm rot="5400000">
            <a:off x="10630889" y="3199092"/>
            <a:ext cx="351692" cy="249918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714855" y="2693403"/>
            <a:ext cx="3406772" cy="385800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비밀번호</a:t>
            </a:r>
            <a:endParaRPr lang="ko-KR" altLang="en-US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33530" y="5482285"/>
            <a:ext cx="3710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스크롤 내리면 우리 서비스 설명</a:t>
            </a:r>
            <a:r>
              <a:rPr lang="en-US" altLang="ko-KR" dirty="0" smtClean="0"/>
              <a:t>…</a:t>
            </a:r>
          </a:p>
          <a:p>
            <a:pPr algn="ctr"/>
            <a:r>
              <a:rPr lang="ko-KR" altLang="en-US" dirty="0" smtClean="0"/>
              <a:t>그 밑에 회원가입이 존재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802957" y="3207867"/>
            <a:ext cx="1230568" cy="3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로그인</a:t>
            </a:r>
            <a:endParaRPr lang="ko-KR" altLang="en-US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895" y="1200681"/>
            <a:ext cx="3264836" cy="448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4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77593" y="119100"/>
            <a:ext cx="4149969" cy="66070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853040" y="685801"/>
            <a:ext cx="3780692" cy="218072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3853040" y="244719"/>
            <a:ext cx="312127" cy="266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>
            <a:off x="4009103" y="378069"/>
            <a:ext cx="156064" cy="23006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354" y="145478"/>
            <a:ext cx="566700" cy="5667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-227550" y="0"/>
            <a:ext cx="28916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메인</a:t>
            </a:r>
            <a:endParaRPr lang="en-US" altLang="ko-KR" sz="5400" b="1" dirty="0" smtClean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/>
            <a:r>
              <a:rPr lang="en-US" altLang="ko-KR" sz="54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(</a:t>
            </a:r>
            <a:r>
              <a:rPr lang="ko-KR" altLang="en-US" sz="54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스크롤 아래로</a:t>
            </a:r>
            <a:endParaRPr lang="en-US" altLang="ko-KR" sz="5400" b="1" dirty="0" smtClean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/>
            <a:r>
              <a:rPr lang="ko-KR" altLang="en-US" sz="54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내리면</a:t>
            </a:r>
            <a:r>
              <a:rPr lang="en-US" altLang="ko-KR" sz="54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)</a:t>
            </a:r>
            <a:endParaRPr lang="en-US" altLang="ko-KR" sz="5400" b="1" dirty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801240" y="2993922"/>
            <a:ext cx="3869014" cy="249701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506457" y="3201367"/>
            <a:ext cx="245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현재 제공 운동 목록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6" name="이등변 삼각형 65"/>
          <p:cNvSpPr/>
          <p:nvPr/>
        </p:nvSpPr>
        <p:spPr>
          <a:xfrm rot="16200000">
            <a:off x="3906416" y="4245426"/>
            <a:ext cx="351692" cy="249918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/>
          <p:cNvSpPr/>
          <p:nvPr/>
        </p:nvSpPr>
        <p:spPr>
          <a:xfrm rot="5400000">
            <a:off x="7271871" y="4245426"/>
            <a:ext cx="351692" cy="249918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3643932" y="5490937"/>
            <a:ext cx="244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@Copyright 2020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4287918" y="636528"/>
            <a:ext cx="23218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3801240" y="5926015"/>
            <a:ext cx="870438" cy="7033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홈</a:t>
            </a:r>
            <a:endParaRPr lang="ko-KR" altLang="en-US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812754" y="5926015"/>
            <a:ext cx="870438" cy="7033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운동</a:t>
            </a:r>
            <a:endParaRPr lang="ko-KR" altLang="en-US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878747" y="5926015"/>
            <a:ext cx="870438" cy="7033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마이</a:t>
            </a:r>
            <a:endParaRPr lang="en-US" altLang="ko-KR" dirty="0" smtClean="0"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/>
            <a:r>
              <a:rPr lang="ko-KR" altLang="en-US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페이지</a:t>
            </a:r>
            <a:endParaRPr lang="en-US" altLang="ko-KR" dirty="0" smtClean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859438" y="5926015"/>
            <a:ext cx="870438" cy="7033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a블랙M" panose="02020600000000000000" pitchFamily="18" charset="-127"/>
                <a:ea typeface="a블랙M" panose="02020600000000000000" pitchFamily="18" charset="-127"/>
              </a:rPr>
              <a:t>챌린지</a:t>
            </a:r>
            <a:endParaRPr lang="en-US" altLang="ko-KR" dirty="0" smtClean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671485" y="179434"/>
            <a:ext cx="527338" cy="4724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정원</a:t>
            </a:r>
            <a:endParaRPr lang="en-US" altLang="ko-KR" sz="1200" dirty="0" smtClean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285247" y="3698094"/>
            <a:ext cx="929546" cy="14501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5288220" y="3698094"/>
            <a:ext cx="929546" cy="14501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6305489" y="3698094"/>
            <a:ext cx="929546" cy="14501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/>
          <p:cNvSpPr/>
          <p:nvPr/>
        </p:nvSpPr>
        <p:spPr>
          <a:xfrm rot="16200000">
            <a:off x="3856632" y="1779806"/>
            <a:ext cx="351692" cy="23569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/>
          <p:cNvSpPr/>
          <p:nvPr/>
        </p:nvSpPr>
        <p:spPr>
          <a:xfrm rot="5400000">
            <a:off x="7198020" y="1761840"/>
            <a:ext cx="351692" cy="27162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130320" y="677959"/>
            <a:ext cx="310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모집중인 </a:t>
            </a: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챌린지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39251" y="1218873"/>
            <a:ext cx="876644" cy="14501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264186" y="1218873"/>
            <a:ext cx="876644" cy="14501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271011" y="1218873"/>
            <a:ext cx="876644" cy="14501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09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77593" y="119100"/>
            <a:ext cx="4149969" cy="66070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853040" y="1656842"/>
            <a:ext cx="1830152" cy="10738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354" y="145478"/>
            <a:ext cx="566700" cy="5667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-227550" y="0"/>
            <a:ext cx="2891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운동</a:t>
            </a:r>
            <a:endParaRPr lang="en-US" altLang="ko-KR" sz="5400" b="1" dirty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801240" y="5926015"/>
            <a:ext cx="870438" cy="7033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홈</a:t>
            </a:r>
            <a:endParaRPr lang="ko-KR" altLang="en-US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812754" y="5926015"/>
            <a:ext cx="870438" cy="7033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운동</a:t>
            </a:r>
            <a:endParaRPr lang="ko-KR" altLang="en-US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878747" y="5926015"/>
            <a:ext cx="870438" cy="7033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마이</a:t>
            </a:r>
            <a:endParaRPr lang="en-US" altLang="ko-KR" dirty="0" smtClean="0"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/>
            <a:r>
              <a:rPr lang="ko-KR" altLang="en-US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페이지</a:t>
            </a:r>
            <a:endParaRPr lang="en-US" altLang="ko-KR" dirty="0" smtClean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859438" y="5926015"/>
            <a:ext cx="870438" cy="7033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a블랙M" panose="02020600000000000000" pitchFamily="18" charset="-127"/>
                <a:ea typeface="a블랙M" panose="02020600000000000000" pitchFamily="18" charset="-127"/>
              </a:rPr>
              <a:t>챌린지</a:t>
            </a:r>
            <a:endParaRPr lang="en-US" altLang="ko-KR" dirty="0" smtClean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671485" y="179434"/>
            <a:ext cx="527338" cy="4724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정원</a:t>
            </a:r>
            <a:endParaRPr lang="en-US" altLang="ko-KR" sz="1200" dirty="0" smtClean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01240" y="1216390"/>
            <a:ext cx="131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하체 운동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814800" y="1656842"/>
            <a:ext cx="1830152" cy="10738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814800" y="2844105"/>
            <a:ext cx="1830152" cy="11828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853040" y="2824121"/>
            <a:ext cx="1830152" cy="11782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853040" y="4427124"/>
            <a:ext cx="1830152" cy="14331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814800" y="4427124"/>
            <a:ext cx="1830152" cy="14331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801240" y="4067872"/>
            <a:ext cx="131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복근 운동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07357" y="168031"/>
            <a:ext cx="1225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운동</a:t>
            </a:r>
            <a:endParaRPr lang="en-US" altLang="ko-KR" sz="3600" b="1" dirty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190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77593" y="119100"/>
            <a:ext cx="4149969" cy="66070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-227550" y="0"/>
            <a:ext cx="28916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운동</a:t>
            </a:r>
            <a:endParaRPr lang="en-US" altLang="ko-KR" sz="5400" b="1" dirty="0" smtClean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/>
            <a:r>
              <a:rPr lang="ko-KR" altLang="en-US" sz="54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시작 전</a:t>
            </a:r>
            <a:endParaRPr lang="en-US" altLang="ko-KR" sz="5400" b="1" dirty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77593" y="4427124"/>
            <a:ext cx="4149969" cy="22989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94635" y="4057792"/>
            <a:ext cx="131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간편 설정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593" y="119100"/>
            <a:ext cx="4149969" cy="3793477"/>
          </a:xfrm>
          <a:prstGeom prst="rect">
            <a:avLst/>
          </a:prstGeom>
        </p:spPr>
      </p:pic>
      <p:sp>
        <p:nvSpPr>
          <p:cNvPr id="3" name="이등변 삼각형 2"/>
          <p:cNvSpPr/>
          <p:nvPr/>
        </p:nvSpPr>
        <p:spPr>
          <a:xfrm rot="5400000">
            <a:off x="4993524" y="1303661"/>
            <a:ext cx="1626576" cy="142435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880512" y="4427123"/>
            <a:ext cx="3707250" cy="1569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880512" y="6119446"/>
            <a:ext cx="3707250" cy="6024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시작하기</a:t>
            </a:r>
            <a:endParaRPr lang="ko-KR" altLang="en-US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34137" y="4427123"/>
            <a:ext cx="1853625" cy="15692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난이도</a:t>
            </a:r>
            <a:endParaRPr lang="en-US" altLang="ko-KR" dirty="0" smtClean="0"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/>
            <a:endParaRPr lang="en-US" altLang="ko-KR" dirty="0"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/>
            <a:r>
              <a:rPr lang="ko-KR" altLang="en-US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초급 중급 고급</a:t>
            </a:r>
            <a:endParaRPr lang="en-US" altLang="ko-KR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5987561" y="5101835"/>
            <a:ext cx="193431" cy="21980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594230" y="5101835"/>
            <a:ext cx="193431" cy="21980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104183" y="5101835"/>
            <a:ext cx="193431" cy="21980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21974" y="4579813"/>
            <a:ext cx="178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00</a:t>
            </a:r>
            <a:r>
              <a:rPr lang="ko-KR" altLang="en-US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개 </a:t>
            </a:r>
            <a:r>
              <a:rPr lang="en-US" altLang="ko-KR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/ 0 </a:t>
            </a:r>
            <a:r>
              <a:rPr lang="ko-KR" altLang="en-US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세트</a:t>
            </a:r>
            <a:endParaRPr lang="ko-KR" altLang="en-US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80512" y="5463692"/>
            <a:ext cx="188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소요시간 </a:t>
            </a:r>
            <a:r>
              <a:rPr lang="en-US" altLang="ko-KR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: 00</a:t>
            </a:r>
            <a:r>
              <a:rPr lang="ko-KR" altLang="en-US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분</a:t>
            </a:r>
            <a:endParaRPr lang="ko-KR" altLang="en-US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010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77593" y="119100"/>
            <a:ext cx="4149969" cy="66070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-227550" y="0"/>
            <a:ext cx="28916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운동</a:t>
            </a:r>
            <a:endParaRPr lang="en-US" altLang="ko-KR" sz="5400" b="1" dirty="0" smtClean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/>
            <a:r>
              <a:rPr lang="ko-KR" altLang="en-US" sz="54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개시</a:t>
            </a:r>
            <a:endParaRPr lang="en-US" altLang="ko-KR" sz="5400" b="1" dirty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677592" y="119100"/>
            <a:ext cx="4149969" cy="660701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591" y="119099"/>
            <a:ext cx="4149970" cy="66070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77590" y="132689"/>
            <a:ext cx="1309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시작하기</a:t>
            </a:r>
            <a:endParaRPr lang="en-US" altLang="ko-KR" sz="2000" b="1" dirty="0" smtClean="0">
              <a:solidFill>
                <a:schemeClr val="bg1"/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(</a:t>
            </a:r>
            <a:r>
              <a:rPr lang="ko-KR" altLang="en-US" sz="2000" b="1" dirty="0" smtClean="0">
                <a:solidFill>
                  <a:schemeClr val="bg1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아이콘</a:t>
            </a:r>
            <a:r>
              <a:rPr lang="en-US" altLang="ko-KR" sz="2000" b="1" dirty="0" smtClean="0">
                <a:solidFill>
                  <a:schemeClr val="bg1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)</a:t>
            </a:r>
            <a:endParaRPr lang="en-US" altLang="ko-KR" sz="2000" b="1" dirty="0">
              <a:solidFill>
                <a:schemeClr val="bg1"/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8557" y="132689"/>
            <a:ext cx="1309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끝내기</a:t>
            </a:r>
            <a:endParaRPr lang="en-US" altLang="ko-KR" sz="2000" b="1" dirty="0" smtClean="0">
              <a:solidFill>
                <a:schemeClr val="bg1"/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(</a:t>
            </a:r>
            <a:r>
              <a:rPr lang="ko-KR" altLang="en-US" sz="2000" b="1" dirty="0" smtClean="0">
                <a:solidFill>
                  <a:schemeClr val="bg1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아이콘</a:t>
            </a:r>
            <a:r>
              <a:rPr lang="en-US" altLang="ko-KR" sz="2000" b="1" dirty="0" smtClean="0">
                <a:solidFill>
                  <a:schemeClr val="bg1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)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3703967" y="4994029"/>
            <a:ext cx="1852772" cy="1793628"/>
            <a:chOff x="3703967" y="4994029"/>
            <a:chExt cx="1852772" cy="1793628"/>
          </a:xfrm>
        </p:grpSpPr>
        <p:sp>
          <p:nvSpPr>
            <p:cNvPr id="6" name="도넛 5"/>
            <p:cNvSpPr/>
            <p:nvPr/>
          </p:nvSpPr>
          <p:spPr>
            <a:xfrm>
              <a:off x="3747927" y="4994030"/>
              <a:ext cx="1808811" cy="1732084"/>
            </a:xfrm>
            <a:prstGeom prst="donu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칠각형 8"/>
            <p:cNvSpPr/>
            <p:nvPr/>
          </p:nvSpPr>
          <p:spPr>
            <a:xfrm>
              <a:off x="4295566" y="5569925"/>
              <a:ext cx="713532" cy="580293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3</a:t>
              </a:r>
              <a:r>
                <a:rPr lang="ko-KR" altLang="en-US" sz="1200" dirty="0" smtClean="0"/>
                <a:t>세트</a:t>
              </a:r>
              <a:endParaRPr lang="ko-KR" altLang="en-US" sz="1200" dirty="0"/>
            </a:p>
          </p:txBody>
        </p:sp>
        <p:sp>
          <p:nvSpPr>
            <p:cNvPr id="10" name="막힌 원호 9"/>
            <p:cNvSpPr/>
            <p:nvPr/>
          </p:nvSpPr>
          <p:spPr>
            <a:xfrm>
              <a:off x="3703967" y="4994029"/>
              <a:ext cx="1852772" cy="1793628"/>
            </a:xfrm>
            <a:prstGeom prst="blockArc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5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개</a:t>
              </a:r>
              <a:endParaRPr lang="en-US" altLang="ko-KR" dirty="0" smtClean="0">
                <a:solidFill>
                  <a:schemeClr val="bg1"/>
                </a:solidFill>
              </a:endParaRPr>
            </a:p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정육면체 10"/>
          <p:cNvSpPr/>
          <p:nvPr/>
        </p:nvSpPr>
        <p:spPr>
          <a:xfrm>
            <a:off x="3834649" y="4352195"/>
            <a:ext cx="1591408" cy="58029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목표치</a:t>
            </a:r>
            <a:endParaRPr lang="en-US" altLang="ko-KR" sz="1200" dirty="0" smtClean="0"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/>
            <a:r>
              <a:rPr lang="en-US" altLang="ko-KR" sz="1200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5</a:t>
            </a:r>
            <a:r>
              <a:rPr lang="ko-KR" altLang="en-US" sz="1200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세트</a:t>
            </a:r>
            <a:endParaRPr lang="ko-KR" altLang="en-US" sz="1200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0392" y="4424655"/>
            <a:ext cx="23186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solidFill>
                  <a:schemeClr val="accent6">
                    <a:lumMod val="50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세트간</a:t>
            </a:r>
            <a:r>
              <a:rPr lang="ko-KR" altLang="en-US" sz="2000" b="1" dirty="0" smtClean="0">
                <a:solidFill>
                  <a:schemeClr val="accent6">
                    <a:lumMod val="50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 쉬는 시간</a:t>
            </a:r>
            <a:endParaRPr lang="en-US" altLang="ko-KR" sz="2000" b="1" dirty="0" smtClean="0">
              <a:solidFill>
                <a:schemeClr val="accent6">
                  <a:lumMod val="50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/>
            <a:r>
              <a:rPr lang="ko-KR" altLang="en-US" sz="2000" b="1" dirty="0" smtClean="0">
                <a:solidFill>
                  <a:schemeClr val="accent6">
                    <a:lumMod val="50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필요</a:t>
            </a:r>
            <a:endParaRPr lang="en-US" altLang="ko-KR" sz="2000" b="1" dirty="0" smtClean="0">
              <a:solidFill>
                <a:schemeClr val="accent6">
                  <a:lumMod val="50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/>
            <a:endParaRPr lang="en-US" altLang="ko-KR" sz="2000" b="1" dirty="0">
              <a:solidFill>
                <a:schemeClr val="accent6">
                  <a:lumMod val="50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/>
            <a:r>
              <a:rPr lang="ko-KR" altLang="en-US" sz="2000" b="1" dirty="0" err="1" smtClean="0">
                <a:solidFill>
                  <a:schemeClr val="accent6">
                    <a:lumMod val="50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운동간</a:t>
            </a:r>
            <a:r>
              <a:rPr lang="ko-KR" altLang="en-US" sz="2000" b="1" dirty="0" smtClean="0">
                <a:solidFill>
                  <a:schemeClr val="accent6">
                    <a:lumMod val="50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 쉬는 시간</a:t>
            </a:r>
            <a:endParaRPr lang="en-US" altLang="ko-KR" sz="2000" b="1" dirty="0" smtClean="0">
              <a:solidFill>
                <a:schemeClr val="accent6">
                  <a:lumMod val="50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/>
            <a:r>
              <a:rPr lang="ko-KR" altLang="en-US" sz="2000" b="1" dirty="0" smtClean="0">
                <a:solidFill>
                  <a:schemeClr val="accent6">
                    <a:lumMod val="50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필요</a:t>
            </a:r>
            <a:endParaRPr lang="en-US" altLang="ko-KR" sz="2000" b="1" dirty="0">
              <a:solidFill>
                <a:schemeClr val="accent6">
                  <a:lumMod val="50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973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08216" y="119100"/>
            <a:ext cx="4149969" cy="66070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-227550" y="0"/>
            <a:ext cx="28916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운동</a:t>
            </a:r>
            <a:endParaRPr lang="en-US" altLang="ko-KR" sz="5400" b="1" dirty="0" smtClean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/>
            <a:r>
              <a:rPr lang="ko-KR" altLang="en-US" sz="54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결과</a:t>
            </a:r>
            <a:endParaRPr lang="en-US" altLang="ko-KR" sz="5400" b="1" dirty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396739" y="119100"/>
            <a:ext cx="4149969" cy="66070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396738" y="119100"/>
            <a:ext cx="4149969" cy="660701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06646" y="384838"/>
            <a:ext cx="179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챛챌린지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없이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06715" y="384838"/>
            <a:ext cx="237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챛챌린지를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 통해서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738" y="2503815"/>
            <a:ext cx="4149969" cy="403150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664068" y="1873426"/>
            <a:ext cx="3842239" cy="33755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64067" y="5380499"/>
            <a:ext cx="3842239" cy="8135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76798" y="1897641"/>
            <a:ext cx="2189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방금 한 운동이 포함된 </a:t>
            </a: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챌린지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 추천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62080" y="848929"/>
            <a:ext cx="3842239" cy="92505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No pain No gain</a:t>
            </a:r>
          </a:p>
          <a:p>
            <a:pPr algn="ctr"/>
            <a:r>
              <a:rPr lang="en-US" altLang="ko-KR" b="1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(</a:t>
            </a:r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덕담</a:t>
            </a:r>
            <a:r>
              <a:rPr lang="en-US" altLang="ko-KR" b="1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)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76798" y="5490590"/>
            <a:ext cx="2189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나만의 </a:t>
            </a: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챌린지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 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만들기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50601" y="848929"/>
            <a:ext cx="3842239" cy="92505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No pain No gain</a:t>
            </a:r>
          </a:p>
          <a:p>
            <a:pPr algn="ctr"/>
            <a:r>
              <a:rPr lang="en-US" altLang="ko-KR" b="1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(</a:t>
            </a:r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덕담</a:t>
            </a:r>
            <a:r>
              <a:rPr lang="en-US" altLang="ko-KR" b="1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)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50601" y="1897640"/>
            <a:ext cx="3842239" cy="51141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식물 보상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?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포인트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?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22" name="이등변 삼각형 21"/>
          <p:cNvSpPr/>
          <p:nvPr/>
        </p:nvSpPr>
        <p:spPr>
          <a:xfrm rot="16200000">
            <a:off x="2684285" y="3612104"/>
            <a:ext cx="351692" cy="249918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 rot="5400000">
            <a:off x="6049740" y="3612104"/>
            <a:ext cx="351692" cy="249918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063116" y="2548711"/>
            <a:ext cx="929546" cy="22997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066089" y="2548711"/>
            <a:ext cx="929546" cy="22997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083358" y="2548711"/>
            <a:ext cx="929546" cy="22997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539034" y="160849"/>
            <a:ext cx="1225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운동</a:t>
            </a:r>
            <a:endParaRPr lang="en-US" altLang="ko-KR" sz="3600" b="1" dirty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96736" y="168031"/>
            <a:ext cx="1225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운동</a:t>
            </a:r>
            <a:endParaRPr lang="en-US" altLang="ko-KR" sz="3600" b="1" dirty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946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62446" y="119100"/>
            <a:ext cx="4149969" cy="66070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37893" y="685801"/>
            <a:ext cx="3780692" cy="6418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237893" y="1502022"/>
            <a:ext cx="3780692" cy="259519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207" y="145478"/>
            <a:ext cx="566700" cy="5667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-139228" y="0"/>
            <a:ext cx="4096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err="1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챌린지</a:t>
            </a:r>
            <a:r>
              <a:rPr lang="ko-KR" altLang="en-US" sz="54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 메인</a:t>
            </a:r>
            <a:endParaRPr lang="en-US" altLang="ko-KR" sz="5400" b="1" dirty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80505" y="805502"/>
            <a:ext cx="213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챌린지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 개설하기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363232" y="1571174"/>
            <a:ext cx="15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나의 </a:t>
            </a: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챌린지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93956" y="2028091"/>
            <a:ext cx="1664343" cy="8176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45823" y="2028091"/>
            <a:ext cx="1664343" cy="8176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393956" y="2942490"/>
            <a:ext cx="1664343" cy="8176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145823" y="2942490"/>
            <a:ext cx="1664343" cy="8176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162234" y="3776962"/>
            <a:ext cx="764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더보기</a:t>
            </a: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..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237892" y="4271599"/>
            <a:ext cx="3780692" cy="15137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046785" y="4271599"/>
            <a:ext cx="212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인기 </a:t>
            </a: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챌린지스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428003" y="4722591"/>
            <a:ext cx="1664343" cy="8176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137430" y="4722591"/>
            <a:ext cx="1664343" cy="8176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/>
          <p:cNvSpPr/>
          <p:nvPr/>
        </p:nvSpPr>
        <p:spPr>
          <a:xfrm rot="16200000">
            <a:off x="4138553" y="5071929"/>
            <a:ext cx="351692" cy="15911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/>
          <p:cNvSpPr/>
          <p:nvPr/>
        </p:nvSpPr>
        <p:spPr>
          <a:xfrm rot="5400000">
            <a:off x="7739531" y="5071930"/>
            <a:ext cx="351692" cy="15911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176347" y="5926015"/>
            <a:ext cx="870438" cy="7033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홈</a:t>
            </a:r>
            <a:endParaRPr lang="ko-KR" altLang="en-US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187861" y="5926015"/>
            <a:ext cx="870438" cy="7033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운동</a:t>
            </a:r>
            <a:endParaRPr lang="ko-KR" altLang="en-US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253854" y="5926015"/>
            <a:ext cx="870438" cy="7033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마이</a:t>
            </a:r>
            <a:endParaRPr lang="en-US" altLang="ko-KR" dirty="0" smtClean="0"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/>
            <a:r>
              <a:rPr lang="ko-KR" altLang="en-US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페이지</a:t>
            </a:r>
            <a:endParaRPr lang="en-US" altLang="ko-KR" dirty="0" smtClean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34545" y="5926015"/>
            <a:ext cx="870438" cy="7033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a블랙M" panose="02020600000000000000" pitchFamily="18" charset="-127"/>
                <a:ea typeface="a블랙M" panose="02020600000000000000" pitchFamily="18" charset="-127"/>
              </a:rPr>
              <a:t>챌린지</a:t>
            </a:r>
            <a:endParaRPr lang="en-US" altLang="ko-KR" dirty="0" smtClean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017261" y="213391"/>
            <a:ext cx="527338" cy="4724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정원</a:t>
            </a:r>
            <a:endParaRPr lang="en-US" altLang="ko-KR" sz="1200" dirty="0" smtClean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22542" y="110018"/>
            <a:ext cx="2130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챌린지</a:t>
            </a:r>
            <a:endParaRPr lang="en-US" altLang="ko-KR" sz="3200" b="1" dirty="0" smtClean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12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28005" y="119100"/>
            <a:ext cx="4149969" cy="66070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903452" y="1110100"/>
            <a:ext cx="3780692" cy="45521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766" y="145478"/>
            <a:ext cx="566700" cy="5667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" y="0"/>
            <a:ext cx="171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챌린지</a:t>
            </a:r>
            <a:endParaRPr lang="en-US" altLang="ko-KR" sz="3200" b="1" dirty="0" smtClean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/>
            <a:r>
              <a:rPr lang="ko-KR" altLang="en-US" sz="32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개설</a:t>
            </a:r>
            <a:endParaRPr lang="en-US" altLang="ko-KR" sz="3200" b="1" dirty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82948" y="239009"/>
            <a:ext cx="2882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챌린지</a:t>
            </a:r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 개설하기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21759" y="1267579"/>
            <a:ext cx="121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챌린지명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53405" y="1291714"/>
            <a:ext cx="2354892" cy="3284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일주일간 매일 </a:t>
            </a:r>
            <a:r>
              <a:rPr lang="ko-KR" altLang="en-US" sz="1200" dirty="0" err="1" smtClean="0">
                <a:solidFill>
                  <a:schemeClr val="tx1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팔굽혀펴기</a:t>
            </a:r>
            <a:r>
              <a:rPr lang="ko-KR" altLang="en-US" sz="1200" dirty="0">
                <a:solidFill>
                  <a:schemeClr val="tx1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 </a:t>
            </a:r>
            <a:endParaRPr lang="en-US" altLang="ko-KR" sz="1200" dirty="0" smtClean="0">
              <a:solidFill>
                <a:schemeClr val="tx1"/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100</a:t>
            </a:r>
            <a:r>
              <a:rPr lang="ko-KR" altLang="en-US" sz="1200" dirty="0" smtClean="0">
                <a:solidFill>
                  <a:schemeClr val="tx1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개 하기</a:t>
            </a:r>
            <a:endParaRPr lang="ko-KR" altLang="en-US" sz="1200" dirty="0">
              <a:solidFill>
                <a:schemeClr val="tx1"/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21759" y="2244715"/>
            <a:ext cx="121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기간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020" y="2299088"/>
            <a:ext cx="2361277" cy="26158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921759" y="1754326"/>
            <a:ext cx="121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인원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53405" y="1771629"/>
            <a:ext cx="2354892" cy="3284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10</a:t>
            </a:r>
            <a:r>
              <a:rPr lang="ko-KR" altLang="en-US" sz="1200" dirty="0" smtClean="0">
                <a:solidFill>
                  <a:schemeClr val="tx1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명</a:t>
            </a:r>
            <a:endParaRPr lang="ko-KR" altLang="en-US" sz="1200" dirty="0">
              <a:solidFill>
                <a:schemeClr val="tx1"/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088013" y="119100"/>
            <a:ext cx="4149969" cy="66070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263460" y="1110101"/>
            <a:ext cx="3780692" cy="41323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774" y="145478"/>
            <a:ext cx="566700" cy="566700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7575587" y="5383112"/>
            <a:ext cx="1530013" cy="40222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개설하기</a:t>
            </a:r>
            <a:endParaRPr lang="ko-KR" altLang="en-US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261806" y="5383112"/>
            <a:ext cx="1530013" cy="40222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취소</a:t>
            </a:r>
            <a:endParaRPr lang="ko-KR" altLang="en-US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95147" y="1077309"/>
            <a:ext cx="3947945" cy="47519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376018" y="1952808"/>
            <a:ext cx="187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스크롤 내리면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1843600" y="5926015"/>
            <a:ext cx="870438" cy="7033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홈</a:t>
            </a:r>
            <a:endParaRPr lang="ko-KR" altLang="en-US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855114" y="5926015"/>
            <a:ext cx="870438" cy="7033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운동</a:t>
            </a:r>
            <a:endParaRPr lang="ko-KR" altLang="en-US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921107" y="5926015"/>
            <a:ext cx="870438" cy="7033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마이</a:t>
            </a:r>
            <a:endParaRPr lang="en-US" altLang="ko-KR" dirty="0" smtClean="0"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/>
            <a:r>
              <a:rPr lang="ko-KR" altLang="en-US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페이지</a:t>
            </a:r>
            <a:endParaRPr lang="en-US" altLang="ko-KR" dirty="0" smtClean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901798" y="5926015"/>
            <a:ext cx="870438" cy="7033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a블랙M" panose="02020600000000000000" pitchFamily="18" charset="-127"/>
                <a:ea typeface="a블랙M" panose="02020600000000000000" pitchFamily="18" charset="-127"/>
              </a:rPr>
              <a:t>챌린지</a:t>
            </a:r>
            <a:endParaRPr lang="en-US" altLang="ko-KR" dirty="0" smtClean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7184529" y="5926015"/>
            <a:ext cx="870438" cy="7033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홈</a:t>
            </a:r>
            <a:endParaRPr lang="ko-KR" altLang="en-US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8196043" y="5926015"/>
            <a:ext cx="870438" cy="7033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운동</a:t>
            </a:r>
            <a:endParaRPr lang="ko-KR" altLang="en-US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0262036" y="5926015"/>
            <a:ext cx="870438" cy="7033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마이</a:t>
            </a:r>
            <a:endParaRPr lang="en-US" altLang="ko-KR" dirty="0" smtClean="0"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pPr algn="ctr"/>
            <a:r>
              <a:rPr lang="ko-KR" altLang="en-US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페이지</a:t>
            </a:r>
            <a:endParaRPr lang="en-US" altLang="ko-KR" dirty="0" smtClean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9242727" y="5926015"/>
            <a:ext cx="870438" cy="7033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a블랙M" panose="02020600000000000000" pitchFamily="18" charset="-127"/>
                <a:ea typeface="a블랙M" panose="02020600000000000000" pitchFamily="18" charset="-127"/>
              </a:rPr>
              <a:t>챌린지</a:t>
            </a:r>
            <a:endParaRPr lang="en-US" altLang="ko-KR" dirty="0" smtClean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4635724" y="185443"/>
            <a:ext cx="527338" cy="4724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정원</a:t>
            </a:r>
            <a:endParaRPr lang="en-US" altLang="ko-KR" sz="1200" dirty="0" smtClean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9998367" y="179434"/>
            <a:ext cx="527338" cy="4724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정원</a:t>
            </a:r>
            <a:endParaRPr lang="en-US" altLang="ko-KR" sz="1200" dirty="0" smtClean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903452" y="4935308"/>
            <a:ext cx="3741871" cy="276999"/>
            <a:chOff x="7787255" y="3871080"/>
            <a:chExt cx="3741871" cy="276999"/>
          </a:xfrm>
        </p:grpSpPr>
        <p:sp>
          <p:nvSpPr>
            <p:cNvPr id="80" name="직사각형 79"/>
            <p:cNvSpPr/>
            <p:nvPr/>
          </p:nvSpPr>
          <p:spPr>
            <a:xfrm>
              <a:off x="7787255" y="3882857"/>
              <a:ext cx="3741871" cy="26054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블랙M" panose="02020600000000000000" pitchFamily="18" charset="-127"/>
                <a:ea typeface="a블랙M" panose="02020600000000000000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16340" y="3871080"/>
              <a:ext cx="5239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블랙M" panose="02020600000000000000" pitchFamily="18" charset="-127"/>
                  <a:ea typeface="a블랙M" panose="02020600000000000000" pitchFamily="18" charset="-127"/>
                </a:rPr>
                <a:t>1</a:t>
              </a:r>
              <a:r>
                <a:rPr lang="ko-KR" altLang="en-US" sz="1200" dirty="0" smtClean="0">
                  <a:latin typeface="a블랙M" panose="02020600000000000000" pitchFamily="18" charset="-127"/>
                  <a:ea typeface="a블랙M" panose="02020600000000000000" pitchFamily="18" charset="-127"/>
                </a:rPr>
                <a:t>주</a:t>
              </a:r>
              <a:endParaRPr lang="ko-KR" altLang="en-US" sz="1200" dirty="0">
                <a:latin typeface="a블랙M" panose="02020600000000000000" pitchFamily="18" charset="-127"/>
                <a:ea typeface="a블랙M" panose="02020600000000000000" pitchFamily="18" charset="-127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8889788" y="3871080"/>
              <a:ext cx="5239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블랙M" panose="02020600000000000000" pitchFamily="18" charset="-127"/>
                  <a:ea typeface="a블랙M" panose="02020600000000000000" pitchFamily="18" charset="-127"/>
                </a:rPr>
                <a:t>2</a:t>
              </a:r>
              <a:r>
                <a:rPr lang="ko-KR" altLang="en-US" sz="1200" dirty="0" smtClean="0">
                  <a:latin typeface="a블랙M" panose="02020600000000000000" pitchFamily="18" charset="-127"/>
                  <a:ea typeface="a블랙M" panose="02020600000000000000" pitchFamily="18" charset="-127"/>
                </a:rPr>
                <a:t>주</a:t>
              </a:r>
              <a:endParaRPr lang="ko-KR" altLang="en-US" sz="1200" dirty="0">
                <a:latin typeface="a블랙M" panose="02020600000000000000" pitchFamily="18" charset="-127"/>
                <a:ea typeface="a블랙M" panose="02020600000000000000" pitchFamily="18" charset="-127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9677601" y="3871080"/>
              <a:ext cx="5239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블랙M" panose="02020600000000000000" pitchFamily="18" charset="-127"/>
                  <a:ea typeface="a블랙M" panose="02020600000000000000" pitchFamily="18" charset="-127"/>
                </a:rPr>
                <a:t>3</a:t>
              </a:r>
              <a:r>
                <a:rPr lang="ko-KR" altLang="en-US" sz="1200" dirty="0" smtClean="0">
                  <a:latin typeface="a블랙M" panose="02020600000000000000" pitchFamily="18" charset="-127"/>
                  <a:ea typeface="a블랙M" panose="02020600000000000000" pitchFamily="18" charset="-127"/>
                </a:rPr>
                <a:t>주</a:t>
              </a:r>
              <a:endParaRPr lang="ko-KR" altLang="en-US" sz="1200" dirty="0">
                <a:latin typeface="a블랙M" panose="02020600000000000000" pitchFamily="18" charset="-127"/>
                <a:ea typeface="a블랙M" panose="02020600000000000000" pitchFamily="18" charset="-127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609065" y="3871080"/>
              <a:ext cx="5239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a블랙M" panose="02020600000000000000" pitchFamily="18" charset="-127"/>
                  <a:ea typeface="a블랙M" panose="02020600000000000000" pitchFamily="18" charset="-127"/>
                </a:rPr>
                <a:t>희</a:t>
              </a:r>
              <a:r>
                <a:rPr lang="ko-KR" altLang="en-US" sz="1200" dirty="0" smtClean="0">
                  <a:latin typeface="a블랙M" panose="02020600000000000000" pitchFamily="18" charset="-127"/>
                  <a:ea typeface="a블랙M" panose="02020600000000000000" pitchFamily="18" charset="-127"/>
                </a:rPr>
                <a:t>주</a:t>
              </a:r>
              <a:endParaRPr lang="ko-KR" altLang="en-US" sz="1200" dirty="0">
                <a:latin typeface="a블랙M" panose="02020600000000000000" pitchFamily="18" charset="-127"/>
                <a:ea typeface="a블랙M" panose="02020600000000000000" pitchFamily="18" charset="-127"/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7101881" y="239009"/>
            <a:ext cx="2882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챌린지</a:t>
            </a:r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 개설하기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563979" y="4866620"/>
            <a:ext cx="1530013" cy="4022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개설하기</a:t>
            </a:r>
            <a:endParaRPr lang="ko-KR" altLang="en-US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9320584" y="4857761"/>
            <a:ext cx="1530013" cy="4022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취소</a:t>
            </a:r>
            <a:endParaRPr lang="ko-KR" altLang="en-US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984741" y="4978702"/>
            <a:ext cx="247796" cy="1973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/>
          <p:cNvSpPr/>
          <p:nvPr/>
        </p:nvSpPr>
        <p:spPr>
          <a:xfrm>
            <a:off x="2774098" y="4978702"/>
            <a:ext cx="247796" cy="1973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3596471" y="4978702"/>
            <a:ext cx="247796" cy="1973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>
            <a:off x="4493202" y="4978702"/>
            <a:ext cx="247796" cy="1973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020558" y="4996931"/>
            <a:ext cx="166460" cy="1537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83839" y="3061860"/>
            <a:ext cx="1719277" cy="307823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3216017" y="3422051"/>
            <a:ext cx="313925" cy="307823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3529942" y="3070587"/>
            <a:ext cx="275730" cy="307823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1743183" y="3024412"/>
            <a:ext cx="187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시작일 선택</a:t>
            </a:r>
            <a:endParaRPr lang="en-US" altLang="ko-KR" b="1" dirty="0" smtClean="0">
              <a:solidFill>
                <a:schemeClr val="accent1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529" y="1077218"/>
            <a:ext cx="4039936" cy="347719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112465" y="3158273"/>
            <a:ext cx="68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반복</a:t>
            </a:r>
            <a:endParaRPr lang="ko-KR" altLang="en-US" b="1" dirty="0">
              <a:solidFill>
                <a:schemeClr val="accent2"/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804703" y="3575962"/>
            <a:ext cx="204173" cy="209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150" name="직사각형 149"/>
          <p:cNvSpPr/>
          <p:nvPr/>
        </p:nvSpPr>
        <p:spPr>
          <a:xfrm>
            <a:off x="11028799" y="3575962"/>
            <a:ext cx="204173" cy="2091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화</a:t>
            </a:r>
            <a:endParaRPr lang="ko-KR" altLang="en-US" sz="800" dirty="0"/>
          </a:p>
        </p:txBody>
      </p:sp>
      <p:sp>
        <p:nvSpPr>
          <p:cNvPr id="151" name="직사각형 150"/>
          <p:cNvSpPr/>
          <p:nvPr/>
        </p:nvSpPr>
        <p:spPr>
          <a:xfrm>
            <a:off x="11247967" y="3575962"/>
            <a:ext cx="204173" cy="209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1462758" y="3575962"/>
            <a:ext cx="204173" cy="2091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목</a:t>
            </a:r>
          </a:p>
        </p:txBody>
      </p:sp>
      <p:sp>
        <p:nvSpPr>
          <p:cNvPr id="153" name="직사각형 152"/>
          <p:cNvSpPr/>
          <p:nvPr/>
        </p:nvSpPr>
        <p:spPr>
          <a:xfrm>
            <a:off x="11666931" y="3575962"/>
            <a:ext cx="204173" cy="209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금</a:t>
            </a:r>
          </a:p>
        </p:txBody>
      </p:sp>
      <p:sp>
        <p:nvSpPr>
          <p:cNvPr id="154" name="직사각형 153"/>
          <p:cNvSpPr/>
          <p:nvPr/>
        </p:nvSpPr>
        <p:spPr>
          <a:xfrm>
            <a:off x="11871104" y="3575962"/>
            <a:ext cx="204173" cy="2091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토</a:t>
            </a:r>
          </a:p>
        </p:txBody>
      </p:sp>
      <p:sp>
        <p:nvSpPr>
          <p:cNvPr id="155" name="직사각형 154"/>
          <p:cNvSpPr/>
          <p:nvPr/>
        </p:nvSpPr>
        <p:spPr>
          <a:xfrm>
            <a:off x="12062393" y="3575962"/>
            <a:ext cx="204173" cy="209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일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10804703" y="3919972"/>
            <a:ext cx="204173" cy="2091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157" name="직사각형 156"/>
          <p:cNvSpPr/>
          <p:nvPr/>
        </p:nvSpPr>
        <p:spPr>
          <a:xfrm>
            <a:off x="11028799" y="3919972"/>
            <a:ext cx="204173" cy="209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화</a:t>
            </a:r>
            <a:endParaRPr lang="ko-KR" altLang="en-US" sz="800" dirty="0"/>
          </a:p>
        </p:txBody>
      </p:sp>
      <p:sp>
        <p:nvSpPr>
          <p:cNvPr id="158" name="직사각형 157"/>
          <p:cNvSpPr/>
          <p:nvPr/>
        </p:nvSpPr>
        <p:spPr>
          <a:xfrm>
            <a:off x="11247967" y="3919972"/>
            <a:ext cx="204173" cy="2091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11462758" y="3919972"/>
            <a:ext cx="204173" cy="209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목</a:t>
            </a:r>
          </a:p>
        </p:txBody>
      </p:sp>
      <p:sp>
        <p:nvSpPr>
          <p:cNvPr id="160" name="직사각형 159"/>
          <p:cNvSpPr/>
          <p:nvPr/>
        </p:nvSpPr>
        <p:spPr>
          <a:xfrm>
            <a:off x="11666931" y="3919972"/>
            <a:ext cx="204173" cy="2091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금</a:t>
            </a:r>
          </a:p>
        </p:txBody>
      </p:sp>
      <p:sp>
        <p:nvSpPr>
          <p:cNvPr id="161" name="직사각형 160"/>
          <p:cNvSpPr/>
          <p:nvPr/>
        </p:nvSpPr>
        <p:spPr>
          <a:xfrm>
            <a:off x="11871104" y="3919972"/>
            <a:ext cx="204173" cy="209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토</a:t>
            </a:r>
          </a:p>
        </p:txBody>
      </p:sp>
      <p:sp>
        <p:nvSpPr>
          <p:cNvPr id="162" name="직사각형 161"/>
          <p:cNvSpPr/>
          <p:nvPr/>
        </p:nvSpPr>
        <p:spPr>
          <a:xfrm>
            <a:off x="12062393" y="3919972"/>
            <a:ext cx="204173" cy="2091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356272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372</Words>
  <Application>Microsoft Office PowerPoint</Application>
  <PresentationFormat>와이드스크린</PresentationFormat>
  <Paragraphs>197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a블랙M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71</cp:revision>
  <dcterms:created xsi:type="dcterms:W3CDTF">2020-05-11T01:44:56Z</dcterms:created>
  <dcterms:modified xsi:type="dcterms:W3CDTF">2020-05-14T06:12:37Z</dcterms:modified>
</cp:coreProperties>
</file>