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CFF"/>
    <a:srgbClr val="98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8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7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1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A3B1-0F2B-4528-8CD6-30ABF148B4C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E828-9F6B-4795-A09E-6723AE6F6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429875" y="228600"/>
            <a:ext cx="1114425" cy="504825"/>
          </a:xfrm>
          <a:prstGeom prst="roundRect">
            <a:avLst/>
          </a:prstGeom>
          <a:solidFill>
            <a:srgbClr val="2D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67150" y="4600575"/>
            <a:ext cx="52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자세한 사항은 </a:t>
            </a:r>
            <a:r>
              <a:rPr lang="ko-KR" altLang="en-US" sz="2000" u="sng" dirty="0" smtClean="0">
                <a:solidFill>
                  <a:srgbClr val="2D8CFF"/>
                </a:solidFill>
              </a:rPr>
              <a:t>여기</a:t>
            </a:r>
            <a:r>
              <a:rPr lang="ko-KR" altLang="en-US" sz="2000" dirty="0" smtClean="0"/>
              <a:t>를 클릭하세요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" y="201246"/>
            <a:ext cx="1776810" cy="5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2020-04-16T06:53:33Z</dcterms:created>
  <dcterms:modified xsi:type="dcterms:W3CDTF">2020-04-16T07:48:01Z</dcterms:modified>
</cp:coreProperties>
</file>