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3" r:id="rId3"/>
    <p:sldId id="286" r:id="rId4"/>
    <p:sldId id="287" r:id="rId5"/>
    <p:sldId id="284" r:id="rId6"/>
    <p:sldId id="288" r:id="rId7"/>
    <p:sldId id="289" r:id="rId8"/>
    <p:sldId id="285" r:id="rId9"/>
    <p:sldId id="290" r:id="rId10"/>
    <p:sldId id="291" r:id="rId11"/>
    <p:sldId id="265" r:id="rId12"/>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p:scale>
          <a:sx n="100" d="100"/>
          <a:sy n="100" d="100"/>
        </p:scale>
        <p:origin x="-1224" y="220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70"/>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230561-451D-499E-ABB2-373DD2AEB5A3}" type="datetimeFigureOut">
              <a:rPr lang="en-US" smtClean="0"/>
              <a:pPr/>
              <a:t>10/3/2015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6AAFC-816C-4E9D-A229-07C311844D8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230561-451D-499E-ABB2-373DD2AEB5A3}" type="datetimeFigureOut">
              <a:rPr lang="en-US" smtClean="0"/>
              <a:pPr/>
              <a:t>10/3/2015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6AAFC-816C-4E9D-A229-07C311844D8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488951"/>
            <a:ext cx="1157288" cy="10401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7177" y="488951"/>
            <a:ext cx="3357563" cy="10401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230561-451D-499E-ABB2-373DD2AEB5A3}" type="datetimeFigureOut">
              <a:rPr lang="en-US" smtClean="0"/>
              <a:pPr/>
              <a:t>10/3/2015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6AAFC-816C-4E9D-A229-07C311844D8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230561-451D-499E-ABB2-373DD2AEB5A3}" type="datetimeFigureOut">
              <a:rPr lang="en-US" smtClean="0"/>
              <a:pPr/>
              <a:t>10/3/2015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6AAFC-816C-4E9D-A229-07C311844D8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21"/>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230561-451D-499E-ABB2-373DD2AEB5A3}" type="datetimeFigureOut">
              <a:rPr lang="en-US" smtClean="0"/>
              <a:pPr/>
              <a:t>10/3/2015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6AAFC-816C-4E9D-A229-07C311844D8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7177" y="2844801"/>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28902" y="2844801"/>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230561-451D-499E-ABB2-373DD2AEB5A3}" type="datetimeFigureOut">
              <a:rPr lang="en-US" smtClean="0"/>
              <a:pPr/>
              <a:t>10/3/2015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6AAFC-816C-4E9D-A229-07C311844D8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184"/>
            <a:ext cx="61722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2"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2"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71"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71"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230561-451D-499E-ABB2-373DD2AEB5A3}" type="datetimeFigureOut">
              <a:rPr lang="en-US" smtClean="0"/>
              <a:pPr/>
              <a:t>10/3/2015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C6AAFC-816C-4E9D-A229-07C311844D8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230561-451D-499E-ABB2-373DD2AEB5A3}" type="datetimeFigureOut">
              <a:rPr lang="en-US" smtClean="0"/>
              <a:pPr/>
              <a:t>10/3/2015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C6AAFC-816C-4E9D-A229-07C311844D8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230561-451D-499E-ABB2-373DD2AEB5A3}" type="datetimeFigureOut">
              <a:rPr lang="en-US" smtClean="0"/>
              <a:pPr/>
              <a:t>10/3/2015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C6AAFC-816C-4E9D-A229-07C311844D8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2"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9" y="364070"/>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2" y="1913470"/>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230561-451D-499E-ABB2-373DD2AEB5A3}" type="datetimeFigureOut">
              <a:rPr lang="en-US" smtClean="0"/>
              <a:pPr/>
              <a:t>10/3/2015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6AAFC-816C-4E9D-A229-07C311844D8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1"/>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2"/>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230561-451D-499E-ABB2-373DD2AEB5A3}" type="datetimeFigureOut">
              <a:rPr lang="en-US" smtClean="0"/>
              <a:pPr/>
              <a:t>10/3/2015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6AAFC-816C-4E9D-A229-07C311844D8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4"/>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7"/>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B5230561-451D-499E-ABB2-373DD2AEB5A3}" type="datetimeFigureOut">
              <a:rPr lang="en-US" smtClean="0"/>
              <a:pPr/>
              <a:t>10/3/2015</a:t>
            </a:fld>
            <a:endParaRPr lang="en-US"/>
          </a:p>
        </p:txBody>
      </p:sp>
      <p:sp>
        <p:nvSpPr>
          <p:cNvPr id="5" name="Footer Placeholder 4"/>
          <p:cNvSpPr>
            <a:spLocks noGrp="1"/>
          </p:cNvSpPr>
          <p:nvPr>
            <p:ph type="ftr" sz="quarter" idx="3"/>
          </p:nvPr>
        </p:nvSpPr>
        <p:spPr>
          <a:xfrm>
            <a:off x="2343150" y="8475137"/>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7"/>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63C6AAFC-816C-4E9D-A229-07C311844D8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40569"/>
            <a:ext cx="6858000" cy="1960033"/>
          </a:xfrm>
        </p:spPr>
        <p:txBody>
          <a:bodyPr>
            <a:normAutofit/>
          </a:bodyPr>
          <a:lstStyle/>
          <a:p>
            <a:r>
              <a:rPr lang="en-US" sz="3600" b="1" dirty="0" err="1" smtClean="0">
                <a:solidFill>
                  <a:srgbClr val="FF0000"/>
                </a:solidFill>
                <a:effectLst>
                  <a:outerShdw blurRad="38100" dist="38100" dir="2700000" algn="tl">
                    <a:srgbClr val="000000">
                      <a:alpha val="43137"/>
                    </a:srgbClr>
                  </a:outerShdw>
                </a:effectLst>
              </a:rPr>
              <a:t>BÀI</a:t>
            </a:r>
            <a:r>
              <a:rPr lang="en-US" sz="3600" b="1" smtClean="0">
                <a:solidFill>
                  <a:srgbClr val="FF0000"/>
                </a:solidFill>
                <a:effectLst>
                  <a:outerShdw blurRad="38100" dist="38100" dir="2700000" algn="tl">
                    <a:srgbClr val="000000">
                      <a:alpha val="43137"/>
                    </a:srgbClr>
                  </a:outerShdw>
                </a:effectLst>
              </a:rPr>
              <a:t> GIẢNG PHP (BUỔI 4)</a:t>
            </a:r>
            <a:br>
              <a:rPr lang="en-US" sz="3600" b="1" smtClean="0">
                <a:solidFill>
                  <a:srgbClr val="FF0000"/>
                </a:solidFill>
                <a:effectLst>
                  <a:outerShdw blurRad="38100" dist="38100" dir="2700000" algn="tl">
                    <a:srgbClr val="000000">
                      <a:alpha val="43137"/>
                    </a:srgbClr>
                  </a:outerShdw>
                </a:effectLst>
              </a:rPr>
            </a:br>
            <a:r>
              <a:rPr lang="en-US" sz="3600" b="1" smtClean="0">
                <a:solidFill>
                  <a:srgbClr val="FF0000"/>
                </a:solidFill>
                <a:effectLst>
                  <a:outerShdw blurRad="38100" dist="38100" dir="2700000" algn="tl">
                    <a:srgbClr val="000000">
                      <a:alpha val="43137"/>
                    </a:srgbClr>
                  </a:outerShdw>
                </a:effectLst>
              </a:rPr>
              <a:t>NHẬP MÔN LẬP TRÌNH PHP (TIẾP)</a:t>
            </a:r>
            <a:endParaRPr lang="en-US" sz="3600" b="1">
              <a:solidFill>
                <a:srgbClr val="FF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0" y="5181600"/>
            <a:ext cx="6858000" cy="2336800"/>
          </a:xfrm>
        </p:spPr>
        <p:txBody>
          <a:bodyPr/>
          <a:lstStyle/>
          <a:p>
            <a:r>
              <a:rPr lang="en-US" b="1" smtClean="0">
                <a:solidFill>
                  <a:schemeClr val="tx1"/>
                </a:solidFill>
                <a:effectLst>
                  <a:outerShdw blurRad="38100" dist="38100" dir="2700000" algn="tl">
                    <a:srgbClr val="000000">
                      <a:alpha val="43137"/>
                    </a:srgbClr>
                  </a:outerShdw>
                </a:effectLst>
              </a:rPr>
              <a:t>Giảng viên: Hoàng Minh Tuấn</a:t>
            </a:r>
            <a:endParaRPr lang="en-US" b="1">
              <a:solidFill>
                <a:schemeClr val="tx1"/>
              </a:solidFill>
              <a:effectLst>
                <a:outerShdw blurRad="38100" dist="38100" dir="2700000" algn="tl">
                  <a:srgbClr val="000000">
                    <a:alpha val="43137"/>
                  </a:srgbClr>
                </a:outerShdw>
              </a:effectLst>
            </a:endParaRPr>
          </a:p>
        </p:txBody>
      </p:sp>
      <p:sp>
        <p:nvSpPr>
          <p:cNvPr id="4" name="Subtitle 2"/>
          <p:cNvSpPr txBox="1">
            <a:spLocks/>
          </p:cNvSpPr>
          <p:nvPr/>
        </p:nvSpPr>
        <p:spPr>
          <a:xfrm>
            <a:off x="0" y="0"/>
            <a:ext cx="6858000" cy="12192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smtClean="0">
                <a:ln>
                  <a:noFill/>
                </a:ln>
                <a:solidFill>
                  <a:schemeClr val="tx2"/>
                </a:solidFill>
                <a:uLnTx/>
                <a:uFillTx/>
                <a:latin typeface="+mn-lt"/>
                <a:ea typeface="+mn-ea"/>
                <a:cs typeface="+mn-cs"/>
              </a:rPr>
              <a:t>TRUNG TÂM</a:t>
            </a:r>
            <a:r>
              <a:rPr kumimoji="0" lang="en-US" sz="2400" b="1" i="0" u="none" strike="noStrike" kern="1200" cap="none" spc="0" normalizeH="0" noProof="0" smtClean="0">
                <a:ln>
                  <a:noFill/>
                </a:ln>
                <a:solidFill>
                  <a:schemeClr val="tx2"/>
                </a:solidFill>
                <a:uLnTx/>
                <a:uFillTx/>
                <a:latin typeface="+mn-lt"/>
                <a:ea typeface="+mn-ea"/>
                <a:cs typeface="+mn-cs"/>
              </a:rPr>
              <a:t> ĐÀO TẠO LẬP TRÌNH WEB &amp; ĐỒ HỌA</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3600" b="1" baseline="0" smtClean="0">
                <a:solidFill>
                  <a:schemeClr val="tx2"/>
                </a:solidFill>
                <a:effectLst>
                  <a:outerShdw blurRad="38100" dist="38100" dir="2700000" algn="tl">
                    <a:srgbClr val="000000">
                      <a:alpha val="43137"/>
                    </a:srgbClr>
                  </a:outerShdw>
                </a:effectLst>
              </a:rPr>
              <a:t>VIETPRO</a:t>
            </a:r>
            <a:r>
              <a:rPr lang="en-US" sz="3600" b="1" smtClean="0">
                <a:solidFill>
                  <a:schemeClr val="tx2"/>
                </a:solidFill>
                <a:effectLst>
                  <a:outerShdw blurRad="38100" dist="38100" dir="2700000" algn="tl">
                    <a:srgbClr val="000000">
                      <a:alpha val="43137"/>
                    </a:srgbClr>
                  </a:outerShdw>
                </a:effectLst>
              </a:rPr>
              <a:t> EDUCATION</a:t>
            </a:r>
            <a:endParaRPr kumimoji="0" lang="en-US" sz="3600" b="1" i="0" u="none" strike="noStrike" kern="1200" cap="none" spc="0" normalizeH="0" baseline="0" noProof="0">
              <a:ln>
                <a:noFill/>
              </a:ln>
              <a:solidFill>
                <a:schemeClr val="tx2"/>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6172200" cy="838200"/>
          </a:xfrm>
        </p:spPr>
        <p:txBody>
          <a:bodyPr>
            <a:normAutofit/>
          </a:bodyPr>
          <a:lstStyle/>
          <a:p>
            <a:r>
              <a:rPr lang="en-US" sz="2400" b="1" smtClean="0">
                <a:solidFill>
                  <a:srgbClr val="FF0000"/>
                </a:solidFill>
                <a:effectLst>
                  <a:outerShdw blurRad="38100" dist="38100" dir="2700000" algn="tl">
                    <a:srgbClr val="000000">
                      <a:alpha val="43137"/>
                    </a:srgbClr>
                  </a:outerShdw>
                </a:effectLst>
              </a:rPr>
              <a:t>LÀM VIỆC THỜI GIAN TRONG PHP</a:t>
            </a:r>
            <a:endParaRPr lang="en-US" sz="2400" b="1">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42900" y="838201"/>
            <a:ext cx="6172200" cy="8305799"/>
          </a:xfrm>
        </p:spPr>
        <p:txBody>
          <a:bodyPr>
            <a:normAutofit/>
          </a:bodyPr>
          <a:lstStyle/>
          <a:p>
            <a:pPr>
              <a:buNone/>
            </a:pPr>
            <a:endParaRPr lang="en-US" sz="2000" b="1" smtClean="0">
              <a:solidFill>
                <a:schemeClr val="tx2"/>
              </a:solidFill>
              <a:cs typeface="Arial" pitchFamily="34" charset="0"/>
            </a:endParaRPr>
          </a:p>
          <a:p>
            <a:pPr>
              <a:buFontTx/>
              <a:buChar char="-"/>
            </a:pPr>
            <a:endParaRPr lang="en-US" sz="2000" smtClean="0"/>
          </a:p>
        </p:txBody>
      </p:sp>
      <p:graphicFrame>
        <p:nvGraphicFramePr>
          <p:cNvPr id="4" name="Table 3"/>
          <p:cNvGraphicFramePr>
            <a:graphicFrameLocks noGrp="1"/>
          </p:cNvGraphicFramePr>
          <p:nvPr/>
        </p:nvGraphicFramePr>
        <p:xfrm>
          <a:off x="381000" y="685800"/>
          <a:ext cx="6096000" cy="7391400"/>
        </p:xfrm>
        <a:graphic>
          <a:graphicData uri="http://schemas.openxmlformats.org/drawingml/2006/table">
            <a:tbl>
              <a:tblPr firstRow="1" bandRow="1">
                <a:tableStyleId>{5C22544A-7EE6-4342-B048-85BDC9FD1C3A}</a:tableStyleId>
              </a:tblPr>
              <a:tblGrid>
                <a:gridCol w="1752600"/>
                <a:gridCol w="1066800"/>
                <a:gridCol w="3276600"/>
              </a:tblGrid>
              <a:tr h="546100">
                <a:tc>
                  <a:txBody>
                    <a:bodyPr/>
                    <a:lstStyle/>
                    <a:p>
                      <a:pPr algn="ctr"/>
                      <a:r>
                        <a:rPr lang="en-US" dirty="0" err="1" smtClean="0"/>
                        <a:t>Ví</a:t>
                      </a:r>
                      <a:r>
                        <a:rPr lang="en-US" baseline="0" dirty="0" smtClean="0"/>
                        <a:t> </a:t>
                      </a:r>
                      <a:r>
                        <a:rPr lang="en-US" baseline="0" dirty="0" err="1" smtClean="0"/>
                        <a:t>Dụ</a:t>
                      </a:r>
                      <a:endParaRPr lang="en-US" dirty="0"/>
                    </a:p>
                  </a:txBody>
                  <a:tcPr/>
                </a:tc>
                <a:tc>
                  <a:txBody>
                    <a:bodyPr/>
                    <a:lstStyle/>
                    <a:p>
                      <a:pPr algn="ctr"/>
                      <a:r>
                        <a:rPr lang="en-US" smtClean="0"/>
                        <a:t>Kết</a:t>
                      </a:r>
                      <a:r>
                        <a:rPr lang="en-US" baseline="0" smtClean="0"/>
                        <a:t> Quả</a:t>
                      </a:r>
                      <a:endParaRPr lang="en-US"/>
                    </a:p>
                  </a:txBody>
                  <a:tcPr/>
                </a:tc>
                <a:tc>
                  <a:txBody>
                    <a:bodyPr/>
                    <a:lstStyle/>
                    <a:p>
                      <a:pPr algn="ctr"/>
                      <a:r>
                        <a:rPr lang="en-US" smtClean="0"/>
                        <a:t>Mô</a:t>
                      </a:r>
                      <a:r>
                        <a:rPr lang="en-US" baseline="0" smtClean="0"/>
                        <a:t> Tả</a:t>
                      </a:r>
                      <a:endParaRPr lang="en-US"/>
                    </a:p>
                  </a:txBody>
                  <a:tcPr/>
                </a:tc>
              </a:tr>
              <a:tr h="546100">
                <a:tc>
                  <a:txBody>
                    <a:bodyPr/>
                    <a:lstStyle/>
                    <a:p>
                      <a:r>
                        <a:rPr lang="en-US" smtClean="0"/>
                        <a:t>echo date(“I”)</a:t>
                      </a:r>
                      <a:endParaRPr lang="en-US"/>
                    </a:p>
                  </a:txBody>
                  <a:tcPr/>
                </a:tc>
                <a:tc>
                  <a:txBody>
                    <a:bodyPr/>
                    <a:lstStyle/>
                    <a:p>
                      <a:r>
                        <a:rPr lang="en-US" smtClean="0"/>
                        <a:t>Tuesday</a:t>
                      </a:r>
                      <a:endParaRPr lang="en-US"/>
                    </a:p>
                  </a:txBody>
                  <a:tcPr/>
                </a:tc>
                <a:tc>
                  <a:txBody>
                    <a:bodyPr/>
                    <a:lstStyle/>
                    <a:p>
                      <a:r>
                        <a:rPr lang="en-US" smtClean="0"/>
                        <a:t>Thứ</a:t>
                      </a:r>
                      <a:r>
                        <a:rPr lang="en-US" baseline="0" smtClean="0"/>
                        <a:t> trong tuần: </a:t>
                      </a:r>
                      <a:r>
                        <a:rPr lang="en-US" smtClean="0"/>
                        <a:t>Sunday, Monday, Tuesday…</a:t>
                      </a:r>
                      <a:endParaRPr lang="en-US"/>
                    </a:p>
                  </a:txBody>
                  <a:tcPr/>
                </a:tc>
              </a:tr>
              <a:tr h="546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echo date(“m”)</a:t>
                      </a:r>
                    </a:p>
                  </a:txBody>
                  <a:tcPr/>
                </a:tc>
                <a:tc>
                  <a:txBody>
                    <a:bodyPr/>
                    <a:lstStyle/>
                    <a:p>
                      <a:r>
                        <a:rPr lang="en-US" smtClean="0"/>
                        <a:t>10</a:t>
                      </a:r>
                      <a:endParaRPr lang="en-US"/>
                    </a:p>
                  </a:txBody>
                  <a:tcPr/>
                </a:tc>
                <a:tc>
                  <a:txBody>
                    <a:bodyPr/>
                    <a:lstStyle/>
                    <a:p>
                      <a:r>
                        <a:rPr lang="en-US" smtClean="0"/>
                        <a:t>Tháng</a:t>
                      </a:r>
                      <a:r>
                        <a:rPr lang="en-US" baseline="0" smtClean="0"/>
                        <a:t> từ 01 đến 12</a:t>
                      </a:r>
                      <a:endParaRPr lang="en-US"/>
                    </a:p>
                  </a:txBody>
                  <a:tcPr/>
                </a:tc>
              </a:tr>
              <a:tr h="546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echo date(“n”)</a:t>
                      </a:r>
                    </a:p>
                  </a:txBody>
                  <a:tcPr/>
                </a:tc>
                <a:tc>
                  <a:txBody>
                    <a:bodyPr/>
                    <a:lstStyle/>
                    <a:p>
                      <a:r>
                        <a:rPr lang="en-US" smtClean="0"/>
                        <a:t>TUE</a:t>
                      </a:r>
                      <a:endParaRPr lang="en-US"/>
                    </a:p>
                  </a:txBody>
                  <a:tcPr/>
                </a:tc>
                <a:tc>
                  <a:txBody>
                    <a:bodyPr/>
                    <a:lstStyle/>
                    <a:p>
                      <a:r>
                        <a:rPr lang="en-US" smtClean="0"/>
                        <a:t>Tháng</a:t>
                      </a:r>
                      <a:r>
                        <a:rPr lang="en-US" baseline="0" smtClean="0"/>
                        <a:t> từ 1 đến 12</a:t>
                      </a:r>
                      <a:endParaRPr lang="en-US"/>
                    </a:p>
                  </a:txBody>
                  <a:tcPr/>
                </a:tc>
              </a:tr>
              <a:tr h="546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echo date(“M”)</a:t>
                      </a:r>
                    </a:p>
                  </a:txBody>
                  <a:tcPr/>
                </a:tc>
                <a:tc>
                  <a:txBody>
                    <a:bodyPr/>
                    <a:lstStyle/>
                    <a:p>
                      <a:r>
                        <a:rPr lang="en-US" smtClean="0"/>
                        <a:t>Oct</a:t>
                      </a:r>
                      <a:endParaRPr lang="en-US"/>
                    </a:p>
                  </a:txBody>
                  <a:tcPr/>
                </a:tc>
                <a:tc>
                  <a:txBody>
                    <a:bodyPr/>
                    <a:lstStyle/>
                    <a:p>
                      <a:r>
                        <a:rPr lang="en-US" baseline="0" smtClean="0"/>
                        <a:t>Tháng trong năm: </a:t>
                      </a:r>
                      <a:r>
                        <a:rPr lang="en-US" smtClean="0"/>
                        <a:t>Jan, Feb, Mar, Apr, May…</a:t>
                      </a:r>
                      <a:endParaRPr lang="en-US"/>
                    </a:p>
                  </a:txBody>
                  <a:tcPr/>
                </a:tc>
              </a:tr>
              <a:tr h="546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echo date(“s”)</a:t>
                      </a:r>
                    </a:p>
                  </a:txBody>
                  <a:tcPr/>
                </a:tc>
                <a:tc>
                  <a:txBody>
                    <a:bodyPr/>
                    <a:lstStyle/>
                    <a:p>
                      <a:r>
                        <a:rPr lang="en-US" smtClean="0"/>
                        <a:t>03</a:t>
                      </a:r>
                      <a:endParaRPr lang="en-US"/>
                    </a:p>
                  </a:txBody>
                  <a:tcPr/>
                </a:tc>
                <a:tc>
                  <a:txBody>
                    <a:bodyPr/>
                    <a:lstStyle/>
                    <a:p>
                      <a:r>
                        <a:rPr lang="en-US" smtClean="0"/>
                        <a:t>Giây</a:t>
                      </a:r>
                      <a:r>
                        <a:rPr lang="en-US" baseline="0" smtClean="0"/>
                        <a:t> từ 00 đến 59</a:t>
                      </a:r>
                      <a:endParaRPr lang="en-US"/>
                    </a:p>
                  </a:txBody>
                  <a:tcPr/>
                </a:tc>
              </a:tr>
              <a:tr h="546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echo date(“S”)</a:t>
                      </a:r>
                    </a:p>
                  </a:txBody>
                  <a:tcPr/>
                </a:tc>
                <a:tc>
                  <a:txBody>
                    <a:bodyPr/>
                    <a:lstStyle/>
                    <a:p>
                      <a:r>
                        <a:rPr lang="en-US" smtClean="0"/>
                        <a:t>th</a:t>
                      </a:r>
                      <a:endParaRPr lang="en-US"/>
                    </a:p>
                  </a:txBody>
                  <a:tcPr/>
                </a:tc>
                <a:tc>
                  <a:txBody>
                    <a:bodyPr/>
                    <a:lstStyle/>
                    <a:p>
                      <a:r>
                        <a:rPr lang="en-US" smtClean="0"/>
                        <a:t>T</a:t>
                      </a:r>
                      <a:r>
                        <a:rPr lang="vi-VN" smtClean="0"/>
                        <a:t>hứ tự: 1</a:t>
                      </a:r>
                      <a:r>
                        <a:rPr lang="vi-VN" i="1" smtClean="0"/>
                        <a:t>st</a:t>
                      </a:r>
                      <a:r>
                        <a:rPr lang="vi-VN" smtClean="0"/>
                        <a:t>, 2</a:t>
                      </a:r>
                      <a:r>
                        <a:rPr lang="vi-VN" i="1" smtClean="0"/>
                        <a:t>st</a:t>
                      </a:r>
                      <a:r>
                        <a:rPr lang="vi-VN" smtClean="0"/>
                        <a:t>, 3</a:t>
                      </a:r>
                      <a:r>
                        <a:rPr lang="vi-VN" i="1" smtClean="0"/>
                        <a:t>st</a:t>
                      </a:r>
                      <a:r>
                        <a:rPr lang="vi-VN" smtClean="0"/>
                        <a:t>, 4</a:t>
                      </a:r>
                      <a:r>
                        <a:rPr lang="vi-VN" i="1" smtClean="0"/>
                        <a:t>st</a:t>
                      </a:r>
                      <a:r>
                        <a:rPr lang="vi-VN" smtClean="0"/>
                        <a:t>… Cần phải được sử dụng với thời gian / giá trị ngày số</a:t>
                      </a:r>
                      <a:endParaRPr lang="en-US"/>
                    </a:p>
                  </a:txBody>
                  <a:tcPr/>
                </a:tc>
              </a:tr>
              <a:tr h="546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echo date(“t”)</a:t>
                      </a:r>
                    </a:p>
                  </a:txBody>
                  <a:tcPr/>
                </a:tc>
                <a:tc>
                  <a:txBody>
                    <a:bodyPr/>
                    <a:lstStyle/>
                    <a:p>
                      <a:r>
                        <a:rPr lang="en-US" smtClean="0"/>
                        <a:t>31</a:t>
                      </a:r>
                      <a:endParaRPr lang="en-US"/>
                    </a:p>
                  </a:txBody>
                  <a:tcPr/>
                </a:tc>
                <a:tc>
                  <a:txBody>
                    <a:bodyPr/>
                    <a:lstStyle/>
                    <a:p>
                      <a:r>
                        <a:rPr lang="en-US" smtClean="0"/>
                        <a:t>Số</a:t>
                      </a:r>
                      <a:r>
                        <a:rPr lang="en-US" baseline="0" smtClean="0"/>
                        <a:t> ngày trong một tháng từ 28 đến 31</a:t>
                      </a:r>
                      <a:endParaRPr lang="en-US"/>
                    </a:p>
                  </a:txBody>
                  <a:tcPr/>
                </a:tc>
              </a:tr>
              <a:tr h="546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echo date(“W”)</a:t>
                      </a:r>
                    </a:p>
                  </a:txBody>
                  <a:tcPr/>
                </a:tc>
                <a:tc>
                  <a:txBody>
                    <a:bodyPr/>
                    <a:lstStyle/>
                    <a:p>
                      <a:r>
                        <a:rPr lang="en-US" smtClean="0"/>
                        <a:t>2</a:t>
                      </a:r>
                      <a:endParaRPr lang="en-US"/>
                    </a:p>
                  </a:txBody>
                  <a:tcPr/>
                </a:tc>
                <a:tc>
                  <a:txBody>
                    <a:bodyPr/>
                    <a:lstStyle/>
                    <a:p>
                      <a:r>
                        <a:rPr lang="en-US" smtClean="0"/>
                        <a:t>Ngày</a:t>
                      </a:r>
                      <a:r>
                        <a:rPr lang="en-US" baseline="0" smtClean="0"/>
                        <a:t> trong tuần với 0 (Sunday) đến 6 (Saturday)</a:t>
                      </a:r>
                      <a:endParaRPr lang="en-US"/>
                    </a:p>
                  </a:txBody>
                  <a:tcPr/>
                </a:tc>
              </a:tr>
              <a:tr h="546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echo date(“Y”)</a:t>
                      </a:r>
                    </a:p>
                  </a:txBody>
                  <a:tcPr/>
                </a:tc>
                <a:tc>
                  <a:txBody>
                    <a:bodyPr/>
                    <a:lstStyle/>
                    <a:p>
                      <a:r>
                        <a:rPr lang="en-US" smtClean="0"/>
                        <a:t>2002</a:t>
                      </a:r>
                      <a:endParaRPr lang="en-US"/>
                    </a:p>
                  </a:txBody>
                  <a:tcPr/>
                </a:tc>
                <a:tc>
                  <a:txBody>
                    <a:bodyPr/>
                    <a:lstStyle/>
                    <a:p>
                      <a:r>
                        <a:rPr lang="en-US" smtClean="0"/>
                        <a:t>Năm</a:t>
                      </a:r>
                      <a:r>
                        <a:rPr lang="en-US" baseline="0" smtClean="0"/>
                        <a:t> với 4 chữ số</a:t>
                      </a:r>
                      <a:endParaRPr lang="en-US"/>
                    </a:p>
                  </a:txBody>
                  <a:tcPr/>
                </a:tc>
              </a:tr>
              <a:tr h="546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echo date(“y”)</a:t>
                      </a:r>
                    </a:p>
                  </a:txBody>
                  <a:tcPr/>
                </a:tc>
                <a:tc>
                  <a:txBody>
                    <a:bodyPr/>
                    <a:lstStyle/>
                    <a:p>
                      <a:r>
                        <a:rPr lang="en-US" smtClean="0"/>
                        <a:t>02</a:t>
                      </a:r>
                      <a:endParaRPr lang="en-US"/>
                    </a:p>
                  </a:txBody>
                  <a:tcPr/>
                </a:tc>
                <a:tc>
                  <a:txBody>
                    <a:bodyPr/>
                    <a:lstStyle/>
                    <a:p>
                      <a:r>
                        <a:rPr lang="en-US" smtClean="0"/>
                        <a:t>Năm</a:t>
                      </a:r>
                      <a:r>
                        <a:rPr lang="en-US" baseline="0" smtClean="0"/>
                        <a:t> với 2 chữ số</a:t>
                      </a:r>
                      <a:endParaRPr lang="en-US"/>
                    </a:p>
                  </a:txBody>
                  <a:tcPr/>
                </a:tc>
              </a:tr>
              <a:tr h="546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echo date(“z”)</a:t>
                      </a:r>
                    </a:p>
                  </a:txBody>
                  <a:tcPr/>
                </a:tc>
                <a:tc>
                  <a:txBody>
                    <a:bodyPr/>
                    <a:lstStyle/>
                    <a:p>
                      <a:r>
                        <a:rPr lang="en-US" smtClean="0"/>
                        <a:t>287</a:t>
                      </a:r>
                      <a:endParaRPr lang="en-US"/>
                    </a:p>
                  </a:txBody>
                  <a:tcPr/>
                </a:tc>
                <a:tc>
                  <a:txBody>
                    <a:bodyPr/>
                    <a:lstStyle/>
                    <a:p>
                      <a:r>
                        <a:rPr lang="en-US" smtClean="0"/>
                        <a:t>Ngày</a:t>
                      </a:r>
                      <a:r>
                        <a:rPr lang="en-US" baseline="0" smtClean="0"/>
                        <a:t> thứ bao nhiêu trong năm từ 0 đến 365</a:t>
                      </a:r>
                      <a:endParaRPr lang="en-US"/>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838200"/>
          </a:xfrm>
        </p:spPr>
        <p:txBody>
          <a:bodyPr>
            <a:normAutofit/>
          </a:bodyPr>
          <a:lstStyle/>
          <a:p>
            <a:r>
              <a:rPr lang="en-US" sz="2400" b="1" smtClean="0">
                <a:solidFill>
                  <a:srgbClr val="FF0000"/>
                </a:solidFill>
                <a:effectLst>
                  <a:outerShdw blurRad="38100" dist="38100" dir="2700000" algn="tl">
                    <a:srgbClr val="000000">
                      <a:alpha val="43137"/>
                    </a:srgbClr>
                  </a:outerShdw>
                </a:effectLst>
              </a:rPr>
              <a:t>THỰC HÀNH</a:t>
            </a:r>
            <a:endParaRPr lang="en-US" sz="2400" b="1">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42900" y="838201"/>
            <a:ext cx="6172200" cy="7330019"/>
          </a:xfrm>
        </p:spPr>
        <p:txBody>
          <a:bodyPr>
            <a:normAutofit/>
          </a:bodyPr>
          <a:lstStyle/>
          <a:p>
            <a:pPr>
              <a:buNone/>
            </a:pPr>
            <a:r>
              <a:rPr lang="en-US" sz="2000" smtClean="0"/>
              <a:t>I – BÀI TẬP THỰC HÀNH</a:t>
            </a:r>
          </a:p>
          <a:p>
            <a:pPr>
              <a:buNone/>
            </a:pPr>
            <a:r>
              <a:rPr lang="en-US" sz="2000" b="1" smtClean="0">
                <a:solidFill>
                  <a:schemeClr val="tx2"/>
                </a:solidFill>
              </a:rPr>
              <a:t>1. Bài 1</a:t>
            </a:r>
          </a:p>
          <a:p>
            <a:pPr>
              <a:buNone/>
            </a:pPr>
            <a:endParaRPr lang="en-US" sz="2000" smtClean="0"/>
          </a:p>
          <a:p>
            <a:pPr>
              <a:buNone/>
            </a:pPr>
            <a:r>
              <a:rPr lang="en-US" sz="2000" b="1" smtClean="0">
                <a:solidFill>
                  <a:schemeClr val="tx2"/>
                </a:solidFill>
              </a:rPr>
              <a:t>2. Bài 2</a:t>
            </a:r>
          </a:p>
          <a:p>
            <a:pPr>
              <a:buNone/>
            </a:pPr>
            <a:endParaRPr lang="en-US" sz="2000" smtClean="0"/>
          </a:p>
          <a:p>
            <a:pPr>
              <a:buNone/>
            </a:pPr>
            <a:r>
              <a:rPr lang="en-US" sz="2000" smtClean="0"/>
              <a:t>II – BÀI TẬP VỀ NHÀ</a:t>
            </a:r>
          </a:p>
          <a:p>
            <a:pPr>
              <a:buNone/>
            </a:pPr>
            <a:r>
              <a:rPr lang="en-US" sz="2000" b="1" smtClean="0">
                <a:solidFill>
                  <a:schemeClr val="tx2"/>
                </a:solidFill>
              </a:rPr>
              <a:t>1. Bài 1</a:t>
            </a:r>
          </a:p>
          <a:p>
            <a:pPr>
              <a:buNone/>
            </a:pPr>
            <a:endParaRPr lang="en-US" sz="2000" smtClean="0"/>
          </a:p>
          <a:p>
            <a:pPr>
              <a:buNone/>
            </a:pPr>
            <a:r>
              <a:rPr lang="en-US" sz="2000" b="1" smtClean="0">
                <a:solidFill>
                  <a:schemeClr val="tx2"/>
                </a:solidFill>
              </a:rPr>
              <a:t>2. Bài 2</a:t>
            </a:r>
          </a:p>
          <a:p>
            <a:pPr>
              <a:buNone/>
            </a:pPr>
            <a:endParaRPr lang="en-US" sz="20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6172200" cy="838200"/>
          </a:xfrm>
        </p:spPr>
        <p:txBody>
          <a:bodyPr>
            <a:normAutofit/>
          </a:bodyPr>
          <a:lstStyle/>
          <a:p>
            <a:r>
              <a:rPr lang="en-US" sz="2400" b="1" smtClean="0">
                <a:solidFill>
                  <a:srgbClr val="FF0000"/>
                </a:solidFill>
                <a:effectLst>
                  <a:outerShdw blurRad="38100" dist="38100" dir="2700000" algn="tl">
                    <a:srgbClr val="000000">
                      <a:alpha val="43137"/>
                    </a:srgbClr>
                  </a:outerShdw>
                </a:effectLst>
              </a:rPr>
              <a:t>SESSION TRONG PHP</a:t>
            </a:r>
            <a:endParaRPr lang="en-US" sz="2400" b="1">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42900" y="838201"/>
            <a:ext cx="6172200" cy="7330019"/>
          </a:xfrm>
        </p:spPr>
        <p:txBody>
          <a:bodyPr>
            <a:normAutofit/>
          </a:bodyPr>
          <a:lstStyle/>
          <a:p>
            <a:pPr>
              <a:buNone/>
            </a:pPr>
            <a:r>
              <a:rPr lang="en-US" sz="2000" b="1" dirty="0" smtClean="0">
                <a:solidFill>
                  <a:schemeClr val="tx2"/>
                </a:solidFill>
                <a:cs typeface="Arial" pitchFamily="34" charset="0"/>
              </a:rPr>
              <a:t>1. </a:t>
            </a:r>
            <a:r>
              <a:rPr lang="en-US" sz="2000" b="1" dirty="0" err="1" smtClean="0">
                <a:solidFill>
                  <a:schemeClr val="tx2"/>
                </a:solidFill>
                <a:cs typeface="Arial" pitchFamily="34" charset="0"/>
              </a:rPr>
              <a:t>Định</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nghĩa</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về</a:t>
            </a:r>
            <a:r>
              <a:rPr lang="en-US" sz="2000" b="1" dirty="0" smtClean="0">
                <a:solidFill>
                  <a:schemeClr val="tx2"/>
                </a:solidFill>
                <a:cs typeface="Arial" pitchFamily="34" charset="0"/>
              </a:rPr>
              <a:t> SESSION</a:t>
            </a:r>
          </a:p>
          <a:p>
            <a:pPr>
              <a:buFontTx/>
              <a:buChar char="-"/>
            </a:pPr>
            <a:r>
              <a:rPr lang="en-US" sz="2000" i="1" dirty="0" smtClean="0"/>
              <a:t>Session </a:t>
            </a:r>
            <a:r>
              <a:rPr lang="en-US" sz="2000" i="1" dirty="0" err="1" smtClean="0"/>
              <a:t>được</a:t>
            </a:r>
            <a:r>
              <a:rPr lang="en-US" sz="2000" i="1" dirty="0" smtClean="0"/>
              <a:t> </a:t>
            </a:r>
            <a:r>
              <a:rPr lang="en-US" sz="2000" i="1" dirty="0" err="1" smtClean="0"/>
              <a:t>hiểu</a:t>
            </a:r>
            <a:r>
              <a:rPr lang="en-US" sz="2000" i="1" dirty="0" smtClean="0"/>
              <a:t> </a:t>
            </a:r>
            <a:r>
              <a:rPr lang="en-US" sz="2000" i="1" dirty="0" err="1" smtClean="0"/>
              <a:t>là</a:t>
            </a:r>
            <a:r>
              <a:rPr lang="en-US" sz="2000" i="1" dirty="0" smtClean="0"/>
              <a:t> </a:t>
            </a:r>
            <a:r>
              <a:rPr lang="en-US" sz="2000" i="1" dirty="0" err="1" smtClean="0"/>
              <a:t>khoảng</a:t>
            </a:r>
            <a:r>
              <a:rPr lang="en-US" sz="2000" i="1" dirty="0" smtClean="0"/>
              <a:t> </a:t>
            </a:r>
            <a:r>
              <a:rPr lang="en-US" sz="2000" i="1" dirty="0" err="1" smtClean="0"/>
              <a:t>thời</a:t>
            </a:r>
            <a:r>
              <a:rPr lang="en-US" sz="2000" i="1" dirty="0" smtClean="0"/>
              <a:t> </a:t>
            </a:r>
            <a:r>
              <a:rPr lang="en-US" sz="2000" i="1" dirty="0" err="1" smtClean="0"/>
              <a:t>gian</a:t>
            </a:r>
            <a:r>
              <a:rPr lang="en-US" sz="2000" i="1" dirty="0" smtClean="0"/>
              <a:t> </a:t>
            </a:r>
            <a:r>
              <a:rPr lang="en-US" sz="2000" i="1" dirty="0" err="1" smtClean="0"/>
              <a:t>mà</a:t>
            </a:r>
            <a:r>
              <a:rPr lang="en-US" sz="2000" i="1" dirty="0" smtClean="0"/>
              <a:t> </a:t>
            </a:r>
            <a:r>
              <a:rPr lang="en-US" sz="2000" i="1" dirty="0" err="1" smtClean="0"/>
              <a:t>người</a:t>
            </a:r>
            <a:r>
              <a:rPr lang="en-US" sz="2000" i="1" dirty="0" smtClean="0"/>
              <a:t> </a:t>
            </a:r>
            <a:r>
              <a:rPr lang="en-US" sz="2000" i="1" dirty="0" err="1" smtClean="0"/>
              <a:t>dùng</a:t>
            </a:r>
            <a:r>
              <a:rPr lang="en-US" sz="2000" i="1" dirty="0" smtClean="0"/>
              <a:t> </a:t>
            </a:r>
            <a:r>
              <a:rPr lang="en-US" sz="2000" i="1" dirty="0" err="1" smtClean="0"/>
              <a:t>giao</a:t>
            </a:r>
            <a:r>
              <a:rPr lang="en-US" sz="2000" i="1" dirty="0" smtClean="0"/>
              <a:t> </a:t>
            </a:r>
            <a:r>
              <a:rPr lang="en-US" sz="2000" i="1" dirty="0" err="1" smtClean="0"/>
              <a:t>tiếp</a:t>
            </a:r>
            <a:r>
              <a:rPr lang="en-US" sz="2000" i="1" dirty="0" smtClean="0"/>
              <a:t> </a:t>
            </a:r>
            <a:r>
              <a:rPr lang="en-US" sz="2000" i="1" dirty="0" err="1" smtClean="0"/>
              <a:t>với</a:t>
            </a:r>
            <a:r>
              <a:rPr lang="en-US" sz="2000" i="1" dirty="0" smtClean="0"/>
              <a:t> </a:t>
            </a:r>
            <a:r>
              <a:rPr lang="en-US" sz="2000" i="1" dirty="0" err="1" smtClean="0"/>
              <a:t>một</a:t>
            </a:r>
            <a:r>
              <a:rPr lang="en-US" sz="2000" i="1" dirty="0" smtClean="0"/>
              <a:t> </a:t>
            </a:r>
            <a:r>
              <a:rPr lang="en-US" sz="2000" i="1" dirty="0" err="1" smtClean="0"/>
              <a:t>ứng</a:t>
            </a:r>
            <a:r>
              <a:rPr lang="en-US" sz="2000" i="1" dirty="0" smtClean="0"/>
              <a:t> dụng </a:t>
            </a:r>
            <a:r>
              <a:rPr lang="en-US" sz="2000" i="1" dirty="0" err="1" smtClean="0"/>
              <a:t>bất</a:t>
            </a:r>
            <a:r>
              <a:rPr lang="en-US" sz="2000" i="1" dirty="0" smtClean="0"/>
              <a:t> </a:t>
            </a:r>
            <a:r>
              <a:rPr lang="en-US" sz="2000" i="1" dirty="0" err="1" smtClean="0"/>
              <a:t>kỳ</a:t>
            </a:r>
            <a:r>
              <a:rPr lang="en-US" sz="2000" i="1" dirty="0" smtClean="0"/>
              <a:t> hay </a:t>
            </a:r>
            <a:r>
              <a:rPr lang="en-US" sz="2000" i="1" dirty="0" err="1" smtClean="0"/>
              <a:t>còn</a:t>
            </a:r>
            <a:r>
              <a:rPr lang="en-US" sz="2000" i="1" dirty="0" smtClean="0"/>
              <a:t> </a:t>
            </a:r>
            <a:r>
              <a:rPr lang="en-US" sz="2000" i="1" dirty="0" err="1" smtClean="0"/>
              <a:t>gọi</a:t>
            </a:r>
            <a:r>
              <a:rPr lang="en-US" sz="2000" i="1" dirty="0" smtClean="0"/>
              <a:t> </a:t>
            </a:r>
            <a:r>
              <a:rPr lang="en-US" sz="2000" i="1" dirty="0" err="1" smtClean="0"/>
              <a:t>là</a:t>
            </a:r>
            <a:r>
              <a:rPr lang="en-US" sz="2000" i="1" dirty="0" smtClean="0"/>
              <a:t> </a:t>
            </a:r>
            <a:r>
              <a:rPr lang="en-US" sz="2000" i="1" dirty="0" err="1" smtClean="0"/>
              <a:t>một</a:t>
            </a:r>
            <a:r>
              <a:rPr lang="en-US" sz="2000" i="1" dirty="0" smtClean="0"/>
              <a:t> </a:t>
            </a:r>
            <a:r>
              <a:rPr lang="en-US" sz="2000" i="1" dirty="0" err="1" smtClean="0"/>
              <a:t>phiên</a:t>
            </a:r>
            <a:r>
              <a:rPr lang="en-US" sz="2000" i="1" dirty="0" smtClean="0"/>
              <a:t> </a:t>
            </a:r>
            <a:r>
              <a:rPr lang="en-US" sz="2000" i="1" dirty="0" err="1" smtClean="0"/>
              <a:t>làm</a:t>
            </a:r>
            <a:r>
              <a:rPr lang="en-US" sz="2000" i="1" dirty="0" smtClean="0"/>
              <a:t> </a:t>
            </a:r>
            <a:r>
              <a:rPr lang="en-US" sz="2000" i="1" dirty="0" err="1" smtClean="0"/>
              <a:t>việc</a:t>
            </a:r>
            <a:endParaRPr lang="en-US" sz="2000" i="1" dirty="0" smtClean="0"/>
          </a:p>
          <a:p>
            <a:pPr>
              <a:buFontTx/>
              <a:buChar char="-"/>
            </a:pPr>
            <a:r>
              <a:rPr lang="en-US" sz="2000" i="1" dirty="0" err="1" smtClean="0"/>
              <a:t>Một</a:t>
            </a:r>
            <a:r>
              <a:rPr lang="en-US" sz="2000" i="1" dirty="0" smtClean="0"/>
              <a:t> session </a:t>
            </a:r>
            <a:r>
              <a:rPr lang="en-US" sz="2000" i="1" dirty="0" err="1" smtClean="0"/>
              <a:t>được</a:t>
            </a:r>
            <a:r>
              <a:rPr lang="en-US" sz="2000" i="1" dirty="0" smtClean="0"/>
              <a:t> </a:t>
            </a:r>
            <a:r>
              <a:rPr lang="en-US" sz="2000" i="1" dirty="0" err="1" smtClean="0"/>
              <a:t>bất</a:t>
            </a:r>
            <a:r>
              <a:rPr lang="en-US" sz="2000" i="1" dirty="0" smtClean="0"/>
              <a:t> </a:t>
            </a:r>
            <a:r>
              <a:rPr lang="en-US" sz="2000" i="1" dirty="0" err="1" smtClean="0"/>
              <a:t>đầu</a:t>
            </a:r>
            <a:r>
              <a:rPr lang="en-US" sz="2000" i="1" dirty="0" smtClean="0"/>
              <a:t> </a:t>
            </a:r>
            <a:r>
              <a:rPr lang="en-US" sz="2000" i="1" dirty="0" err="1" smtClean="0"/>
              <a:t>khi</a:t>
            </a:r>
            <a:r>
              <a:rPr lang="en-US" sz="2000" i="1" dirty="0" smtClean="0"/>
              <a:t> </a:t>
            </a:r>
            <a:r>
              <a:rPr lang="en-US" sz="2000" i="1" dirty="0" err="1" smtClean="0"/>
              <a:t>người</a:t>
            </a:r>
            <a:r>
              <a:rPr lang="en-US" sz="2000" i="1" dirty="0" smtClean="0"/>
              <a:t> </a:t>
            </a:r>
            <a:r>
              <a:rPr lang="en-US" sz="2000" i="1" dirty="0" err="1" smtClean="0"/>
              <a:t>dùng</a:t>
            </a:r>
            <a:r>
              <a:rPr lang="en-US" sz="2000" i="1" dirty="0" smtClean="0"/>
              <a:t> </a:t>
            </a:r>
            <a:r>
              <a:rPr lang="en-US" sz="2000" i="1" dirty="0" err="1" smtClean="0"/>
              <a:t>truy</a:t>
            </a:r>
            <a:r>
              <a:rPr lang="en-US" sz="2000" i="1" dirty="0" smtClean="0"/>
              <a:t> </a:t>
            </a:r>
            <a:r>
              <a:rPr lang="en-US" sz="2000" i="1" dirty="0" err="1" smtClean="0"/>
              <a:t>cập</a:t>
            </a:r>
            <a:r>
              <a:rPr lang="en-US" sz="2000" i="1" dirty="0" smtClean="0"/>
              <a:t> </a:t>
            </a:r>
            <a:r>
              <a:rPr lang="en-US" sz="2000" i="1" dirty="0" err="1" smtClean="0"/>
              <a:t>vào</a:t>
            </a:r>
            <a:r>
              <a:rPr lang="en-US" sz="2000" i="1" dirty="0" smtClean="0"/>
              <a:t> </a:t>
            </a:r>
            <a:r>
              <a:rPr lang="en-US" sz="2000" i="1" dirty="0" err="1" smtClean="0"/>
              <a:t>ứng</a:t>
            </a:r>
            <a:r>
              <a:rPr lang="en-US" sz="2000" i="1" dirty="0" smtClean="0"/>
              <a:t> dụng </a:t>
            </a:r>
            <a:r>
              <a:rPr lang="en-US" sz="2000" i="1" dirty="0" err="1" smtClean="0"/>
              <a:t>lần</a:t>
            </a:r>
            <a:r>
              <a:rPr lang="en-US" sz="2000" i="1" dirty="0" smtClean="0"/>
              <a:t> </a:t>
            </a:r>
            <a:r>
              <a:rPr lang="en-US" sz="2000" i="1" dirty="0" err="1" smtClean="0"/>
              <a:t>đầu</a:t>
            </a:r>
            <a:r>
              <a:rPr lang="en-US" sz="2000" i="1" dirty="0" smtClean="0"/>
              <a:t> </a:t>
            </a:r>
            <a:r>
              <a:rPr lang="en-US" sz="2000" i="1" dirty="0" err="1" smtClean="0"/>
              <a:t>tiên</a:t>
            </a:r>
            <a:r>
              <a:rPr lang="en-US" sz="2000" i="1" dirty="0" smtClean="0"/>
              <a:t> </a:t>
            </a:r>
            <a:r>
              <a:rPr lang="en-US" sz="2000" i="1" dirty="0" err="1" smtClean="0"/>
              <a:t>và</a:t>
            </a:r>
            <a:r>
              <a:rPr lang="en-US" sz="2000" i="1" dirty="0" smtClean="0"/>
              <a:t> </a:t>
            </a:r>
            <a:r>
              <a:rPr lang="en-US" sz="2000" i="1" dirty="0" err="1" smtClean="0"/>
              <a:t>kết</a:t>
            </a:r>
            <a:r>
              <a:rPr lang="en-US" sz="2000" i="1" dirty="0" smtClean="0"/>
              <a:t> </a:t>
            </a:r>
            <a:r>
              <a:rPr lang="en-US" sz="2000" i="1" dirty="0" err="1" smtClean="0"/>
              <a:t>thúc</a:t>
            </a:r>
            <a:r>
              <a:rPr lang="en-US" sz="2000" i="1" dirty="0" smtClean="0"/>
              <a:t> </a:t>
            </a:r>
            <a:r>
              <a:rPr lang="en-US" sz="2000" i="1" dirty="0" err="1" smtClean="0"/>
              <a:t>khi</a:t>
            </a:r>
            <a:r>
              <a:rPr lang="en-US" sz="2000" i="1" dirty="0" smtClean="0"/>
              <a:t> </a:t>
            </a:r>
            <a:r>
              <a:rPr lang="en-US" sz="2000" i="1" dirty="0" err="1" smtClean="0"/>
              <a:t>người</a:t>
            </a:r>
            <a:r>
              <a:rPr lang="en-US" sz="2000" i="1" dirty="0" smtClean="0"/>
              <a:t> </a:t>
            </a:r>
            <a:r>
              <a:rPr lang="en-US" sz="2000" i="1" dirty="0" err="1" smtClean="0"/>
              <a:t>dùng</a:t>
            </a:r>
            <a:r>
              <a:rPr lang="en-US" sz="2000" i="1" dirty="0" smtClean="0"/>
              <a:t> </a:t>
            </a:r>
            <a:r>
              <a:rPr lang="en-US" sz="2000" i="1" dirty="0" err="1" smtClean="0"/>
              <a:t>thoát</a:t>
            </a:r>
            <a:r>
              <a:rPr lang="en-US" sz="2000" i="1" dirty="0" smtClean="0"/>
              <a:t> </a:t>
            </a:r>
            <a:r>
              <a:rPr lang="en-US" sz="2000" i="1" dirty="0" err="1" smtClean="0"/>
              <a:t>ra</a:t>
            </a:r>
            <a:r>
              <a:rPr lang="en-US" sz="2000" i="1" dirty="0" smtClean="0"/>
              <a:t> </a:t>
            </a:r>
            <a:r>
              <a:rPr lang="en-US" sz="2000" i="1" dirty="0" err="1" smtClean="0"/>
              <a:t>khỏi</a:t>
            </a:r>
            <a:r>
              <a:rPr lang="en-US" sz="2000" i="1" dirty="0" smtClean="0"/>
              <a:t> </a:t>
            </a:r>
            <a:r>
              <a:rPr lang="en-US" sz="2000" i="1" dirty="0" err="1" smtClean="0"/>
              <a:t>ứng</a:t>
            </a:r>
            <a:r>
              <a:rPr lang="en-US" sz="2000" i="1" dirty="0" smtClean="0"/>
              <a:t> dụng</a:t>
            </a:r>
          </a:p>
          <a:p>
            <a:pPr>
              <a:buFontTx/>
              <a:buChar char="-"/>
            </a:pPr>
            <a:r>
              <a:rPr lang="en-US" sz="2000" i="1" dirty="0" err="1" smtClean="0"/>
              <a:t>Mỗi</a:t>
            </a:r>
            <a:r>
              <a:rPr lang="en-US" sz="2000" i="1" dirty="0" smtClean="0"/>
              <a:t> </a:t>
            </a:r>
            <a:r>
              <a:rPr lang="en-US" sz="2000" i="1" dirty="0" err="1" smtClean="0"/>
              <a:t>một</a:t>
            </a:r>
            <a:r>
              <a:rPr lang="en-US" sz="2000" i="1" dirty="0" smtClean="0"/>
              <a:t> session hay </a:t>
            </a:r>
            <a:r>
              <a:rPr lang="en-US" sz="2000" i="1" dirty="0" err="1" smtClean="0"/>
              <a:t>một</a:t>
            </a:r>
            <a:r>
              <a:rPr lang="en-US" sz="2000" i="1" dirty="0" smtClean="0"/>
              <a:t> </a:t>
            </a:r>
            <a:r>
              <a:rPr lang="en-US" sz="2000" i="1" dirty="0" err="1" smtClean="0"/>
              <a:t>phiên</a:t>
            </a:r>
            <a:r>
              <a:rPr lang="en-US" sz="2000" i="1" dirty="0" smtClean="0"/>
              <a:t> </a:t>
            </a:r>
            <a:r>
              <a:rPr lang="en-US" sz="2000" i="1" dirty="0" err="1" smtClean="0"/>
              <a:t>làm</a:t>
            </a:r>
            <a:r>
              <a:rPr lang="en-US" sz="2000" i="1" dirty="0" smtClean="0"/>
              <a:t> </a:t>
            </a:r>
            <a:r>
              <a:rPr lang="en-US" sz="2000" i="1" dirty="0" err="1" smtClean="0"/>
              <a:t>việc</a:t>
            </a:r>
            <a:r>
              <a:rPr lang="en-US" sz="2000" i="1" dirty="0" smtClean="0"/>
              <a:t> </a:t>
            </a:r>
            <a:r>
              <a:rPr lang="en-US" sz="2000" i="1" dirty="0" err="1" smtClean="0"/>
              <a:t>thì</a:t>
            </a:r>
            <a:r>
              <a:rPr lang="en-US" sz="2000" i="1" dirty="0" smtClean="0"/>
              <a:t> </a:t>
            </a:r>
            <a:r>
              <a:rPr lang="en-US" sz="2000" i="1" dirty="0" err="1" smtClean="0"/>
              <a:t>được</a:t>
            </a:r>
            <a:r>
              <a:rPr lang="en-US" sz="2000" i="1" dirty="0" smtClean="0"/>
              <a:t> </a:t>
            </a:r>
            <a:r>
              <a:rPr lang="en-US" sz="2000" i="1" dirty="0" err="1" smtClean="0"/>
              <a:t>cấp</a:t>
            </a:r>
            <a:r>
              <a:rPr lang="en-US" sz="2000" i="1" dirty="0" smtClean="0"/>
              <a:t> </a:t>
            </a:r>
            <a:r>
              <a:rPr lang="en-US" sz="2000" i="1" dirty="0" err="1" smtClean="0"/>
              <a:t>một</a:t>
            </a:r>
            <a:r>
              <a:rPr lang="en-US" sz="2000" i="1" dirty="0" smtClean="0"/>
              <a:t> ID </a:t>
            </a:r>
            <a:r>
              <a:rPr lang="en-US" sz="2000" i="1" dirty="0" err="1" smtClean="0"/>
              <a:t>và</a:t>
            </a:r>
            <a:r>
              <a:rPr lang="en-US" sz="2000" i="1" dirty="0" smtClean="0"/>
              <a:t> </a:t>
            </a:r>
            <a:r>
              <a:rPr lang="en-US" sz="2000" i="1" dirty="0" err="1" smtClean="0"/>
              <a:t>được</a:t>
            </a:r>
            <a:r>
              <a:rPr lang="en-US" sz="2000" i="1" dirty="0" smtClean="0"/>
              <a:t> </a:t>
            </a:r>
            <a:r>
              <a:rPr lang="en-US" sz="2000" i="1" dirty="0" err="1" smtClean="0"/>
              <a:t>lưu</a:t>
            </a:r>
            <a:r>
              <a:rPr lang="en-US" sz="2000" i="1" dirty="0" smtClean="0"/>
              <a:t> </a:t>
            </a:r>
            <a:r>
              <a:rPr lang="en-US" sz="2000" i="1" dirty="0" err="1" smtClean="0"/>
              <a:t>trong</a:t>
            </a:r>
            <a:r>
              <a:rPr lang="en-US" sz="2000" i="1" dirty="0" smtClean="0"/>
              <a:t> </a:t>
            </a:r>
            <a:r>
              <a:rPr lang="en-US" sz="2000" i="1" dirty="0" err="1" smtClean="0"/>
              <a:t>thư</a:t>
            </a:r>
            <a:r>
              <a:rPr lang="en-US" sz="2000" i="1" dirty="0" smtClean="0"/>
              <a:t> </a:t>
            </a:r>
            <a:r>
              <a:rPr lang="en-US" sz="2000" i="1" dirty="0" err="1" smtClean="0"/>
              <a:t>mục</a:t>
            </a:r>
            <a:r>
              <a:rPr lang="en-US" sz="2000" i="1" dirty="0" smtClean="0"/>
              <a:t> </a:t>
            </a:r>
            <a:r>
              <a:rPr lang="en-US" sz="2000" i="1" dirty="0" err="1" smtClean="0"/>
              <a:t>thiết</a:t>
            </a:r>
            <a:r>
              <a:rPr lang="en-US" sz="2000" i="1" dirty="0" smtClean="0"/>
              <a:t> </a:t>
            </a:r>
            <a:r>
              <a:rPr lang="en-US" sz="2000" i="1" dirty="0" err="1" smtClean="0"/>
              <a:t>lập</a:t>
            </a:r>
            <a:r>
              <a:rPr lang="en-US" sz="2000" i="1" dirty="0" smtClean="0"/>
              <a:t>, </a:t>
            </a:r>
            <a:r>
              <a:rPr lang="en-US" sz="2000" i="1" dirty="0" err="1" smtClean="0"/>
              <a:t>trong</a:t>
            </a:r>
            <a:r>
              <a:rPr lang="en-US" sz="2000" i="1" dirty="0" smtClean="0"/>
              <a:t> file php.ini (</a:t>
            </a:r>
            <a:r>
              <a:rPr lang="en-US" sz="2000" i="1" dirty="0" err="1" smtClean="0"/>
              <a:t>với</a:t>
            </a:r>
            <a:r>
              <a:rPr lang="en-US" sz="2000" i="1" dirty="0" smtClean="0"/>
              <a:t> </a:t>
            </a:r>
            <a:r>
              <a:rPr lang="en-US" sz="2000" i="1" dirty="0" err="1" smtClean="0"/>
              <a:t>tham</a:t>
            </a:r>
            <a:r>
              <a:rPr lang="en-US" sz="2000" i="1" dirty="0" smtClean="0"/>
              <a:t> </a:t>
            </a:r>
            <a:r>
              <a:rPr lang="en-US" sz="2000" i="1" dirty="0" err="1" smtClean="0"/>
              <a:t>số</a:t>
            </a:r>
            <a:r>
              <a:rPr lang="en-US" sz="2000" i="1" dirty="0" smtClean="0"/>
              <a:t> </a:t>
            </a:r>
            <a:r>
              <a:rPr lang="en-US" sz="2000" i="1" dirty="0" err="1" smtClean="0"/>
              <a:t>session.save_path</a:t>
            </a:r>
            <a:r>
              <a:rPr lang="en-US" sz="2000" i="1" dirty="0" smtClean="0"/>
              <a:t>)</a:t>
            </a:r>
          </a:p>
          <a:p>
            <a:pPr>
              <a:buFontTx/>
              <a:buChar char="-"/>
            </a:pPr>
            <a:endParaRPr lang="en-US" sz="2000" i="1"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6172200" cy="838200"/>
          </a:xfrm>
        </p:spPr>
        <p:txBody>
          <a:bodyPr>
            <a:normAutofit/>
          </a:bodyPr>
          <a:lstStyle/>
          <a:p>
            <a:r>
              <a:rPr lang="en-US" sz="2400" b="1" smtClean="0">
                <a:solidFill>
                  <a:srgbClr val="FF0000"/>
                </a:solidFill>
                <a:effectLst>
                  <a:outerShdw blurRad="38100" dist="38100" dir="2700000" algn="tl">
                    <a:srgbClr val="000000">
                      <a:alpha val="43137"/>
                    </a:srgbClr>
                  </a:outerShdw>
                </a:effectLst>
              </a:rPr>
              <a:t>LÀM VIỆC VỚI SESSION</a:t>
            </a:r>
            <a:endParaRPr lang="en-US" sz="2400" b="1">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42900" y="838201"/>
            <a:ext cx="6172200" cy="7330019"/>
          </a:xfrm>
        </p:spPr>
        <p:txBody>
          <a:bodyPr>
            <a:normAutofit/>
          </a:bodyPr>
          <a:lstStyle/>
          <a:p>
            <a:pPr>
              <a:buNone/>
            </a:pPr>
            <a:r>
              <a:rPr lang="en-US" sz="2000" b="1" dirty="0" smtClean="0">
                <a:solidFill>
                  <a:schemeClr val="tx2"/>
                </a:solidFill>
                <a:cs typeface="Arial" pitchFamily="34" charset="0"/>
              </a:rPr>
              <a:t>1. </a:t>
            </a:r>
            <a:r>
              <a:rPr lang="en-US" sz="2000" b="1" dirty="0" err="1" smtClean="0">
                <a:solidFill>
                  <a:schemeClr val="tx2"/>
                </a:solidFill>
                <a:cs typeface="Arial" pitchFamily="34" charset="0"/>
              </a:rPr>
              <a:t>Khai</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báo</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một</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phiên</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làm</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việc</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với</a:t>
            </a:r>
            <a:r>
              <a:rPr lang="en-US" sz="2000" b="1" dirty="0" smtClean="0">
                <a:solidFill>
                  <a:schemeClr val="tx2"/>
                </a:solidFill>
                <a:cs typeface="Arial" pitchFamily="34" charset="0"/>
              </a:rPr>
              <a:t> SESSION</a:t>
            </a:r>
          </a:p>
          <a:p>
            <a:pPr>
              <a:buFontTx/>
              <a:buChar char="-"/>
            </a:pPr>
            <a:r>
              <a:rPr lang="en-US" sz="2000" i="1" dirty="0" err="1" smtClean="0"/>
              <a:t>Để</a:t>
            </a:r>
            <a:r>
              <a:rPr lang="en-US" sz="2000" i="1" dirty="0" smtClean="0"/>
              <a:t> </a:t>
            </a:r>
            <a:r>
              <a:rPr lang="en-US" sz="2000" i="1" dirty="0" err="1" smtClean="0"/>
              <a:t>sử</a:t>
            </a:r>
            <a:r>
              <a:rPr lang="en-US" sz="2000" i="1" dirty="0" smtClean="0"/>
              <a:t> dụng hay </a:t>
            </a:r>
            <a:r>
              <a:rPr lang="en-US" sz="2000" i="1" dirty="0" err="1" smtClean="0"/>
              <a:t>bắt</a:t>
            </a:r>
            <a:r>
              <a:rPr lang="en-US" sz="2000" i="1" dirty="0" smtClean="0"/>
              <a:t> </a:t>
            </a:r>
            <a:r>
              <a:rPr lang="en-US" sz="2000" i="1" dirty="0" err="1" smtClean="0"/>
              <a:t>đầu</a:t>
            </a:r>
            <a:r>
              <a:rPr lang="en-US" sz="2000" i="1" dirty="0" smtClean="0"/>
              <a:t> </a:t>
            </a:r>
            <a:r>
              <a:rPr lang="en-US" sz="2000" i="1" dirty="0" err="1" smtClean="0"/>
              <a:t>làm</a:t>
            </a:r>
            <a:r>
              <a:rPr lang="en-US" sz="2000" i="1" dirty="0" smtClean="0"/>
              <a:t> </a:t>
            </a:r>
            <a:r>
              <a:rPr lang="en-US" sz="2000" i="1" dirty="0" err="1" smtClean="0"/>
              <a:t>việc</a:t>
            </a:r>
            <a:r>
              <a:rPr lang="en-US" sz="2000" i="1" dirty="0" smtClean="0"/>
              <a:t> </a:t>
            </a:r>
            <a:r>
              <a:rPr lang="en-US" sz="2000" i="1" dirty="0" err="1" smtClean="0"/>
              <a:t>với</a:t>
            </a:r>
            <a:r>
              <a:rPr lang="en-US" sz="2000" i="1" dirty="0" smtClean="0"/>
              <a:t> session ta </a:t>
            </a:r>
            <a:r>
              <a:rPr lang="en-US" sz="2000" i="1" dirty="0" err="1" smtClean="0"/>
              <a:t>sử</a:t>
            </a:r>
            <a:r>
              <a:rPr lang="en-US" sz="2000" i="1" dirty="0" smtClean="0"/>
              <a:t> dụng </a:t>
            </a:r>
            <a:r>
              <a:rPr lang="en-US" sz="2000" i="1" dirty="0" err="1" smtClean="0"/>
              <a:t>cú</a:t>
            </a:r>
            <a:r>
              <a:rPr lang="en-US" sz="2000" i="1" dirty="0" smtClean="0"/>
              <a:t> </a:t>
            </a:r>
            <a:r>
              <a:rPr lang="en-US" sz="2000" i="1" dirty="0" err="1" smtClean="0"/>
              <a:t>pháp</a:t>
            </a:r>
            <a:r>
              <a:rPr lang="en-US" sz="2000" i="1" dirty="0" smtClean="0"/>
              <a:t> </a:t>
            </a:r>
            <a:r>
              <a:rPr lang="en-US" sz="2000" i="1" dirty="0" err="1" smtClean="0"/>
              <a:t>session_start</a:t>
            </a:r>
            <a:r>
              <a:rPr lang="en-US" sz="2000" i="1" dirty="0" smtClean="0"/>
              <a:t>()</a:t>
            </a:r>
          </a:p>
          <a:p>
            <a:pPr>
              <a:buNone/>
            </a:pPr>
            <a:r>
              <a:rPr lang="en-US" sz="2000" b="1" i="1" dirty="0" smtClean="0">
                <a:solidFill>
                  <a:srgbClr val="FF0000"/>
                </a:solidFill>
              </a:rPr>
              <a:t>	</a:t>
            </a:r>
            <a:r>
              <a:rPr lang="en-US" sz="2000" b="1" i="1" dirty="0" err="1" smtClean="0">
                <a:solidFill>
                  <a:srgbClr val="FF0000"/>
                </a:solidFill>
              </a:rPr>
              <a:t>session_start</a:t>
            </a:r>
            <a:r>
              <a:rPr lang="en-US" sz="2000" b="1" i="1" dirty="0" smtClean="0">
                <a:solidFill>
                  <a:srgbClr val="FF0000"/>
                </a:solidFill>
              </a:rPr>
              <a:t>();</a:t>
            </a:r>
          </a:p>
          <a:p>
            <a:pPr>
              <a:buNone/>
            </a:pPr>
            <a:endParaRPr lang="en-US" sz="2000" i="1" dirty="0" smtClean="0"/>
          </a:p>
          <a:p>
            <a:pPr>
              <a:buNone/>
            </a:pPr>
            <a:r>
              <a:rPr lang="en-US" sz="2000" b="1" i="1" dirty="0" err="1" smtClean="0">
                <a:solidFill>
                  <a:srgbClr val="FF0000"/>
                </a:solidFill>
              </a:rPr>
              <a:t>Chú</a:t>
            </a:r>
            <a:r>
              <a:rPr lang="en-US" sz="2000" b="1" i="1" dirty="0" smtClean="0">
                <a:solidFill>
                  <a:srgbClr val="FF0000"/>
                </a:solidFill>
              </a:rPr>
              <a:t> ý:</a:t>
            </a:r>
          </a:p>
          <a:p>
            <a:pPr>
              <a:buFontTx/>
              <a:buChar char="-"/>
            </a:pPr>
            <a:r>
              <a:rPr lang="en-US" sz="2000" i="1" dirty="0" err="1" smtClean="0">
                <a:solidFill>
                  <a:srgbClr val="FF0000"/>
                </a:solidFill>
              </a:rPr>
              <a:t>Cú</a:t>
            </a:r>
            <a:r>
              <a:rPr lang="en-US" sz="2000" i="1" dirty="0" smtClean="0">
                <a:solidFill>
                  <a:srgbClr val="FF0000"/>
                </a:solidFill>
              </a:rPr>
              <a:t> </a:t>
            </a:r>
            <a:r>
              <a:rPr lang="en-US" sz="2000" i="1" dirty="0" err="1" smtClean="0">
                <a:solidFill>
                  <a:srgbClr val="FF0000"/>
                </a:solidFill>
              </a:rPr>
              <a:t>pháp</a:t>
            </a:r>
            <a:r>
              <a:rPr lang="en-US" sz="2000" i="1" dirty="0" smtClean="0">
                <a:solidFill>
                  <a:srgbClr val="FF0000"/>
                </a:solidFill>
              </a:rPr>
              <a:t> </a:t>
            </a:r>
            <a:r>
              <a:rPr lang="en-US" sz="2000" i="1" dirty="0" err="1" smtClean="0">
                <a:solidFill>
                  <a:srgbClr val="FF0000"/>
                </a:solidFill>
              </a:rPr>
              <a:t>này</a:t>
            </a:r>
            <a:r>
              <a:rPr lang="en-US" sz="2000" i="1" dirty="0" smtClean="0">
                <a:solidFill>
                  <a:srgbClr val="FF0000"/>
                </a:solidFill>
              </a:rPr>
              <a:t> </a:t>
            </a:r>
            <a:r>
              <a:rPr lang="en-US" sz="2000" i="1" dirty="0" err="1" smtClean="0">
                <a:solidFill>
                  <a:srgbClr val="FF0000"/>
                </a:solidFill>
              </a:rPr>
              <a:t>phải</a:t>
            </a:r>
            <a:r>
              <a:rPr lang="en-US" sz="2000" i="1" dirty="0" smtClean="0">
                <a:solidFill>
                  <a:srgbClr val="FF0000"/>
                </a:solidFill>
              </a:rPr>
              <a:t> </a:t>
            </a:r>
            <a:r>
              <a:rPr lang="en-US" sz="2000" i="1" dirty="0" err="1" smtClean="0">
                <a:solidFill>
                  <a:srgbClr val="FF0000"/>
                </a:solidFill>
              </a:rPr>
              <a:t>nằm</a:t>
            </a:r>
            <a:r>
              <a:rPr lang="en-US" sz="2000" i="1" dirty="0" smtClean="0">
                <a:solidFill>
                  <a:srgbClr val="FF0000"/>
                </a:solidFill>
              </a:rPr>
              <a:t> </a:t>
            </a:r>
            <a:r>
              <a:rPr lang="en-US" sz="2000" i="1" dirty="0" err="1" smtClean="0">
                <a:solidFill>
                  <a:srgbClr val="FF0000"/>
                </a:solidFill>
              </a:rPr>
              <a:t>trên</a:t>
            </a:r>
            <a:r>
              <a:rPr lang="en-US" sz="2000" i="1" dirty="0" smtClean="0">
                <a:solidFill>
                  <a:srgbClr val="FF0000"/>
                </a:solidFill>
              </a:rPr>
              <a:t> </a:t>
            </a:r>
            <a:r>
              <a:rPr lang="en-US" sz="2000" i="1" dirty="0" err="1" smtClean="0">
                <a:solidFill>
                  <a:srgbClr val="FF0000"/>
                </a:solidFill>
              </a:rPr>
              <a:t>tất</a:t>
            </a:r>
            <a:r>
              <a:rPr lang="en-US" sz="2000" i="1" dirty="0" smtClean="0">
                <a:solidFill>
                  <a:srgbClr val="FF0000"/>
                </a:solidFill>
              </a:rPr>
              <a:t> </a:t>
            </a:r>
            <a:r>
              <a:rPr lang="en-US" sz="2000" i="1" dirty="0" err="1" smtClean="0">
                <a:solidFill>
                  <a:srgbClr val="FF0000"/>
                </a:solidFill>
              </a:rPr>
              <a:t>cả</a:t>
            </a:r>
            <a:r>
              <a:rPr lang="en-US" sz="2000" i="1" dirty="0" smtClean="0">
                <a:solidFill>
                  <a:srgbClr val="FF0000"/>
                </a:solidFill>
              </a:rPr>
              <a:t> </a:t>
            </a:r>
            <a:r>
              <a:rPr lang="en-US" sz="2000" i="1" dirty="0" err="1" smtClean="0">
                <a:solidFill>
                  <a:srgbClr val="FF0000"/>
                </a:solidFill>
              </a:rPr>
              <a:t>các</a:t>
            </a:r>
            <a:r>
              <a:rPr lang="en-US" sz="2000" i="1" dirty="0" smtClean="0">
                <a:solidFill>
                  <a:srgbClr val="FF0000"/>
                </a:solidFill>
              </a:rPr>
              <a:t> </a:t>
            </a:r>
            <a:r>
              <a:rPr lang="en-US" sz="2000" i="1" dirty="0" err="1" smtClean="0">
                <a:solidFill>
                  <a:srgbClr val="FF0000"/>
                </a:solidFill>
              </a:rPr>
              <a:t>kịch</a:t>
            </a:r>
            <a:r>
              <a:rPr lang="en-US" sz="2000" i="1" dirty="0" smtClean="0">
                <a:solidFill>
                  <a:srgbClr val="FF0000"/>
                </a:solidFill>
              </a:rPr>
              <a:t> </a:t>
            </a:r>
            <a:r>
              <a:rPr lang="en-US" sz="2000" i="1" dirty="0" err="1" smtClean="0">
                <a:solidFill>
                  <a:srgbClr val="FF0000"/>
                </a:solidFill>
              </a:rPr>
              <a:t>bản</a:t>
            </a:r>
            <a:r>
              <a:rPr lang="en-US" sz="2000" i="1" dirty="0" smtClean="0">
                <a:solidFill>
                  <a:srgbClr val="FF0000"/>
                </a:solidFill>
              </a:rPr>
              <a:t> HTML </a:t>
            </a:r>
            <a:r>
              <a:rPr lang="en-US" sz="2000" i="1" dirty="0" err="1" smtClean="0">
                <a:solidFill>
                  <a:srgbClr val="FF0000"/>
                </a:solidFill>
              </a:rPr>
              <a:t>cũng</a:t>
            </a:r>
            <a:r>
              <a:rPr lang="en-US" sz="2000" i="1" dirty="0" smtClean="0">
                <a:solidFill>
                  <a:srgbClr val="FF0000"/>
                </a:solidFill>
              </a:rPr>
              <a:t> </a:t>
            </a:r>
            <a:r>
              <a:rPr lang="en-US" sz="2000" i="1" dirty="0" err="1" smtClean="0">
                <a:solidFill>
                  <a:srgbClr val="FF0000"/>
                </a:solidFill>
              </a:rPr>
              <a:t>như</a:t>
            </a:r>
            <a:r>
              <a:rPr lang="en-US" sz="2000" i="1" dirty="0" smtClean="0">
                <a:solidFill>
                  <a:srgbClr val="FF0000"/>
                </a:solidFill>
              </a:rPr>
              <a:t> </a:t>
            </a:r>
            <a:r>
              <a:rPr lang="en-US" sz="2000" i="1" dirty="0" err="1" smtClean="0">
                <a:solidFill>
                  <a:srgbClr val="FF0000"/>
                </a:solidFill>
              </a:rPr>
              <a:t>các</a:t>
            </a:r>
            <a:r>
              <a:rPr lang="en-US" sz="2000" i="1" dirty="0" smtClean="0">
                <a:solidFill>
                  <a:srgbClr val="FF0000"/>
                </a:solidFill>
              </a:rPr>
              <a:t> </a:t>
            </a:r>
            <a:r>
              <a:rPr lang="en-US" sz="2000" i="1" dirty="0" err="1" smtClean="0">
                <a:solidFill>
                  <a:srgbClr val="FF0000"/>
                </a:solidFill>
              </a:rPr>
              <a:t>lệnh</a:t>
            </a:r>
            <a:r>
              <a:rPr lang="en-US" sz="2000" i="1" dirty="0" smtClean="0">
                <a:solidFill>
                  <a:srgbClr val="FF0000"/>
                </a:solidFill>
              </a:rPr>
              <a:t> in </a:t>
            </a:r>
            <a:r>
              <a:rPr lang="en-US" sz="2000" i="1" dirty="0" err="1" smtClean="0">
                <a:solidFill>
                  <a:srgbClr val="FF0000"/>
                </a:solidFill>
              </a:rPr>
              <a:t>ra</a:t>
            </a:r>
            <a:r>
              <a:rPr lang="en-US" sz="2000" i="1" dirty="0" smtClean="0">
                <a:solidFill>
                  <a:srgbClr val="FF0000"/>
                </a:solidFill>
              </a:rPr>
              <a:t> </a:t>
            </a:r>
            <a:r>
              <a:rPr lang="en-US" sz="2000" i="1" dirty="0" err="1" smtClean="0">
                <a:solidFill>
                  <a:srgbClr val="FF0000"/>
                </a:solidFill>
              </a:rPr>
              <a:t>màn</a:t>
            </a:r>
            <a:r>
              <a:rPr lang="en-US" sz="2000" i="1" dirty="0" smtClean="0">
                <a:solidFill>
                  <a:srgbClr val="FF0000"/>
                </a:solidFill>
              </a:rPr>
              <a:t> </a:t>
            </a:r>
            <a:r>
              <a:rPr lang="en-US" sz="2000" i="1" dirty="0" err="1" smtClean="0">
                <a:solidFill>
                  <a:srgbClr val="FF0000"/>
                </a:solidFill>
              </a:rPr>
              <a:t>hình</a:t>
            </a:r>
            <a:r>
              <a:rPr lang="en-US" sz="2000" i="1" dirty="0" smtClean="0">
                <a:solidFill>
                  <a:srgbClr val="FF0000"/>
                </a:solidFill>
              </a:rPr>
              <a:t> </a:t>
            </a:r>
            <a:r>
              <a:rPr lang="en-US" sz="2000" i="1" dirty="0" err="1" smtClean="0">
                <a:solidFill>
                  <a:srgbClr val="FF0000"/>
                </a:solidFill>
              </a:rPr>
              <a:t>như</a:t>
            </a:r>
            <a:r>
              <a:rPr lang="en-US" sz="2000" i="1" dirty="0" smtClean="0">
                <a:solidFill>
                  <a:srgbClr val="FF0000"/>
                </a:solidFill>
              </a:rPr>
              <a:t> echo(); print(),…</a:t>
            </a:r>
          </a:p>
          <a:p>
            <a:pPr>
              <a:buNone/>
            </a:pPr>
            <a:endParaRPr lang="en-US" sz="2000" i="1" dirty="0" smtClean="0"/>
          </a:p>
          <a:p>
            <a:pPr>
              <a:buNone/>
            </a:pPr>
            <a:r>
              <a:rPr lang="en-US" sz="2000" b="1" dirty="0" smtClean="0">
                <a:solidFill>
                  <a:schemeClr val="tx2"/>
                </a:solidFill>
                <a:cs typeface="Arial" pitchFamily="34" charset="0"/>
              </a:rPr>
              <a:t>2. </a:t>
            </a:r>
            <a:r>
              <a:rPr lang="en-US" sz="2000" b="1" dirty="0" err="1" smtClean="0">
                <a:solidFill>
                  <a:schemeClr val="tx2"/>
                </a:solidFill>
                <a:cs typeface="Arial" pitchFamily="34" charset="0"/>
              </a:rPr>
              <a:t>Khởi</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tạo</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một</a:t>
            </a:r>
            <a:r>
              <a:rPr lang="en-US" sz="2000" b="1" dirty="0" smtClean="0">
                <a:solidFill>
                  <a:schemeClr val="tx2"/>
                </a:solidFill>
                <a:cs typeface="Arial" pitchFamily="34" charset="0"/>
              </a:rPr>
              <a:t> SESSION</a:t>
            </a:r>
          </a:p>
          <a:p>
            <a:pPr>
              <a:buFontTx/>
              <a:buChar char="-"/>
            </a:pPr>
            <a:r>
              <a:rPr lang="en-US" sz="2000" i="1" dirty="0" err="1" smtClean="0"/>
              <a:t>Một</a:t>
            </a:r>
            <a:r>
              <a:rPr lang="en-US" sz="2000" i="1" dirty="0" smtClean="0"/>
              <a:t> Session </a:t>
            </a:r>
            <a:r>
              <a:rPr lang="en-US" sz="2000" i="1" dirty="0" err="1" smtClean="0"/>
              <a:t>được</a:t>
            </a:r>
            <a:r>
              <a:rPr lang="en-US" sz="2000" i="1" dirty="0" smtClean="0"/>
              <a:t> </a:t>
            </a:r>
            <a:r>
              <a:rPr lang="en-US" sz="2000" i="1" dirty="0" err="1" smtClean="0"/>
              <a:t>khởi</a:t>
            </a:r>
            <a:r>
              <a:rPr lang="en-US" sz="2000" i="1" dirty="0" smtClean="0"/>
              <a:t> </a:t>
            </a:r>
            <a:r>
              <a:rPr lang="en-US" sz="2000" i="1" dirty="0" err="1" smtClean="0"/>
              <a:t>tạo</a:t>
            </a:r>
            <a:r>
              <a:rPr lang="en-US" sz="2000" i="1" dirty="0" smtClean="0"/>
              <a:t> </a:t>
            </a:r>
            <a:r>
              <a:rPr lang="en-US" sz="2000" i="1" dirty="0" err="1" smtClean="0"/>
              <a:t>bao</a:t>
            </a:r>
            <a:r>
              <a:rPr lang="en-US" sz="2000" i="1" dirty="0" smtClean="0"/>
              <a:t> </a:t>
            </a:r>
            <a:r>
              <a:rPr lang="en-US" sz="2000" i="1" dirty="0" err="1" smtClean="0"/>
              <a:t>gồm</a:t>
            </a:r>
            <a:r>
              <a:rPr lang="en-US" sz="2000" i="1" dirty="0" smtClean="0"/>
              <a:t> </a:t>
            </a:r>
            <a:r>
              <a:rPr lang="en-US" sz="2000" i="1" dirty="0" err="1" smtClean="0"/>
              <a:t>Tên</a:t>
            </a:r>
            <a:r>
              <a:rPr lang="en-US" sz="2000" i="1" dirty="0" smtClean="0"/>
              <a:t> Session, </a:t>
            </a:r>
            <a:r>
              <a:rPr lang="en-US" sz="2000" i="1" dirty="0" err="1" smtClean="0"/>
              <a:t>Giá</a:t>
            </a:r>
            <a:r>
              <a:rPr lang="en-US" sz="2000" i="1" dirty="0" smtClean="0"/>
              <a:t> </a:t>
            </a:r>
            <a:r>
              <a:rPr lang="en-US" sz="2000" i="1" dirty="0" err="1" smtClean="0"/>
              <a:t>trị</a:t>
            </a:r>
            <a:r>
              <a:rPr lang="en-US" sz="2000" i="1" dirty="0" smtClean="0"/>
              <a:t> </a:t>
            </a:r>
            <a:r>
              <a:rPr lang="en-US" sz="2000" i="1" dirty="0" err="1" smtClean="0"/>
              <a:t>của</a:t>
            </a:r>
            <a:r>
              <a:rPr lang="en-US" sz="2000" i="1" dirty="0" smtClean="0"/>
              <a:t> Session:</a:t>
            </a:r>
          </a:p>
          <a:p>
            <a:pPr>
              <a:buNone/>
            </a:pPr>
            <a:r>
              <a:rPr lang="en-US" sz="2000" b="1" i="1" dirty="0" smtClean="0">
                <a:solidFill>
                  <a:srgbClr val="FF0000"/>
                </a:solidFill>
              </a:rPr>
              <a:t>	</a:t>
            </a:r>
            <a:r>
              <a:rPr lang="en-US" sz="2000" b="1" dirty="0" smtClean="0">
                <a:solidFill>
                  <a:srgbClr val="FF0000"/>
                </a:solidFill>
              </a:rPr>
              <a:t>$_SESSION[“</a:t>
            </a:r>
            <a:r>
              <a:rPr lang="en-US" sz="2000" b="1" dirty="0" err="1" smtClean="0">
                <a:solidFill>
                  <a:srgbClr val="FF0000"/>
                </a:solidFill>
              </a:rPr>
              <a:t>SessionName</a:t>
            </a:r>
            <a:r>
              <a:rPr lang="en-US" sz="2000" b="1" dirty="0" smtClean="0">
                <a:solidFill>
                  <a:srgbClr val="FF0000"/>
                </a:solidFill>
              </a:rPr>
              <a:t>”] = VALUE;</a:t>
            </a:r>
          </a:p>
          <a:p>
            <a:pPr>
              <a:buNone/>
            </a:pPr>
            <a:endParaRPr lang="en-US" sz="2000" b="1" dirty="0" smtClean="0">
              <a:solidFill>
                <a:srgbClr val="FF0000"/>
              </a:solidFill>
            </a:endParaRPr>
          </a:p>
          <a:p>
            <a:pPr>
              <a:buFontTx/>
              <a:buChar char="-"/>
            </a:pPr>
            <a:r>
              <a:rPr lang="en-US" sz="2000" dirty="0" err="1" smtClean="0"/>
              <a:t>SessionName</a:t>
            </a:r>
            <a:r>
              <a:rPr lang="en-US" sz="2000" dirty="0" smtClean="0"/>
              <a:t>: </a:t>
            </a:r>
            <a:r>
              <a:rPr lang="en-US" sz="2000" dirty="0" err="1" smtClean="0"/>
              <a:t>Tên</a:t>
            </a:r>
            <a:r>
              <a:rPr lang="en-US" sz="2000" dirty="0" smtClean="0"/>
              <a:t> </a:t>
            </a:r>
            <a:r>
              <a:rPr lang="en-US" sz="2000" dirty="0" err="1" smtClean="0"/>
              <a:t>của</a:t>
            </a:r>
            <a:r>
              <a:rPr lang="en-US" sz="2000" dirty="0" smtClean="0"/>
              <a:t> Session</a:t>
            </a:r>
          </a:p>
          <a:p>
            <a:pPr>
              <a:buFontTx/>
              <a:buChar char="-"/>
            </a:pPr>
            <a:r>
              <a:rPr lang="en-US" sz="2000" dirty="0" smtClean="0"/>
              <a:t>Value: </a:t>
            </a:r>
            <a:r>
              <a:rPr lang="en-US" sz="2000" dirty="0" err="1" smtClean="0"/>
              <a:t>Giá</a:t>
            </a:r>
            <a:r>
              <a:rPr lang="en-US" sz="2000" dirty="0" smtClean="0"/>
              <a:t> </a:t>
            </a:r>
            <a:r>
              <a:rPr lang="en-US" sz="2000" dirty="0" err="1" smtClean="0"/>
              <a:t>trị</a:t>
            </a:r>
            <a:r>
              <a:rPr lang="en-US" sz="2000" dirty="0" smtClean="0"/>
              <a:t> </a:t>
            </a:r>
            <a:r>
              <a:rPr lang="en-US" sz="2000" dirty="0" err="1" smtClean="0"/>
              <a:t>mà</a:t>
            </a:r>
            <a:r>
              <a:rPr lang="en-US" sz="2000" dirty="0" smtClean="0"/>
              <a:t> Session </a:t>
            </a:r>
            <a:r>
              <a:rPr lang="en-US" sz="2000" dirty="0" err="1" smtClean="0"/>
              <a:t>lưu</a:t>
            </a:r>
            <a:r>
              <a:rPr lang="en-US" sz="2000" dirty="0" smtClean="0"/>
              <a:t> </a:t>
            </a:r>
            <a:r>
              <a:rPr lang="en-US" sz="2000" dirty="0" err="1" smtClean="0"/>
              <a:t>trữ</a:t>
            </a:r>
            <a:endParaRPr lang="en-US" sz="2000" dirty="0" smtClean="0"/>
          </a:p>
          <a:p>
            <a:pPr>
              <a:buNone/>
            </a:pPr>
            <a:endParaRPr lang="en-US" sz="2000" i="1"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6172200" cy="838200"/>
          </a:xfrm>
        </p:spPr>
        <p:txBody>
          <a:bodyPr>
            <a:normAutofit/>
          </a:bodyPr>
          <a:lstStyle/>
          <a:p>
            <a:r>
              <a:rPr lang="en-US" sz="2400" b="1" dirty="0" err="1" smtClean="0">
                <a:solidFill>
                  <a:srgbClr val="FF0000"/>
                </a:solidFill>
                <a:effectLst>
                  <a:outerShdw blurRad="38100" dist="38100" dir="2700000" algn="tl">
                    <a:srgbClr val="000000">
                      <a:alpha val="43137"/>
                    </a:srgbClr>
                  </a:outerShdw>
                </a:effectLst>
              </a:rPr>
              <a:t>LÀM</a:t>
            </a:r>
            <a:r>
              <a:rPr lang="en-US" sz="2400" b="1" smtClean="0">
                <a:solidFill>
                  <a:srgbClr val="FF0000"/>
                </a:solidFill>
                <a:effectLst>
                  <a:outerShdw blurRad="38100" dist="38100" dir="2700000" algn="tl">
                    <a:srgbClr val="000000">
                      <a:alpha val="43137"/>
                    </a:srgbClr>
                  </a:outerShdw>
                </a:effectLst>
              </a:rPr>
              <a:t> VIỆC VỚI SESSION</a:t>
            </a:r>
            <a:endParaRPr lang="en-US" sz="2400" b="1">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42900" y="838201"/>
            <a:ext cx="6172200" cy="7330019"/>
          </a:xfrm>
        </p:spPr>
        <p:txBody>
          <a:bodyPr>
            <a:normAutofit/>
          </a:bodyPr>
          <a:lstStyle/>
          <a:p>
            <a:pPr>
              <a:buNone/>
            </a:pPr>
            <a:r>
              <a:rPr lang="en-US" sz="2000" b="1" dirty="0" smtClean="0">
                <a:solidFill>
                  <a:schemeClr val="tx2"/>
                </a:solidFill>
                <a:cs typeface="Arial" pitchFamily="34" charset="0"/>
              </a:rPr>
              <a:t>3. </a:t>
            </a:r>
            <a:r>
              <a:rPr lang="en-US" sz="2000" b="1" dirty="0" err="1" smtClean="0">
                <a:solidFill>
                  <a:schemeClr val="tx2"/>
                </a:solidFill>
                <a:cs typeface="Arial" pitchFamily="34" charset="0"/>
              </a:rPr>
              <a:t>Hủy</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bỏ</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một</a:t>
            </a:r>
            <a:r>
              <a:rPr lang="en-US" sz="2000" b="1" dirty="0" smtClean="0">
                <a:solidFill>
                  <a:schemeClr val="tx2"/>
                </a:solidFill>
                <a:cs typeface="Arial" pitchFamily="34" charset="0"/>
              </a:rPr>
              <a:t> SESSION</a:t>
            </a:r>
          </a:p>
          <a:p>
            <a:pPr>
              <a:buFontTx/>
              <a:buChar char="-"/>
            </a:pPr>
            <a:r>
              <a:rPr lang="en-US" sz="2000" i="1" dirty="0" err="1" smtClean="0"/>
              <a:t>Hủy</a:t>
            </a:r>
            <a:r>
              <a:rPr lang="en-US" sz="2000" i="1" dirty="0" smtClean="0"/>
              <a:t> </a:t>
            </a:r>
            <a:r>
              <a:rPr lang="en-US" sz="2000" i="1" dirty="0" err="1" smtClean="0"/>
              <a:t>bỏ</a:t>
            </a:r>
            <a:r>
              <a:rPr lang="en-US" sz="2000" i="1" dirty="0" smtClean="0"/>
              <a:t> </a:t>
            </a:r>
            <a:r>
              <a:rPr lang="en-US" sz="2000" i="1" dirty="0" err="1" smtClean="0"/>
              <a:t>một</a:t>
            </a:r>
            <a:r>
              <a:rPr lang="en-US" sz="2000" i="1" dirty="0" smtClean="0"/>
              <a:t> Session </a:t>
            </a:r>
            <a:r>
              <a:rPr lang="en-US" sz="2000" i="1" dirty="0" err="1" smtClean="0"/>
              <a:t>là</a:t>
            </a:r>
            <a:r>
              <a:rPr lang="en-US" sz="2000" i="1" dirty="0" smtClean="0"/>
              <a:t> </a:t>
            </a:r>
            <a:r>
              <a:rPr lang="en-US" sz="2000" i="1" dirty="0" err="1" smtClean="0"/>
              <a:t>cách</a:t>
            </a:r>
            <a:r>
              <a:rPr lang="en-US" sz="2000" i="1" dirty="0" smtClean="0"/>
              <a:t> </a:t>
            </a:r>
            <a:r>
              <a:rPr lang="en-US" sz="2000" i="1" dirty="0" err="1" smtClean="0"/>
              <a:t>thức</a:t>
            </a:r>
            <a:r>
              <a:rPr lang="en-US" sz="2000" i="1" dirty="0" smtClean="0"/>
              <a:t> </a:t>
            </a:r>
            <a:r>
              <a:rPr lang="en-US" sz="2000" i="1" dirty="0" err="1" smtClean="0"/>
              <a:t>loại</a:t>
            </a:r>
            <a:r>
              <a:rPr lang="en-US" sz="2000" i="1" dirty="0" smtClean="0"/>
              <a:t> </a:t>
            </a:r>
            <a:r>
              <a:rPr lang="en-US" sz="2000" i="1" dirty="0" err="1" smtClean="0"/>
              <a:t>bỏ</a:t>
            </a:r>
            <a:r>
              <a:rPr lang="en-US" sz="2000" i="1" dirty="0" smtClean="0"/>
              <a:t> hay </a:t>
            </a:r>
            <a:r>
              <a:rPr lang="en-US" sz="2000" i="1" dirty="0" err="1" smtClean="0"/>
              <a:t>xóa</a:t>
            </a:r>
            <a:r>
              <a:rPr lang="en-US" sz="2000" i="1" dirty="0" smtClean="0"/>
              <a:t> </a:t>
            </a:r>
            <a:r>
              <a:rPr lang="en-US" sz="2000" i="1" dirty="0" err="1" smtClean="0"/>
              <a:t>bỏ</a:t>
            </a:r>
            <a:r>
              <a:rPr lang="en-US" sz="2000" i="1" dirty="0" smtClean="0"/>
              <a:t> </a:t>
            </a:r>
            <a:r>
              <a:rPr lang="en-US" sz="2000" i="1" dirty="0" err="1" smtClean="0"/>
              <a:t>duy</a:t>
            </a:r>
            <a:r>
              <a:rPr lang="en-US" sz="2000" i="1" dirty="0" smtClean="0"/>
              <a:t> </a:t>
            </a:r>
            <a:r>
              <a:rPr lang="en-US" sz="2000" i="1" dirty="0" err="1" smtClean="0"/>
              <a:t>nhất</a:t>
            </a:r>
            <a:r>
              <a:rPr lang="en-US" sz="2000" i="1" dirty="0" smtClean="0"/>
              <a:t> </a:t>
            </a:r>
            <a:r>
              <a:rPr lang="en-US" sz="2000" i="1" dirty="0" err="1" smtClean="0"/>
              <a:t>một</a:t>
            </a:r>
            <a:r>
              <a:rPr lang="en-US" sz="2000" i="1" dirty="0" smtClean="0"/>
              <a:t> </a:t>
            </a:r>
            <a:r>
              <a:rPr lang="en-US" sz="2000" i="1" dirty="0" err="1" smtClean="0"/>
              <a:t>phiên</a:t>
            </a:r>
            <a:r>
              <a:rPr lang="en-US" sz="2000" i="1" dirty="0" smtClean="0"/>
              <a:t> </a:t>
            </a:r>
            <a:r>
              <a:rPr lang="en-US" sz="2000" i="1" dirty="0" err="1" smtClean="0"/>
              <a:t>làm</a:t>
            </a:r>
            <a:r>
              <a:rPr lang="en-US" sz="2000" i="1" dirty="0" smtClean="0"/>
              <a:t> </a:t>
            </a:r>
            <a:r>
              <a:rPr lang="en-US" sz="2000" i="1" dirty="0" err="1" smtClean="0"/>
              <a:t>việc</a:t>
            </a:r>
            <a:r>
              <a:rPr lang="en-US" sz="2000" i="1" dirty="0" smtClean="0"/>
              <a:t> </a:t>
            </a:r>
            <a:r>
              <a:rPr lang="en-US" sz="2000" i="1" dirty="0" err="1" smtClean="0"/>
              <a:t>với</a:t>
            </a:r>
            <a:r>
              <a:rPr lang="en-US" sz="2000" i="1" dirty="0" smtClean="0"/>
              <a:t> Session</a:t>
            </a:r>
          </a:p>
          <a:p>
            <a:pPr>
              <a:buNone/>
            </a:pPr>
            <a:r>
              <a:rPr lang="en-US" sz="2000" b="1" i="1" dirty="0" smtClean="0">
                <a:solidFill>
                  <a:srgbClr val="FF0000"/>
                </a:solidFill>
              </a:rPr>
              <a:t>	</a:t>
            </a:r>
            <a:r>
              <a:rPr lang="en-US" sz="2000" b="1" dirty="0" err="1" smtClean="0">
                <a:solidFill>
                  <a:srgbClr val="FF0000"/>
                </a:solidFill>
              </a:rPr>
              <a:t>session_unset</a:t>
            </a:r>
            <a:r>
              <a:rPr lang="en-US" sz="2000" b="1" dirty="0" smtClean="0">
                <a:solidFill>
                  <a:srgbClr val="FF0000"/>
                </a:solidFill>
              </a:rPr>
              <a:t>(“</a:t>
            </a:r>
            <a:r>
              <a:rPr lang="en-US" sz="2000" b="1" dirty="0" err="1" smtClean="0">
                <a:solidFill>
                  <a:srgbClr val="FF0000"/>
                </a:solidFill>
              </a:rPr>
              <a:t>SessionName</a:t>
            </a:r>
            <a:r>
              <a:rPr lang="en-US" sz="2000" b="1" dirty="0" smtClean="0">
                <a:solidFill>
                  <a:srgbClr val="FF0000"/>
                </a:solidFill>
              </a:rPr>
              <a:t>”);</a:t>
            </a:r>
          </a:p>
          <a:p>
            <a:pPr>
              <a:buNone/>
            </a:pPr>
            <a:r>
              <a:rPr lang="en-US" sz="2000" b="1" dirty="0" smtClean="0">
                <a:solidFill>
                  <a:srgbClr val="FF0000"/>
                </a:solidFill>
              </a:rPr>
              <a:t>	</a:t>
            </a:r>
            <a:r>
              <a:rPr lang="en-US" sz="2000" b="1" dirty="0" err="1" smtClean="0">
                <a:solidFill>
                  <a:srgbClr val="FF0000"/>
                </a:solidFill>
              </a:rPr>
              <a:t>Hoặc</a:t>
            </a:r>
            <a:r>
              <a:rPr lang="en-US" sz="2000" b="1" dirty="0" smtClean="0">
                <a:solidFill>
                  <a:srgbClr val="FF0000"/>
                </a:solidFill>
              </a:rPr>
              <a:t>	</a:t>
            </a:r>
          </a:p>
          <a:p>
            <a:pPr>
              <a:buNone/>
            </a:pPr>
            <a:r>
              <a:rPr lang="en-US" sz="2000" b="1" dirty="0" smtClean="0">
                <a:solidFill>
                  <a:srgbClr val="FF0000"/>
                </a:solidFill>
              </a:rPr>
              <a:t>	unset(“</a:t>
            </a:r>
            <a:r>
              <a:rPr lang="en-US" sz="2000" b="1" dirty="0" err="1" smtClean="0">
                <a:solidFill>
                  <a:srgbClr val="FF0000"/>
                </a:solidFill>
              </a:rPr>
              <a:t>SessionName</a:t>
            </a:r>
            <a:r>
              <a:rPr lang="en-US" sz="2000" b="1" dirty="0" smtClean="0">
                <a:solidFill>
                  <a:srgbClr val="FF0000"/>
                </a:solidFill>
              </a:rPr>
              <a:t>”);</a:t>
            </a:r>
          </a:p>
          <a:p>
            <a:pPr>
              <a:buNone/>
            </a:pPr>
            <a:endParaRPr lang="en-US" sz="2000" i="1" dirty="0" smtClean="0"/>
          </a:p>
          <a:p>
            <a:pPr>
              <a:buNone/>
            </a:pPr>
            <a:r>
              <a:rPr lang="en-US" sz="2000" b="1" dirty="0" smtClean="0">
                <a:solidFill>
                  <a:schemeClr val="tx2"/>
                </a:solidFill>
                <a:cs typeface="Arial" pitchFamily="34" charset="0"/>
              </a:rPr>
              <a:t>4. </a:t>
            </a:r>
            <a:r>
              <a:rPr lang="en-US" sz="2000" b="1" dirty="0" err="1" smtClean="0">
                <a:solidFill>
                  <a:schemeClr val="tx2"/>
                </a:solidFill>
                <a:cs typeface="Arial" pitchFamily="34" charset="0"/>
              </a:rPr>
              <a:t>Hủy</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bỏ</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tất</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cả</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các</a:t>
            </a:r>
            <a:r>
              <a:rPr lang="en-US" sz="2000" b="1" dirty="0" smtClean="0">
                <a:solidFill>
                  <a:schemeClr val="tx2"/>
                </a:solidFill>
                <a:cs typeface="Arial" pitchFamily="34" charset="0"/>
              </a:rPr>
              <a:t> SESSION </a:t>
            </a:r>
            <a:r>
              <a:rPr lang="en-US" sz="2000" b="1" dirty="0" err="1" smtClean="0">
                <a:solidFill>
                  <a:schemeClr val="tx2"/>
                </a:solidFill>
                <a:cs typeface="Arial" pitchFamily="34" charset="0"/>
              </a:rPr>
              <a:t>đang</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tồn</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tại</a:t>
            </a:r>
            <a:endParaRPr lang="en-US" sz="2000" b="1" dirty="0" smtClean="0">
              <a:solidFill>
                <a:schemeClr val="tx2"/>
              </a:solidFill>
              <a:cs typeface="Arial" pitchFamily="34" charset="0"/>
            </a:endParaRPr>
          </a:p>
          <a:p>
            <a:pPr>
              <a:buFontTx/>
              <a:buChar char="-"/>
            </a:pPr>
            <a:r>
              <a:rPr lang="en-US" sz="2000" i="1" dirty="0" err="1" smtClean="0"/>
              <a:t>Hủy</a:t>
            </a:r>
            <a:r>
              <a:rPr lang="en-US" sz="2000" i="1" dirty="0" smtClean="0"/>
              <a:t> </a:t>
            </a:r>
            <a:r>
              <a:rPr lang="en-US" sz="2000" i="1" dirty="0" err="1" smtClean="0"/>
              <a:t>bỏ</a:t>
            </a:r>
            <a:r>
              <a:rPr lang="en-US" sz="2000" i="1" dirty="0" smtClean="0"/>
              <a:t> </a:t>
            </a:r>
            <a:r>
              <a:rPr lang="en-US" sz="2000" i="1" dirty="0" err="1" smtClean="0"/>
              <a:t>tất</a:t>
            </a:r>
            <a:r>
              <a:rPr lang="en-US" sz="2000" i="1" dirty="0" smtClean="0"/>
              <a:t> </a:t>
            </a:r>
            <a:r>
              <a:rPr lang="en-US" sz="2000" i="1" dirty="0" err="1" smtClean="0"/>
              <a:t>cả</a:t>
            </a:r>
            <a:r>
              <a:rPr lang="en-US" sz="2000" i="1" dirty="0" smtClean="0"/>
              <a:t> Session </a:t>
            </a:r>
            <a:r>
              <a:rPr lang="en-US" sz="2000" i="1" dirty="0" err="1" smtClean="0"/>
              <a:t>là</a:t>
            </a:r>
            <a:r>
              <a:rPr lang="en-US" sz="2000" i="1" dirty="0" smtClean="0"/>
              <a:t> </a:t>
            </a:r>
            <a:r>
              <a:rPr lang="en-US" sz="2000" i="1" dirty="0" err="1" smtClean="0"/>
              <a:t>xóa</a:t>
            </a:r>
            <a:r>
              <a:rPr lang="en-US" sz="2000" i="1" dirty="0" smtClean="0"/>
              <a:t> </a:t>
            </a:r>
            <a:r>
              <a:rPr lang="en-US" sz="2000" i="1" dirty="0" err="1" smtClean="0"/>
              <a:t>bỏ</a:t>
            </a:r>
            <a:r>
              <a:rPr lang="en-US" sz="2000" i="1" dirty="0" smtClean="0"/>
              <a:t> </a:t>
            </a:r>
            <a:r>
              <a:rPr lang="en-US" sz="2000" i="1" dirty="0" err="1" smtClean="0"/>
              <a:t>hết</a:t>
            </a:r>
            <a:r>
              <a:rPr lang="en-US" sz="2000" i="1" dirty="0" smtClean="0"/>
              <a:t> </a:t>
            </a:r>
            <a:r>
              <a:rPr lang="en-US" sz="2000" i="1" dirty="0" err="1" smtClean="0"/>
              <a:t>tất</a:t>
            </a:r>
            <a:r>
              <a:rPr lang="en-US" sz="2000" i="1" dirty="0" smtClean="0"/>
              <a:t> </a:t>
            </a:r>
            <a:r>
              <a:rPr lang="en-US" sz="2000" i="1" dirty="0" err="1" smtClean="0"/>
              <a:t>cả</a:t>
            </a:r>
            <a:r>
              <a:rPr lang="en-US" sz="2000" i="1" dirty="0" smtClean="0"/>
              <a:t> </a:t>
            </a:r>
            <a:r>
              <a:rPr lang="en-US" sz="2000" i="1" dirty="0" err="1" smtClean="0"/>
              <a:t>các</a:t>
            </a:r>
            <a:r>
              <a:rPr lang="en-US" sz="2000" i="1" dirty="0" smtClean="0"/>
              <a:t> </a:t>
            </a:r>
            <a:r>
              <a:rPr lang="en-US" sz="2000" i="1" dirty="0" err="1" smtClean="0"/>
              <a:t>phiên</a:t>
            </a:r>
            <a:r>
              <a:rPr lang="en-US" sz="2000" i="1" dirty="0" smtClean="0"/>
              <a:t> </a:t>
            </a:r>
            <a:r>
              <a:rPr lang="en-US" sz="2000" i="1" dirty="0" err="1" smtClean="0"/>
              <a:t>làm</a:t>
            </a:r>
            <a:r>
              <a:rPr lang="en-US" sz="2000" i="1" dirty="0" smtClean="0"/>
              <a:t> </a:t>
            </a:r>
            <a:r>
              <a:rPr lang="en-US" sz="2000" i="1" dirty="0" err="1" smtClean="0"/>
              <a:t>việc</a:t>
            </a:r>
            <a:r>
              <a:rPr lang="en-US" sz="2000" i="1" dirty="0" smtClean="0"/>
              <a:t> </a:t>
            </a:r>
            <a:r>
              <a:rPr lang="en-US" sz="2000" i="1" dirty="0" err="1" smtClean="0"/>
              <a:t>đang</a:t>
            </a:r>
            <a:r>
              <a:rPr lang="en-US" sz="2000" i="1" dirty="0" smtClean="0"/>
              <a:t> </a:t>
            </a:r>
            <a:r>
              <a:rPr lang="en-US" sz="2000" i="1" dirty="0" err="1" smtClean="0"/>
              <a:t>tồn</a:t>
            </a:r>
            <a:r>
              <a:rPr lang="en-US" sz="2000" i="1" dirty="0" smtClean="0"/>
              <a:t> </a:t>
            </a:r>
            <a:r>
              <a:rPr lang="en-US" sz="2000" i="1" dirty="0" err="1" smtClean="0"/>
              <a:t>tại</a:t>
            </a:r>
            <a:r>
              <a:rPr lang="en-US" sz="2000" i="1" dirty="0" smtClean="0"/>
              <a:t> hay </a:t>
            </a:r>
            <a:r>
              <a:rPr lang="en-US" sz="2000" i="1" dirty="0" err="1" smtClean="0"/>
              <a:t>đã</a:t>
            </a:r>
            <a:r>
              <a:rPr lang="en-US" sz="2000" i="1" dirty="0" smtClean="0"/>
              <a:t> </a:t>
            </a:r>
            <a:r>
              <a:rPr lang="en-US" sz="2000" i="1" dirty="0" err="1" smtClean="0"/>
              <a:t>được</a:t>
            </a:r>
            <a:r>
              <a:rPr lang="en-US" sz="2000" i="1" dirty="0" smtClean="0"/>
              <a:t> </a:t>
            </a:r>
            <a:r>
              <a:rPr lang="en-US" sz="2000" i="1" dirty="0" err="1" smtClean="0"/>
              <a:t>khai</a:t>
            </a:r>
            <a:r>
              <a:rPr lang="en-US" sz="2000" i="1" dirty="0" smtClean="0"/>
              <a:t> </a:t>
            </a:r>
            <a:r>
              <a:rPr lang="en-US" sz="2000" i="1" dirty="0" err="1" smtClean="0"/>
              <a:t>báo</a:t>
            </a:r>
            <a:r>
              <a:rPr lang="en-US" sz="2000" i="1" dirty="0" smtClean="0"/>
              <a:t> </a:t>
            </a:r>
            <a:r>
              <a:rPr lang="en-US" sz="2000" i="1" dirty="0" err="1" smtClean="0"/>
              <a:t>trước</a:t>
            </a:r>
            <a:r>
              <a:rPr lang="en-US" sz="2000" i="1" dirty="0" smtClean="0"/>
              <a:t> </a:t>
            </a:r>
            <a:r>
              <a:rPr lang="en-US" sz="2000" i="1" dirty="0" err="1" smtClean="0"/>
              <a:t>đó</a:t>
            </a:r>
            <a:endParaRPr lang="en-US" sz="2000" i="1" dirty="0" smtClean="0"/>
          </a:p>
          <a:p>
            <a:pPr>
              <a:buNone/>
            </a:pPr>
            <a:r>
              <a:rPr lang="en-US" sz="2000" b="1" i="1" dirty="0" smtClean="0">
                <a:solidFill>
                  <a:srgbClr val="FF0000"/>
                </a:solidFill>
              </a:rPr>
              <a:t>	</a:t>
            </a:r>
            <a:r>
              <a:rPr lang="en-US" sz="2000" b="1" dirty="0" err="1" smtClean="0">
                <a:solidFill>
                  <a:srgbClr val="FF0000"/>
                </a:solidFill>
              </a:rPr>
              <a:t>session_destroy</a:t>
            </a:r>
            <a:r>
              <a:rPr lang="en-US" sz="2000" b="1" dirty="0" smtClean="0">
                <a:solidFill>
                  <a:srgbClr val="FF0000"/>
                </a:solidFill>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6172200" cy="838200"/>
          </a:xfrm>
        </p:spPr>
        <p:txBody>
          <a:bodyPr>
            <a:normAutofit/>
          </a:bodyPr>
          <a:lstStyle/>
          <a:p>
            <a:r>
              <a:rPr lang="en-US" sz="2400" b="1" smtClean="0">
                <a:solidFill>
                  <a:srgbClr val="FF0000"/>
                </a:solidFill>
                <a:effectLst>
                  <a:outerShdw blurRad="38100" dist="38100" dir="2700000" algn="tl">
                    <a:srgbClr val="000000">
                      <a:alpha val="43137"/>
                    </a:srgbClr>
                  </a:outerShdw>
                </a:effectLst>
              </a:rPr>
              <a:t>COOKIE TRONG PHP</a:t>
            </a:r>
            <a:endParaRPr lang="en-US" sz="2400" b="1">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42900" y="838201"/>
            <a:ext cx="6172200" cy="7330019"/>
          </a:xfrm>
        </p:spPr>
        <p:txBody>
          <a:bodyPr>
            <a:normAutofit/>
          </a:bodyPr>
          <a:lstStyle/>
          <a:p>
            <a:pPr>
              <a:buNone/>
            </a:pPr>
            <a:r>
              <a:rPr lang="en-US" sz="2000" b="1" dirty="0" smtClean="0">
                <a:solidFill>
                  <a:schemeClr val="tx2"/>
                </a:solidFill>
                <a:cs typeface="Arial" pitchFamily="34" charset="0"/>
              </a:rPr>
              <a:t>1. </a:t>
            </a:r>
            <a:r>
              <a:rPr lang="en-US" sz="2000" b="1" dirty="0" err="1" smtClean="0">
                <a:solidFill>
                  <a:schemeClr val="tx2"/>
                </a:solidFill>
                <a:cs typeface="Arial" pitchFamily="34" charset="0"/>
              </a:rPr>
              <a:t>Định</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nghĩa</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về</a:t>
            </a:r>
            <a:r>
              <a:rPr lang="en-US" sz="2000" b="1" dirty="0" smtClean="0">
                <a:solidFill>
                  <a:schemeClr val="tx2"/>
                </a:solidFill>
                <a:cs typeface="Arial" pitchFamily="34" charset="0"/>
              </a:rPr>
              <a:t> Cookie</a:t>
            </a:r>
          </a:p>
          <a:p>
            <a:pPr>
              <a:buFontTx/>
              <a:buChar char="-"/>
            </a:pPr>
            <a:r>
              <a:rPr lang="en-US" sz="2000" i="1" dirty="0" smtClean="0"/>
              <a:t>Cookie </a:t>
            </a:r>
            <a:r>
              <a:rPr lang="en-US" sz="2000" i="1" dirty="0" err="1" smtClean="0"/>
              <a:t>là</a:t>
            </a:r>
            <a:r>
              <a:rPr lang="en-US" sz="2000" i="1" dirty="0" smtClean="0"/>
              <a:t> </a:t>
            </a:r>
            <a:r>
              <a:rPr lang="en-US" sz="2000" i="1" dirty="0" err="1" smtClean="0"/>
              <a:t>một</a:t>
            </a:r>
            <a:r>
              <a:rPr lang="en-US" sz="2000" i="1" dirty="0" smtClean="0"/>
              <a:t> </a:t>
            </a:r>
            <a:r>
              <a:rPr lang="en-US" sz="2000" i="1" dirty="0" err="1" smtClean="0"/>
              <a:t>đoạn</a:t>
            </a:r>
            <a:r>
              <a:rPr lang="en-US" sz="2000" i="1" dirty="0" smtClean="0"/>
              <a:t> </a:t>
            </a:r>
            <a:r>
              <a:rPr lang="en-US" sz="2000" i="1" dirty="0" err="1" smtClean="0"/>
              <a:t>dữ</a:t>
            </a:r>
            <a:r>
              <a:rPr lang="en-US" sz="2000" i="1" dirty="0" smtClean="0"/>
              <a:t> </a:t>
            </a:r>
            <a:r>
              <a:rPr lang="en-US" sz="2000" i="1" dirty="0" err="1" smtClean="0"/>
              <a:t>liệu</a:t>
            </a:r>
            <a:r>
              <a:rPr lang="en-US" sz="2000" i="1" dirty="0" smtClean="0"/>
              <a:t> </a:t>
            </a:r>
            <a:r>
              <a:rPr lang="en-US" sz="2000" i="1" dirty="0" err="1" smtClean="0"/>
              <a:t>được</a:t>
            </a:r>
            <a:r>
              <a:rPr lang="en-US" sz="2000" i="1" dirty="0" smtClean="0"/>
              <a:t> </a:t>
            </a:r>
            <a:r>
              <a:rPr lang="en-US" sz="2000" i="1" dirty="0" err="1" smtClean="0"/>
              <a:t>lưu</a:t>
            </a:r>
            <a:r>
              <a:rPr lang="en-US" sz="2000" i="1" dirty="0" smtClean="0"/>
              <a:t> </a:t>
            </a:r>
            <a:r>
              <a:rPr lang="en-US" sz="2000" i="1" dirty="0" err="1" smtClean="0"/>
              <a:t>vào</a:t>
            </a:r>
            <a:r>
              <a:rPr lang="en-US" sz="2000" i="1" dirty="0" smtClean="0"/>
              <a:t> </a:t>
            </a:r>
            <a:r>
              <a:rPr lang="en-US" sz="2000" i="1" dirty="0" err="1" smtClean="0"/>
              <a:t>đĩa</a:t>
            </a:r>
            <a:r>
              <a:rPr lang="en-US" sz="2000" i="1" dirty="0" smtClean="0"/>
              <a:t> </a:t>
            </a:r>
            <a:r>
              <a:rPr lang="en-US" sz="2000" i="1" dirty="0" err="1" smtClean="0"/>
              <a:t>cứng</a:t>
            </a:r>
            <a:r>
              <a:rPr lang="en-US" sz="2000" i="1" dirty="0" smtClean="0"/>
              <a:t> </a:t>
            </a:r>
            <a:r>
              <a:rPr lang="en-US" sz="2000" i="1" dirty="0" err="1" smtClean="0"/>
              <a:t>hoặc</a:t>
            </a:r>
            <a:r>
              <a:rPr lang="en-US" sz="2000" i="1" dirty="0" smtClean="0"/>
              <a:t> </a:t>
            </a:r>
            <a:r>
              <a:rPr lang="en-US" sz="2000" i="1" dirty="0" err="1" smtClean="0"/>
              <a:t>bộ</a:t>
            </a:r>
            <a:r>
              <a:rPr lang="en-US" sz="2000" i="1" dirty="0" smtClean="0"/>
              <a:t> </a:t>
            </a:r>
            <a:r>
              <a:rPr lang="en-US" sz="2000" i="1" dirty="0" err="1" smtClean="0"/>
              <a:t>nhớ</a:t>
            </a:r>
            <a:r>
              <a:rPr lang="en-US" sz="2000" i="1" dirty="0" smtClean="0"/>
              <a:t> </a:t>
            </a:r>
            <a:r>
              <a:rPr lang="en-US" sz="2000" i="1" dirty="0" err="1" smtClean="0"/>
              <a:t>của</a:t>
            </a:r>
            <a:r>
              <a:rPr lang="en-US" sz="2000" i="1" dirty="0" smtClean="0"/>
              <a:t> </a:t>
            </a:r>
            <a:r>
              <a:rPr lang="en-US" sz="2000" i="1" dirty="0" err="1" smtClean="0"/>
              <a:t>máy</a:t>
            </a:r>
            <a:r>
              <a:rPr lang="en-US" sz="2000" i="1" dirty="0" smtClean="0"/>
              <a:t> </a:t>
            </a:r>
            <a:r>
              <a:rPr lang="en-US" sz="2000" i="1" dirty="0" err="1" smtClean="0"/>
              <a:t>người</a:t>
            </a:r>
            <a:r>
              <a:rPr lang="en-US" sz="2000" i="1" dirty="0" smtClean="0"/>
              <a:t> </a:t>
            </a:r>
            <a:r>
              <a:rPr lang="en-US" sz="2000" i="1" dirty="0" err="1" smtClean="0"/>
              <a:t>sử</a:t>
            </a:r>
            <a:r>
              <a:rPr lang="en-US" sz="2000" i="1" dirty="0" smtClean="0"/>
              <a:t> dụng. </a:t>
            </a:r>
            <a:r>
              <a:rPr lang="en-US" sz="2000" i="1" dirty="0" err="1" smtClean="0"/>
              <a:t>Nó</a:t>
            </a:r>
            <a:r>
              <a:rPr lang="en-US" sz="2000" i="1" dirty="0" smtClean="0"/>
              <a:t> </a:t>
            </a:r>
            <a:r>
              <a:rPr lang="en-US" sz="2000" i="1" dirty="0" err="1" smtClean="0"/>
              <a:t>được</a:t>
            </a:r>
            <a:r>
              <a:rPr lang="en-US" sz="2000" i="1" dirty="0" smtClean="0"/>
              <a:t> </a:t>
            </a:r>
            <a:r>
              <a:rPr lang="en-US" sz="2000" i="1" dirty="0" err="1" smtClean="0"/>
              <a:t>trình</a:t>
            </a:r>
            <a:r>
              <a:rPr lang="en-US" sz="2000" i="1" dirty="0" smtClean="0"/>
              <a:t> </a:t>
            </a:r>
            <a:r>
              <a:rPr lang="en-US" sz="2000" i="1" dirty="0" err="1" smtClean="0"/>
              <a:t>duyệt</a:t>
            </a:r>
            <a:r>
              <a:rPr lang="en-US" sz="2000" i="1" dirty="0" smtClean="0"/>
              <a:t> </a:t>
            </a:r>
            <a:r>
              <a:rPr lang="en-US" sz="2000" i="1" dirty="0" err="1" smtClean="0"/>
              <a:t>gửi</a:t>
            </a:r>
            <a:r>
              <a:rPr lang="en-US" sz="2000" i="1" dirty="0" smtClean="0"/>
              <a:t> </a:t>
            </a:r>
            <a:r>
              <a:rPr lang="en-US" sz="2000" i="1" dirty="0" err="1" smtClean="0"/>
              <a:t>ngược</a:t>
            </a:r>
            <a:r>
              <a:rPr lang="en-US" sz="2000" i="1" dirty="0" smtClean="0"/>
              <a:t> </a:t>
            </a:r>
            <a:r>
              <a:rPr lang="en-US" sz="2000" i="1" dirty="0" err="1" smtClean="0"/>
              <a:t>lên</a:t>
            </a:r>
            <a:r>
              <a:rPr lang="en-US" sz="2000" i="1" dirty="0" smtClean="0"/>
              <a:t> Server </a:t>
            </a:r>
            <a:r>
              <a:rPr lang="en-US" sz="2000" i="1" dirty="0" err="1" smtClean="0"/>
              <a:t>mỗi</a:t>
            </a:r>
            <a:r>
              <a:rPr lang="en-US" sz="2000" i="1" dirty="0" smtClean="0"/>
              <a:t> </a:t>
            </a:r>
            <a:r>
              <a:rPr lang="en-US" sz="2000" i="1" dirty="0" err="1" smtClean="0"/>
              <a:t>khi</a:t>
            </a:r>
            <a:r>
              <a:rPr lang="en-US" sz="2000" i="1" dirty="0" smtClean="0"/>
              <a:t> Browser </a:t>
            </a:r>
            <a:r>
              <a:rPr lang="en-US" sz="2000" i="1" dirty="0" err="1" smtClean="0"/>
              <a:t>tải</a:t>
            </a:r>
            <a:r>
              <a:rPr lang="en-US" sz="2000" i="1" dirty="0" smtClean="0"/>
              <a:t> </a:t>
            </a:r>
            <a:r>
              <a:rPr lang="en-US" sz="2000" i="1" dirty="0" err="1" smtClean="0"/>
              <a:t>một</a:t>
            </a:r>
            <a:r>
              <a:rPr lang="en-US" sz="2000" i="1" dirty="0" smtClean="0"/>
              <a:t> </a:t>
            </a:r>
            <a:r>
              <a:rPr lang="en-US" sz="2000" i="1" dirty="0" err="1" smtClean="0"/>
              <a:t>trang</a:t>
            </a:r>
            <a:r>
              <a:rPr lang="en-US" sz="2000" i="1" dirty="0" smtClean="0"/>
              <a:t> web </a:t>
            </a:r>
            <a:r>
              <a:rPr lang="en-US" sz="2000" i="1" dirty="0" err="1" smtClean="0"/>
              <a:t>từ</a:t>
            </a:r>
            <a:r>
              <a:rPr lang="en-US" sz="2000" i="1" dirty="0" smtClean="0"/>
              <a:t> Server.</a:t>
            </a:r>
          </a:p>
          <a:p>
            <a:pPr>
              <a:buFontTx/>
              <a:buChar char="-"/>
            </a:pPr>
            <a:r>
              <a:rPr lang="en-US" sz="2000" i="1" dirty="0" err="1" smtClean="0"/>
              <a:t>Những</a:t>
            </a:r>
            <a:r>
              <a:rPr lang="en-US" sz="2000" i="1" dirty="0" smtClean="0"/>
              <a:t> </a:t>
            </a:r>
            <a:r>
              <a:rPr lang="en-US" sz="2000" i="1" dirty="0" err="1" smtClean="0"/>
              <a:t>thông</a:t>
            </a:r>
            <a:r>
              <a:rPr lang="en-US" sz="2000" i="1" dirty="0" smtClean="0"/>
              <a:t> tin </a:t>
            </a:r>
            <a:r>
              <a:rPr lang="en-US" sz="2000" i="1" dirty="0" err="1" smtClean="0"/>
              <a:t>được</a:t>
            </a:r>
            <a:r>
              <a:rPr lang="en-US" sz="2000" i="1" dirty="0" smtClean="0"/>
              <a:t> </a:t>
            </a:r>
            <a:r>
              <a:rPr lang="en-US" sz="2000" i="1" dirty="0" err="1" smtClean="0"/>
              <a:t>lưu</a:t>
            </a:r>
            <a:r>
              <a:rPr lang="en-US" sz="2000" i="1" dirty="0" smtClean="0"/>
              <a:t> </a:t>
            </a:r>
            <a:r>
              <a:rPr lang="en-US" sz="2000" i="1" dirty="0" err="1" smtClean="0"/>
              <a:t>trữ</a:t>
            </a:r>
            <a:r>
              <a:rPr lang="en-US" sz="2000" i="1" dirty="0" smtClean="0"/>
              <a:t> </a:t>
            </a:r>
            <a:r>
              <a:rPr lang="en-US" sz="2000" i="1" dirty="0" err="1" smtClean="0"/>
              <a:t>trong</a:t>
            </a:r>
            <a:r>
              <a:rPr lang="en-US" sz="2000" i="1" dirty="0" smtClean="0"/>
              <a:t> cookie </a:t>
            </a:r>
            <a:r>
              <a:rPr lang="en-US" sz="2000" i="1" dirty="0" err="1" smtClean="0"/>
              <a:t>hoàn</a:t>
            </a:r>
            <a:r>
              <a:rPr lang="en-US" sz="2000" i="1" dirty="0" smtClean="0"/>
              <a:t> </a:t>
            </a:r>
            <a:r>
              <a:rPr lang="en-US" sz="2000" i="1" dirty="0" err="1" smtClean="0"/>
              <a:t>toàn</a:t>
            </a:r>
            <a:r>
              <a:rPr lang="en-US" sz="2000" i="1" dirty="0" smtClean="0"/>
              <a:t> </a:t>
            </a:r>
            <a:r>
              <a:rPr lang="en-US" sz="2000" i="1" dirty="0" err="1" smtClean="0"/>
              <a:t>phụ</a:t>
            </a:r>
            <a:r>
              <a:rPr lang="en-US" sz="2000" i="1" dirty="0" smtClean="0"/>
              <a:t> </a:t>
            </a:r>
            <a:r>
              <a:rPr lang="en-US" sz="2000" i="1" dirty="0" err="1" smtClean="0"/>
              <a:t>thuộc</a:t>
            </a:r>
            <a:r>
              <a:rPr lang="en-US" sz="2000" i="1" dirty="0" smtClean="0"/>
              <a:t> </a:t>
            </a:r>
            <a:r>
              <a:rPr lang="en-US" sz="2000" i="1" dirty="0" err="1" smtClean="0"/>
              <a:t>vào</a:t>
            </a:r>
            <a:r>
              <a:rPr lang="en-US" sz="2000" i="1" dirty="0" smtClean="0"/>
              <a:t> website </a:t>
            </a:r>
            <a:r>
              <a:rPr lang="en-US" sz="2000" i="1" dirty="0" err="1" smtClean="0"/>
              <a:t>trên</a:t>
            </a:r>
            <a:r>
              <a:rPr lang="en-US" sz="2000" i="1" dirty="0" smtClean="0"/>
              <a:t> server.</a:t>
            </a:r>
          </a:p>
          <a:p>
            <a:pPr>
              <a:buFontTx/>
              <a:buChar char="-"/>
            </a:pPr>
            <a:r>
              <a:rPr lang="en-US" sz="2000" i="1" dirty="0" smtClean="0"/>
              <a:t>Cookie </a:t>
            </a:r>
            <a:r>
              <a:rPr lang="en-US" sz="2000" i="1" dirty="0" err="1" smtClean="0"/>
              <a:t>được</a:t>
            </a:r>
            <a:r>
              <a:rPr lang="en-US" sz="2000" i="1" dirty="0" smtClean="0"/>
              <a:t> </a:t>
            </a:r>
            <a:r>
              <a:rPr lang="en-US" sz="2000" i="1" dirty="0" err="1" smtClean="0"/>
              <a:t>tạo</a:t>
            </a:r>
            <a:r>
              <a:rPr lang="en-US" sz="2000" i="1" dirty="0" smtClean="0"/>
              <a:t> </a:t>
            </a:r>
            <a:r>
              <a:rPr lang="en-US" sz="2000" i="1" dirty="0" err="1" smtClean="0"/>
              <a:t>ra</a:t>
            </a:r>
            <a:r>
              <a:rPr lang="en-US" sz="2000" i="1" dirty="0" smtClean="0"/>
              <a:t> </a:t>
            </a:r>
            <a:r>
              <a:rPr lang="en-US" sz="2000" i="1" dirty="0" err="1" smtClean="0"/>
              <a:t>bởi</a:t>
            </a:r>
            <a:r>
              <a:rPr lang="en-US" sz="2000" i="1" dirty="0" smtClean="0"/>
              <a:t> website </a:t>
            </a:r>
            <a:r>
              <a:rPr lang="en-US" sz="2000" i="1" dirty="0" err="1" smtClean="0"/>
              <a:t>và</a:t>
            </a:r>
            <a:r>
              <a:rPr lang="en-US" sz="2000" i="1" dirty="0" smtClean="0"/>
              <a:t> </a:t>
            </a:r>
            <a:r>
              <a:rPr lang="en-US" sz="2000" i="1" dirty="0" err="1" smtClean="0"/>
              <a:t>gởi</a:t>
            </a:r>
            <a:r>
              <a:rPr lang="en-US" sz="2000" i="1" dirty="0" smtClean="0"/>
              <a:t> </a:t>
            </a:r>
            <a:r>
              <a:rPr lang="en-US" sz="2000" i="1" dirty="0" err="1" smtClean="0"/>
              <a:t>tới</a:t>
            </a:r>
            <a:r>
              <a:rPr lang="en-US" sz="2000" i="1" dirty="0" smtClean="0"/>
              <a:t> browser, do </a:t>
            </a:r>
            <a:r>
              <a:rPr lang="en-US" sz="2000" i="1" dirty="0" err="1" smtClean="0"/>
              <a:t>vậy</a:t>
            </a:r>
            <a:r>
              <a:rPr lang="en-US" sz="2000" i="1" dirty="0" smtClean="0"/>
              <a:t> 2 website </a:t>
            </a:r>
            <a:r>
              <a:rPr lang="en-US" sz="2000" i="1" dirty="0" err="1" smtClean="0"/>
              <a:t>khác</a:t>
            </a:r>
            <a:r>
              <a:rPr lang="en-US" sz="2000" i="1" dirty="0" smtClean="0"/>
              <a:t> </a:t>
            </a:r>
            <a:r>
              <a:rPr lang="en-US" sz="2000" i="1" dirty="0" err="1" smtClean="0"/>
              <a:t>nhau</a:t>
            </a:r>
            <a:r>
              <a:rPr lang="en-US" sz="2000" i="1" dirty="0" smtClean="0"/>
              <a:t> (</a:t>
            </a:r>
            <a:r>
              <a:rPr lang="en-US" sz="2000" i="1" dirty="0" err="1" smtClean="0"/>
              <a:t>cho</a:t>
            </a:r>
            <a:r>
              <a:rPr lang="en-US" sz="2000" i="1" dirty="0" smtClean="0"/>
              <a:t> </a:t>
            </a:r>
            <a:r>
              <a:rPr lang="en-US" sz="2000" i="1" dirty="0" err="1" smtClean="0"/>
              <a:t>dù</a:t>
            </a:r>
            <a:r>
              <a:rPr lang="en-US" sz="2000" i="1" dirty="0" smtClean="0"/>
              <a:t> </a:t>
            </a:r>
            <a:r>
              <a:rPr lang="en-US" sz="2000" i="1" dirty="0" err="1" smtClean="0"/>
              <a:t>cùng</a:t>
            </a:r>
            <a:r>
              <a:rPr lang="en-US" sz="2000" i="1" dirty="0" smtClean="0"/>
              <a:t> host </a:t>
            </a:r>
            <a:r>
              <a:rPr lang="en-US" sz="2000" i="1" dirty="0" err="1" smtClean="0"/>
              <a:t>trên</a:t>
            </a:r>
            <a:r>
              <a:rPr lang="en-US" sz="2000" i="1" dirty="0" smtClean="0"/>
              <a:t> 1 server) </a:t>
            </a:r>
            <a:r>
              <a:rPr lang="en-US" sz="2000" i="1" dirty="0" err="1" smtClean="0"/>
              <a:t>sẽ</a:t>
            </a:r>
            <a:r>
              <a:rPr lang="en-US" sz="2000" i="1" dirty="0" smtClean="0"/>
              <a:t> </a:t>
            </a:r>
            <a:r>
              <a:rPr lang="en-US" sz="2000" i="1" dirty="0" err="1" smtClean="0"/>
              <a:t>có</a:t>
            </a:r>
            <a:r>
              <a:rPr lang="en-US" sz="2000" i="1" dirty="0" smtClean="0"/>
              <a:t> 2 cookie </a:t>
            </a:r>
            <a:r>
              <a:rPr lang="en-US" sz="2000" i="1" dirty="0" err="1" smtClean="0"/>
              <a:t>khác</a:t>
            </a:r>
            <a:r>
              <a:rPr lang="en-US" sz="2000" i="1" dirty="0" smtClean="0"/>
              <a:t> </a:t>
            </a:r>
            <a:r>
              <a:rPr lang="en-US" sz="2000" i="1" dirty="0" err="1" smtClean="0"/>
              <a:t>nhau</a:t>
            </a:r>
            <a:r>
              <a:rPr lang="en-US" sz="2000" i="1" dirty="0" smtClean="0"/>
              <a:t> </a:t>
            </a:r>
            <a:r>
              <a:rPr lang="en-US" sz="2000" i="1" dirty="0" err="1" smtClean="0"/>
              <a:t>gởi</a:t>
            </a:r>
            <a:r>
              <a:rPr lang="en-US" sz="2000" i="1" dirty="0" smtClean="0"/>
              <a:t> </a:t>
            </a:r>
            <a:r>
              <a:rPr lang="en-US" sz="2000" i="1" dirty="0" err="1" smtClean="0"/>
              <a:t>tới</a:t>
            </a:r>
            <a:r>
              <a:rPr lang="en-US" sz="2000" i="1" dirty="0" smtClean="0"/>
              <a:t> browser.</a:t>
            </a:r>
          </a:p>
          <a:p>
            <a:pPr>
              <a:buFontTx/>
              <a:buChar char="-"/>
            </a:pPr>
            <a:r>
              <a:rPr lang="en-US" sz="2000" i="1" dirty="0" err="1" smtClean="0"/>
              <a:t>Ngoài</a:t>
            </a:r>
            <a:r>
              <a:rPr lang="en-US" sz="2000" i="1" dirty="0" smtClean="0"/>
              <a:t> </a:t>
            </a:r>
            <a:r>
              <a:rPr lang="en-US" sz="2000" i="1" dirty="0" err="1" smtClean="0"/>
              <a:t>ra</a:t>
            </a:r>
            <a:r>
              <a:rPr lang="en-US" sz="2000" i="1" dirty="0" smtClean="0"/>
              <a:t>, </a:t>
            </a:r>
            <a:r>
              <a:rPr lang="en-US" sz="2000" i="1" dirty="0" err="1" smtClean="0"/>
              <a:t>mỗi</a:t>
            </a:r>
            <a:r>
              <a:rPr lang="en-US" sz="2000" i="1" dirty="0" smtClean="0"/>
              <a:t> browser </a:t>
            </a:r>
            <a:r>
              <a:rPr lang="en-US" sz="2000" i="1" dirty="0" err="1" smtClean="0"/>
              <a:t>quản</a:t>
            </a:r>
            <a:r>
              <a:rPr lang="en-US" sz="2000" i="1" dirty="0" smtClean="0"/>
              <a:t> </a:t>
            </a:r>
            <a:r>
              <a:rPr lang="en-US" sz="2000" i="1" dirty="0" err="1" smtClean="0"/>
              <a:t>lý</a:t>
            </a:r>
            <a:r>
              <a:rPr lang="en-US" sz="2000" i="1" dirty="0" smtClean="0"/>
              <a:t> </a:t>
            </a:r>
            <a:r>
              <a:rPr lang="en-US" sz="2000" i="1" dirty="0" err="1" smtClean="0"/>
              <a:t>và</a:t>
            </a:r>
            <a:r>
              <a:rPr lang="en-US" sz="2000" i="1" dirty="0" smtClean="0"/>
              <a:t> </a:t>
            </a:r>
            <a:r>
              <a:rPr lang="en-US" sz="2000" i="1" dirty="0" err="1" smtClean="0"/>
              <a:t>lưu</a:t>
            </a:r>
            <a:r>
              <a:rPr lang="en-US" sz="2000" i="1" dirty="0" smtClean="0"/>
              <a:t> </a:t>
            </a:r>
            <a:r>
              <a:rPr lang="en-US" sz="2000" i="1" dirty="0" err="1" smtClean="0"/>
              <a:t>trữ</a:t>
            </a:r>
            <a:r>
              <a:rPr lang="en-US" sz="2000" i="1" dirty="0" smtClean="0"/>
              <a:t> cookie </a:t>
            </a:r>
            <a:r>
              <a:rPr lang="en-US" sz="2000" i="1" dirty="0" err="1" smtClean="0"/>
              <a:t>theo</a:t>
            </a:r>
            <a:r>
              <a:rPr lang="en-US" sz="2000" i="1" dirty="0" smtClean="0"/>
              <a:t> </a:t>
            </a:r>
            <a:r>
              <a:rPr lang="en-US" sz="2000" i="1" dirty="0" err="1" smtClean="0"/>
              <a:t>cách</a:t>
            </a:r>
            <a:r>
              <a:rPr lang="en-US" sz="2000" i="1" dirty="0" smtClean="0"/>
              <a:t> </a:t>
            </a:r>
            <a:r>
              <a:rPr lang="en-US" sz="2000" i="1" dirty="0" err="1" smtClean="0"/>
              <a:t>riêng</a:t>
            </a:r>
            <a:r>
              <a:rPr lang="en-US" sz="2000" i="1" dirty="0" smtClean="0"/>
              <a:t> </a:t>
            </a:r>
            <a:r>
              <a:rPr lang="en-US" sz="2000" i="1" dirty="0" err="1" smtClean="0"/>
              <a:t>của</a:t>
            </a:r>
            <a:r>
              <a:rPr lang="en-US" sz="2000" i="1" dirty="0" smtClean="0"/>
              <a:t> </a:t>
            </a:r>
            <a:r>
              <a:rPr lang="en-US" sz="2000" i="1" dirty="0" err="1" smtClean="0"/>
              <a:t>mình</a:t>
            </a:r>
            <a:r>
              <a:rPr lang="en-US" sz="2000" i="1" dirty="0" smtClean="0"/>
              <a:t>, </a:t>
            </a:r>
            <a:r>
              <a:rPr lang="en-US" sz="2000" i="1" dirty="0" err="1" smtClean="0"/>
              <a:t>cho</a:t>
            </a:r>
            <a:r>
              <a:rPr lang="en-US" sz="2000" i="1" dirty="0" smtClean="0"/>
              <a:t> </a:t>
            </a:r>
            <a:r>
              <a:rPr lang="en-US" sz="2000" i="1" dirty="0" err="1" smtClean="0"/>
              <a:t>nên</a:t>
            </a:r>
            <a:r>
              <a:rPr lang="en-US" sz="2000" i="1" dirty="0" smtClean="0"/>
              <a:t> 2 browser </a:t>
            </a:r>
            <a:r>
              <a:rPr lang="en-US" sz="2000" i="1" dirty="0" err="1" smtClean="0"/>
              <a:t>cùng</a:t>
            </a:r>
            <a:r>
              <a:rPr lang="en-US" sz="2000" i="1" dirty="0" smtClean="0"/>
              <a:t> </a:t>
            </a:r>
            <a:r>
              <a:rPr lang="en-US" sz="2000" i="1" dirty="0" err="1" smtClean="0"/>
              <a:t>truy</a:t>
            </a:r>
            <a:r>
              <a:rPr lang="en-US" sz="2000" i="1" dirty="0" smtClean="0"/>
              <a:t> </a:t>
            </a:r>
            <a:r>
              <a:rPr lang="en-US" sz="2000" i="1" dirty="0" err="1" smtClean="0"/>
              <a:t>cập</a:t>
            </a:r>
            <a:r>
              <a:rPr lang="en-US" sz="2000" i="1" dirty="0" smtClean="0"/>
              <a:t> </a:t>
            </a:r>
            <a:r>
              <a:rPr lang="en-US" sz="2000" i="1" dirty="0" err="1" smtClean="0"/>
              <a:t>vào</a:t>
            </a:r>
            <a:r>
              <a:rPr lang="en-US" sz="2000" i="1" dirty="0" smtClean="0"/>
              <a:t> 1 website </a:t>
            </a:r>
            <a:r>
              <a:rPr lang="en-US" sz="2000" i="1" dirty="0" err="1" smtClean="0"/>
              <a:t>sẽ</a:t>
            </a:r>
            <a:r>
              <a:rPr lang="en-US" sz="2000" i="1" dirty="0" smtClean="0"/>
              <a:t> </a:t>
            </a:r>
            <a:r>
              <a:rPr lang="en-US" sz="2000" i="1" dirty="0" err="1" smtClean="0"/>
              <a:t>nhận</a:t>
            </a:r>
            <a:r>
              <a:rPr lang="en-US" sz="2000" i="1" dirty="0" smtClean="0"/>
              <a:t> </a:t>
            </a:r>
            <a:r>
              <a:rPr lang="en-US" sz="2000" i="1" dirty="0" err="1" smtClean="0"/>
              <a:t>được</a:t>
            </a:r>
            <a:r>
              <a:rPr lang="en-US" sz="2000" i="1" dirty="0" smtClean="0"/>
              <a:t> 2 cookie </a:t>
            </a:r>
            <a:r>
              <a:rPr lang="en-US" sz="2000" i="1" dirty="0" err="1" smtClean="0"/>
              <a:t>khác</a:t>
            </a:r>
            <a:r>
              <a:rPr lang="en-US" sz="2000" i="1" dirty="0" smtClean="0"/>
              <a:t> </a:t>
            </a:r>
            <a:r>
              <a:rPr lang="en-US" sz="2000" i="1" dirty="0" err="1" smtClean="0"/>
              <a:t>nhau</a:t>
            </a:r>
            <a:r>
              <a:rPr lang="en-US" sz="2000" i="1" dirty="0" smtClean="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6172200" cy="838200"/>
          </a:xfrm>
        </p:spPr>
        <p:txBody>
          <a:bodyPr>
            <a:normAutofit/>
          </a:bodyPr>
          <a:lstStyle/>
          <a:p>
            <a:r>
              <a:rPr lang="en-US" sz="2400" b="1" smtClean="0">
                <a:solidFill>
                  <a:srgbClr val="FF0000"/>
                </a:solidFill>
                <a:effectLst>
                  <a:outerShdw blurRad="38100" dist="38100" dir="2700000" algn="tl">
                    <a:srgbClr val="000000">
                      <a:alpha val="43137"/>
                    </a:srgbClr>
                  </a:outerShdw>
                </a:effectLst>
              </a:rPr>
              <a:t>LÀM VIỆC VỚI COOKIE</a:t>
            </a:r>
            <a:endParaRPr lang="en-US" sz="2400" b="1">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42900" y="838201"/>
            <a:ext cx="6172200" cy="7330019"/>
          </a:xfrm>
        </p:spPr>
        <p:txBody>
          <a:bodyPr>
            <a:normAutofit/>
          </a:bodyPr>
          <a:lstStyle/>
          <a:p>
            <a:pPr>
              <a:buNone/>
            </a:pPr>
            <a:r>
              <a:rPr lang="en-US" sz="2000" b="1" dirty="0" smtClean="0">
                <a:solidFill>
                  <a:schemeClr val="tx2"/>
                </a:solidFill>
                <a:cs typeface="Arial" pitchFamily="34" charset="0"/>
              </a:rPr>
              <a:t>1. </a:t>
            </a:r>
            <a:r>
              <a:rPr lang="en-US" sz="2000" b="1" dirty="0" err="1" smtClean="0">
                <a:solidFill>
                  <a:schemeClr val="tx2"/>
                </a:solidFill>
                <a:cs typeface="Arial" pitchFamily="34" charset="0"/>
              </a:rPr>
              <a:t>Thiết</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lập</a:t>
            </a:r>
            <a:r>
              <a:rPr lang="en-US" sz="2000" b="1" dirty="0" smtClean="0">
                <a:solidFill>
                  <a:schemeClr val="tx2"/>
                </a:solidFill>
                <a:cs typeface="Arial" pitchFamily="34" charset="0"/>
              </a:rPr>
              <a:t> Cookie</a:t>
            </a:r>
          </a:p>
          <a:p>
            <a:pPr>
              <a:buNone/>
            </a:pPr>
            <a:endParaRPr lang="en-US" sz="2000" i="1" dirty="0" smtClean="0"/>
          </a:p>
          <a:p>
            <a:pPr>
              <a:buNone/>
            </a:pPr>
            <a:r>
              <a:rPr lang="en-US" sz="2000" b="1" dirty="0" smtClean="0">
                <a:solidFill>
                  <a:srgbClr val="FF0000"/>
                </a:solidFill>
              </a:rPr>
              <a:t>	</a:t>
            </a:r>
            <a:r>
              <a:rPr lang="en-US" sz="2000" b="1" dirty="0" err="1" smtClean="0">
                <a:solidFill>
                  <a:srgbClr val="FF0000"/>
                </a:solidFill>
              </a:rPr>
              <a:t>setcookie</a:t>
            </a:r>
            <a:r>
              <a:rPr lang="en-US" sz="2000" b="1" dirty="0" smtClean="0">
                <a:solidFill>
                  <a:srgbClr val="FF0000"/>
                </a:solidFill>
              </a:rPr>
              <a:t>(Name, Value, Time live);</a:t>
            </a:r>
          </a:p>
          <a:p>
            <a:pPr>
              <a:buNone/>
            </a:pPr>
            <a:endParaRPr lang="en-US" sz="2000" i="1" dirty="0" smtClean="0"/>
          </a:p>
          <a:p>
            <a:pPr>
              <a:buFontTx/>
              <a:buChar char="-"/>
            </a:pPr>
            <a:r>
              <a:rPr lang="en-US" sz="2000" b="1" dirty="0" smtClean="0"/>
              <a:t>Name</a:t>
            </a:r>
            <a:r>
              <a:rPr lang="en-US" sz="2000" dirty="0" smtClean="0"/>
              <a:t>: </a:t>
            </a:r>
            <a:r>
              <a:rPr lang="en-US" sz="2000" dirty="0" err="1" smtClean="0"/>
              <a:t>Tên</a:t>
            </a:r>
            <a:r>
              <a:rPr lang="en-US" sz="2000" dirty="0" smtClean="0"/>
              <a:t> Cookie</a:t>
            </a:r>
          </a:p>
          <a:p>
            <a:pPr>
              <a:buFontTx/>
              <a:buChar char="-"/>
            </a:pPr>
            <a:r>
              <a:rPr lang="en-US" sz="2000" b="1" dirty="0" smtClean="0"/>
              <a:t>Value</a:t>
            </a:r>
            <a:r>
              <a:rPr lang="en-US" sz="2000" dirty="0" smtClean="0"/>
              <a:t>: </a:t>
            </a:r>
            <a:r>
              <a:rPr lang="en-US" sz="2000" dirty="0" err="1" smtClean="0"/>
              <a:t>Giá</a:t>
            </a:r>
            <a:r>
              <a:rPr lang="en-US" sz="2000" dirty="0" smtClean="0"/>
              <a:t> </a:t>
            </a:r>
            <a:r>
              <a:rPr lang="en-US" sz="2000" dirty="0" err="1" smtClean="0"/>
              <a:t>trị</a:t>
            </a:r>
            <a:r>
              <a:rPr lang="en-US" sz="2000" dirty="0" smtClean="0"/>
              <a:t> </a:t>
            </a:r>
            <a:r>
              <a:rPr lang="en-US" sz="2000" dirty="0" err="1" smtClean="0"/>
              <a:t>mà</a:t>
            </a:r>
            <a:r>
              <a:rPr lang="en-US" sz="2000" dirty="0" smtClean="0"/>
              <a:t> Cookie </a:t>
            </a:r>
            <a:r>
              <a:rPr lang="en-US" sz="2000" dirty="0" err="1" smtClean="0"/>
              <a:t>lưu</a:t>
            </a:r>
            <a:r>
              <a:rPr lang="en-US" sz="2000" dirty="0" smtClean="0"/>
              <a:t> </a:t>
            </a:r>
            <a:r>
              <a:rPr lang="en-US" sz="2000" dirty="0" err="1" smtClean="0"/>
              <a:t>trữ</a:t>
            </a:r>
            <a:r>
              <a:rPr lang="en-US" sz="2000" dirty="0" smtClean="0"/>
              <a:t> </a:t>
            </a:r>
            <a:r>
              <a:rPr lang="en-US" sz="2000" dirty="0" err="1" smtClean="0"/>
              <a:t>số</a:t>
            </a:r>
            <a:r>
              <a:rPr lang="en-US" sz="2000" dirty="0" smtClean="0"/>
              <a:t> , </a:t>
            </a:r>
            <a:r>
              <a:rPr lang="en-US" sz="2000" dirty="0" err="1" smtClean="0"/>
              <a:t>chữ</a:t>
            </a:r>
            <a:r>
              <a:rPr lang="en-US" sz="2000" dirty="0" smtClean="0"/>
              <a:t> //</a:t>
            </a:r>
            <a:r>
              <a:rPr lang="en-US" sz="2000" dirty="0" err="1" smtClean="0"/>
              <a:t>khồng</a:t>
            </a:r>
            <a:r>
              <a:rPr lang="en-US" sz="2000" dirty="0" smtClean="0"/>
              <a:t> </a:t>
            </a:r>
            <a:r>
              <a:rPr lang="en-US" sz="2000" dirty="0" err="1" smtClean="0"/>
              <a:t>mảng</a:t>
            </a:r>
            <a:endParaRPr lang="en-US" sz="2000" dirty="0" smtClean="0"/>
          </a:p>
          <a:p>
            <a:pPr>
              <a:buFontTx/>
              <a:buChar char="-"/>
            </a:pPr>
            <a:r>
              <a:rPr lang="en-US" sz="2000" b="1" dirty="0" smtClean="0"/>
              <a:t>Time</a:t>
            </a:r>
            <a:r>
              <a:rPr lang="en-US" sz="2000" dirty="0" smtClean="0"/>
              <a:t> </a:t>
            </a:r>
            <a:r>
              <a:rPr lang="en-US" sz="2000" b="1" dirty="0" smtClean="0"/>
              <a:t>live</a:t>
            </a:r>
            <a:r>
              <a:rPr lang="en-US" sz="2000" dirty="0" smtClean="0"/>
              <a:t>: </a:t>
            </a:r>
            <a:r>
              <a:rPr lang="en-US" sz="2000" dirty="0" err="1" smtClean="0"/>
              <a:t>Thời</a:t>
            </a:r>
            <a:r>
              <a:rPr lang="en-US" sz="2000" dirty="0" smtClean="0"/>
              <a:t> </a:t>
            </a:r>
            <a:r>
              <a:rPr lang="en-US" sz="2000" dirty="0" err="1" smtClean="0"/>
              <a:t>gian</a:t>
            </a:r>
            <a:r>
              <a:rPr lang="en-US" sz="2000" dirty="0" smtClean="0"/>
              <a:t> </a:t>
            </a:r>
            <a:r>
              <a:rPr lang="en-US" sz="2000" dirty="0" err="1" smtClean="0"/>
              <a:t>tồn</a:t>
            </a:r>
            <a:r>
              <a:rPr lang="en-US" sz="2000" dirty="0" smtClean="0"/>
              <a:t> </a:t>
            </a:r>
            <a:r>
              <a:rPr lang="en-US" sz="2000" dirty="0" err="1" smtClean="0"/>
              <a:t>tại</a:t>
            </a:r>
            <a:r>
              <a:rPr lang="en-US" sz="2000" dirty="0" smtClean="0"/>
              <a:t> </a:t>
            </a:r>
            <a:r>
              <a:rPr lang="en-US" sz="2000" dirty="0" err="1" smtClean="0"/>
              <a:t>của</a:t>
            </a:r>
            <a:r>
              <a:rPr lang="en-US" sz="2000" dirty="0" smtClean="0"/>
              <a:t> Cookie</a:t>
            </a:r>
          </a:p>
          <a:p>
            <a:pPr>
              <a:buFontTx/>
              <a:buChar char="-"/>
            </a:pPr>
            <a:endParaRPr lang="en-US" sz="2000" dirty="0" smtClean="0"/>
          </a:p>
          <a:p>
            <a:pPr>
              <a:buNone/>
            </a:pPr>
            <a:r>
              <a:rPr lang="en-US" sz="2000" b="1" i="1" dirty="0" err="1" smtClean="0">
                <a:solidFill>
                  <a:srgbClr val="FF0000"/>
                </a:solidFill>
              </a:rPr>
              <a:t>Chú</a:t>
            </a:r>
            <a:r>
              <a:rPr lang="en-US" sz="2000" b="1" i="1" dirty="0" smtClean="0">
                <a:solidFill>
                  <a:srgbClr val="FF0000"/>
                </a:solidFill>
              </a:rPr>
              <a:t> ý:</a:t>
            </a:r>
          </a:p>
          <a:p>
            <a:pPr>
              <a:buFontTx/>
              <a:buChar char="-"/>
            </a:pPr>
            <a:r>
              <a:rPr lang="en-US" sz="2000" i="1" dirty="0" err="1" smtClean="0">
                <a:solidFill>
                  <a:srgbClr val="FF0000"/>
                </a:solidFill>
              </a:rPr>
              <a:t>Hàm</a:t>
            </a:r>
            <a:r>
              <a:rPr lang="en-US" sz="2000" i="1" dirty="0" smtClean="0">
                <a:solidFill>
                  <a:srgbClr val="FF0000"/>
                </a:solidFill>
              </a:rPr>
              <a:t> </a:t>
            </a:r>
            <a:r>
              <a:rPr lang="en-US" sz="2000" i="1" dirty="0" err="1" smtClean="0">
                <a:solidFill>
                  <a:srgbClr val="FF0000"/>
                </a:solidFill>
              </a:rPr>
              <a:t>setcookie</a:t>
            </a:r>
            <a:r>
              <a:rPr lang="en-US" sz="2000" i="1" dirty="0" smtClean="0">
                <a:solidFill>
                  <a:srgbClr val="FF0000"/>
                </a:solidFill>
              </a:rPr>
              <a:t>() </a:t>
            </a:r>
            <a:r>
              <a:rPr lang="en-US" sz="2000" i="1" dirty="0" err="1" smtClean="0">
                <a:solidFill>
                  <a:srgbClr val="FF0000"/>
                </a:solidFill>
              </a:rPr>
              <a:t>phải</a:t>
            </a:r>
            <a:r>
              <a:rPr lang="en-US" sz="2000" i="1" dirty="0" smtClean="0">
                <a:solidFill>
                  <a:srgbClr val="FF0000"/>
                </a:solidFill>
              </a:rPr>
              <a:t> </a:t>
            </a:r>
            <a:r>
              <a:rPr lang="en-US" sz="2000" i="1" dirty="0" err="1" smtClean="0">
                <a:solidFill>
                  <a:srgbClr val="FF0000"/>
                </a:solidFill>
              </a:rPr>
              <a:t>được</a:t>
            </a:r>
            <a:r>
              <a:rPr lang="en-US" sz="2000" i="1" dirty="0" smtClean="0">
                <a:solidFill>
                  <a:srgbClr val="FF0000"/>
                </a:solidFill>
              </a:rPr>
              <a:t> </a:t>
            </a:r>
            <a:r>
              <a:rPr lang="en-US" sz="2000" i="1" dirty="0" err="1" smtClean="0">
                <a:solidFill>
                  <a:srgbClr val="FF0000"/>
                </a:solidFill>
              </a:rPr>
              <a:t>đặt</a:t>
            </a:r>
            <a:r>
              <a:rPr lang="en-US" sz="2000" i="1" dirty="0" smtClean="0">
                <a:solidFill>
                  <a:srgbClr val="FF0000"/>
                </a:solidFill>
              </a:rPr>
              <a:t> </a:t>
            </a:r>
            <a:r>
              <a:rPr lang="en-US" sz="2000" i="1" dirty="0" err="1" smtClean="0">
                <a:solidFill>
                  <a:srgbClr val="FF0000"/>
                </a:solidFill>
              </a:rPr>
              <a:t>trên</a:t>
            </a:r>
            <a:r>
              <a:rPr lang="en-US" sz="2000" i="1" dirty="0" smtClean="0">
                <a:solidFill>
                  <a:srgbClr val="FF0000"/>
                </a:solidFill>
              </a:rPr>
              <a:t> </a:t>
            </a:r>
            <a:r>
              <a:rPr lang="en-US" sz="2000" i="1" dirty="0" err="1" smtClean="0">
                <a:solidFill>
                  <a:srgbClr val="FF0000"/>
                </a:solidFill>
              </a:rPr>
              <a:t>tất</a:t>
            </a:r>
            <a:r>
              <a:rPr lang="en-US" sz="2000" i="1" dirty="0" smtClean="0">
                <a:solidFill>
                  <a:srgbClr val="FF0000"/>
                </a:solidFill>
              </a:rPr>
              <a:t> </a:t>
            </a:r>
            <a:r>
              <a:rPr lang="en-US" sz="2000" i="1" dirty="0" err="1" smtClean="0">
                <a:solidFill>
                  <a:srgbClr val="FF0000"/>
                </a:solidFill>
              </a:rPr>
              <a:t>cả</a:t>
            </a:r>
            <a:r>
              <a:rPr lang="en-US" sz="2000" i="1" dirty="0" smtClean="0">
                <a:solidFill>
                  <a:srgbClr val="FF0000"/>
                </a:solidFill>
              </a:rPr>
              <a:t> </a:t>
            </a:r>
            <a:r>
              <a:rPr lang="en-US" sz="2000" i="1" dirty="0" err="1" smtClean="0">
                <a:solidFill>
                  <a:srgbClr val="FF0000"/>
                </a:solidFill>
              </a:rPr>
              <a:t>các</a:t>
            </a:r>
            <a:r>
              <a:rPr lang="en-US" sz="2000" i="1" dirty="0" smtClean="0">
                <a:solidFill>
                  <a:srgbClr val="FF0000"/>
                </a:solidFill>
              </a:rPr>
              <a:t> </a:t>
            </a:r>
            <a:r>
              <a:rPr lang="en-US" sz="2000" i="1" dirty="0" err="1" smtClean="0">
                <a:solidFill>
                  <a:srgbClr val="FF0000"/>
                </a:solidFill>
              </a:rPr>
              <a:t>kịch</a:t>
            </a:r>
            <a:r>
              <a:rPr lang="en-US" sz="2000" i="1" dirty="0" smtClean="0">
                <a:solidFill>
                  <a:srgbClr val="FF0000"/>
                </a:solidFill>
              </a:rPr>
              <a:t> </a:t>
            </a:r>
            <a:r>
              <a:rPr lang="en-US" sz="2000" i="1" dirty="0" err="1" smtClean="0">
                <a:solidFill>
                  <a:srgbClr val="FF0000"/>
                </a:solidFill>
              </a:rPr>
              <a:t>bản</a:t>
            </a:r>
            <a:r>
              <a:rPr lang="en-US" sz="2000" i="1" dirty="0" smtClean="0">
                <a:solidFill>
                  <a:srgbClr val="FF0000"/>
                </a:solidFill>
              </a:rPr>
              <a:t> HTML </a:t>
            </a:r>
            <a:r>
              <a:rPr lang="en-US" sz="2000" i="1" dirty="0" err="1" smtClean="0">
                <a:solidFill>
                  <a:srgbClr val="FF0000"/>
                </a:solidFill>
              </a:rPr>
              <a:t>cũng</a:t>
            </a:r>
            <a:r>
              <a:rPr lang="en-US" sz="2000" i="1" dirty="0" smtClean="0">
                <a:solidFill>
                  <a:srgbClr val="FF0000"/>
                </a:solidFill>
              </a:rPr>
              <a:t> </a:t>
            </a:r>
            <a:r>
              <a:rPr lang="en-US" sz="2000" i="1" dirty="0" err="1" smtClean="0">
                <a:solidFill>
                  <a:srgbClr val="FF0000"/>
                </a:solidFill>
              </a:rPr>
              <a:t>như</a:t>
            </a:r>
            <a:r>
              <a:rPr lang="en-US" sz="2000" i="1" dirty="0" smtClean="0">
                <a:solidFill>
                  <a:srgbClr val="FF0000"/>
                </a:solidFill>
              </a:rPr>
              <a:t> </a:t>
            </a:r>
            <a:r>
              <a:rPr lang="en-US" sz="2000" i="1" dirty="0" err="1" smtClean="0">
                <a:solidFill>
                  <a:srgbClr val="FF0000"/>
                </a:solidFill>
              </a:rPr>
              <a:t>các</a:t>
            </a:r>
            <a:r>
              <a:rPr lang="en-US" sz="2000" i="1" dirty="0" smtClean="0">
                <a:solidFill>
                  <a:srgbClr val="FF0000"/>
                </a:solidFill>
              </a:rPr>
              <a:t> </a:t>
            </a:r>
            <a:r>
              <a:rPr lang="en-US" sz="2000" i="1" dirty="0" err="1" smtClean="0">
                <a:solidFill>
                  <a:srgbClr val="FF0000"/>
                </a:solidFill>
              </a:rPr>
              <a:t>thẻ</a:t>
            </a:r>
            <a:r>
              <a:rPr lang="en-US" sz="2000" i="1" dirty="0" smtClean="0">
                <a:solidFill>
                  <a:srgbClr val="FF0000"/>
                </a:solidFill>
              </a:rPr>
              <a:t> in </a:t>
            </a:r>
            <a:r>
              <a:rPr lang="en-US" sz="2000" i="1" dirty="0" err="1" smtClean="0">
                <a:solidFill>
                  <a:srgbClr val="FF0000"/>
                </a:solidFill>
              </a:rPr>
              <a:t>ra</a:t>
            </a:r>
            <a:r>
              <a:rPr lang="en-US" sz="2000" i="1" dirty="0" smtClean="0">
                <a:solidFill>
                  <a:srgbClr val="FF0000"/>
                </a:solidFill>
              </a:rPr>
              <a:t> </a:t>
            </a:r>
            <a:r>
              <a:rPr lang="en-US" sz="2000" i="1" dirty="0" err="1" smtClean="0">
                <a:solidFill>
                  <a:srgbClr val="FF0000"/>
                </a:solidFill>
              </a:rPr>
              <a:t>màn</a:t>
            </a:r>
            <a:r>
              <a:rPr lang="en-US" sz="2000" i="1" dirty="0" smtClean="0">
                <a:solidFill>
                  <a:srgbClr val="FF0000"/>
                </a:solidFill>
              </a:rPr>
              <a:t> </a:t>
            </a:r>
            <a:r>
              <a:rPr lang="en-US" sz="2000" i="1" dirty="0" err="1" smtClean="0">
                <a:solidFill>
                  <a:srgbClr val="FF0000"/>
                </a:solidFill>
              </a:rPr>
              <a:t>hình</a:t>
            </a:r>
            <a:r>
              <a:rPr lang="en-US" sz="2000" i="1" dirty="0" smtClean="0">
                <a:solidFill>
                  <a:srgbClr val="FF0000"/>
                </a:solidFill>
              </a:rPr>
              <a:t> </a:t>
            </a:r>
            <a:r>
              <a:rPr lang="en-US" sz="2000" i="1" dirty="0" err="1" smtClean="0">
                <a:solidFill>
                  <a:srgbClr val="FF0000"/>
                </a:solidFill>
              </a:rPr>
              <a:t>như</a:t>
            </a:r>
            <a:r>
              <a:rPr lang="en-US" sz="2000" i="1" dirty="0" smtClean="0">
                <a:solidFill>
                  <a:srgbClr val="FF0000"/>
                </a:solidFill>
              </a:rPr>
              <a:t> echo, print,…</a:t>
            </a:r>
          </a:p>
          <a:p>
            <a:pPr>
              <a:buFontTx/>
              <a:buChar char="-"/>
            </a:pPr>
            <a:endParaRPr lang="en-US" sz="2000" dirty="0" smtClean="0"/>
          </a:p>
          <a:p>
            <a:pPr>
              <a:buNone/>
            </a:pPr>
            <a:r>
              <a:rPr lang="en-US" sz="2000" b="1" dirty="0" smtClean="0">
                <a:solidFill>
                  <a:schemeClr val="tx2"/>
                </a:solidFill>
                <a:cs typeface="Arial" pitchFamily="34" charset="0"/>
              </a:rPr>
              <a:t>2. </a:t>
            </a:r>
            <a:r>
              <a:rPr lang="en-US" sz="2000" b="1" dirty="0" err="1" smtClean="0">
                <a:solidFill>
                  <a:schemeClr val="tx2"/>
                </a:solidFill>
                <a:cs typeface="Arial" pitchFamily="34" charset="0"/>
              </a:rPr>
              <a:t>Sử</a:t>
            </a:r>
            <a:r>
              <a:rPr lang="en-US" sz="2000" b="1" dirty="0" smtClean="0">
                <a:solidFill>
                  <a:schemeClr val="tx2"/>
                </a:solidFill>
                <a:cs typeface="Arial" pitchFamily="34" charset="0"/>
              </a:rPr>
              <a:t> dụng Cookie</a:t>
            </a:r>
          </a:p>
          <a:p>
            <a:pPr>
              <a:buFontTx/>
              <a:buChar char="-"/>
            </a:pPr>
            <a:r>
              <a:rPr lang="en-US" sz="2000" dirty="0" err="1" smtClean="0"/>
              <a:t>Sau</a:t>
            </a:r>
            <a:r>
              <a:rPr lang="en-US" sz="2000" dirty="0" smtClean="0"/>
              <a:t> </a:t>
            </a:r>
            <a:r>
              <a:rPr lang="en-US" sz="2000" dirty="0" err="1" smtClean="0"/>
              <a:t>khi</a:t>
            </a:r>
            <a:r>
              <a:rPr lang="en-US" sz="2000" dirty="0" smtClean="0"/>
              <a:t> </a:t>
            </a:r>
            <a:r>
              <a:rPr lang="en-US" sz="2000" dirty="0" err="1" smtClean="0"/>
              <a:t>thiết</a:t>
            </a:r>
            <a:r>
              <a:rPr lang="en-US" sz="2000" dirty="0" smtClean="0"/>
              <a:t> </a:t>
            </a:r>
            <a:r>
              <a:rPr lang="en-US" sz="2000" dirty="0" err="1" smtClean="0"/>
              <a:t>lập</a:t>
            </a:r>
            <a:r>
              <a:rPr lang="en-US" sz="2000" dirty="0" smtClean="0"/>
              <a:t> </a:t>
            </a:r>
            <a:r>
              <a:rPr lang="en-US" sz="2000" dirty="0" err="1" smtClean="0"/>
              <a:t>được</a:t>
            </a:r>
            <a:r>
              <a:rPr lang="en-US" sz="2000" dirty="0" smtClean="0"/>
              <a:t> Cookie, </a:t>
            </a:r>
            <a:r>
              <a:rPr lang="en-US" sz="2000" dirty="0" err="1" smtClean="0"/>
              <a:t>để</a:t>
            </a:r>
            <a:r>
              <a:rPr lang="en-US" sz="2000" dirty="0" smtClean="0"/>
              <a:t> </a:t>
            </a:r>
            <a:r>
              <a:rPr lang="en-US" sz="2000" dirty="0" err="1" smtClean="0"/>
              <a:t>có</a:t>
            </a:r>
            <a:r>
              <a:rPr lang="en-US" sz="2000" dirty="0" smtClean="0"/>
              <a:t> </a:t>
            </a:r>
            <a:r>
              <a:rPr lang="en-US" sz="2000" dirty="0" err="1" smtClean="0"/>
              <a:t>thể</a:t>
            </a:r>
            <a:r>
              <a:rPr lang="en-US" sz="2000" dirty="0" smtClean="0"/>
              <a:t> </a:t>
            </a:r>
            <a:r>
              <a:rPr lang="en-US" sz="2000" dirty="0" err="1" smtClean="0"/>
              <a:t>lấy</a:t>
            </a:r>
            <a:r>
              <a:rPr lang="en-US" sz="2000" dirty="0" smtClean="0"/>
              <a:t> </a:t>
            </a:r>
            <a:r>
              <a:rPr lang="en-US" sz="2000" dirty="0" err="1" smtClean="0"/>
              <a:t>giá</a:t>
            </a:r>
            <a:r>
              <a:rPr lang="en-US" sz="2000" dirty="0" smtClean="0"/>
              <a:t> </a:t>
            </a:r>
            <a:r>
              <a:rPr lang="en-US" sz="2000" dirty="0" err="1" smtClean="0"/>
              <a:t>trị</a:t>
            </a:r>
            <a:r>
              <a:rPr lang="en-US" sz="2000" dirty="0" smtClean="0"/>
              <a:t> </a:t>
            </a:r>
            <a:r>
              <a:rPr lang="en-US" sz="2000" dirty="0" err="1" smtClean="0"/>
              <a:t>của</a:t>
            </a:r>
            <a:r>
              <a:rPr lang="en-US" sz="2000" dirty="0" smtClean="0"/>
              <a:t> Cookie </a:t>
            </a:r>
            <a:r>
              <a:rPr lang="en-US" sz="2000" dirty="0" err="1" smtClean="0"/>
              <a:t>đã</a:t>
            </a:r>
            <a:r>
              <a:rPr lang="en-US" sz="2000" dirty="0" smtClean="0"/>
              <a:t> </a:t>
            </a:r>
            <a:r>
              <a:rPr lang="en-US" sz="2000" dirty="0" err="1" smtClean="0"/>
              <a:t>được</a:t>
            </a:r>
            <a:r>
              <a:rPr lang="en-US" sz="2000" dirty="0" smtClean="0"/>
              <a:t> </a:t>
            </a:r>
            <a:r>
              <a:rPr lang="en-US" sz="2000" dirty="0" err="1" smtClean="0"/>
              <a:t>thiết</a:t>
            </a:r>
            <a:r>
              <a:rPr lang="en-US" sz="2000" dirty="0" smtClean="0"/>
              <a:t> </a:t>
            </a:r>
            <a:r>
              <a:rPr lang="en-US" sz="2000" dirty="0" err="1" smtClean="0"/>
              <a:t>lập</a:t>
            </a:r>
            <a:r>
              <a:rPr lang="en-US" sz="2000" dirty="0" smtClean="0"/>
              <a:t> ở </a:t>
            </a:r>
            <a:r>
              <a:rPr lang="en-US" sz="2000" dirty="0" err="1" smtClean="0"/>
              <a:t>trước</a:t>
            </a:r>
            <a:r>
              <a:rPr lang="en-US" sz="2000" dirty="0" smtClean="0"/>
              <a:t> </a:t>
            </a:r>
            <a:r>
              <a:rPr lang="en-US" sz="2000" dirty="0" err="1" smtClean="0"/>
              <a:t>đó</a:t>
            </a:r>
            <a:r>
              <a:rPr lang="en-US" sz="2000" dirty="0" smtClean="0"/>
              <a:t> </a:t>
            </a:r>
            <a:r>
              <a:rPr lang="en-US" sz="2000" dirty="0" err="1" smtClean="0"/>
              <a:t>chúng</a:t>
            </a:r>
            <a:r>
              <a:rPr lang="en-US" sz="2000" dirty="0" smtClean="0"/>
              <a:t> ta </a:t>
            </a:r>
            <a:r>
              <a:rPr lang="en-US" sz="2000" dirty="0" err="1" smtClean="0"/>
              <a:t>sử</a:t>
            </a:r>
            <a:r>
              <a:rPr lang="en-US" sz="2000" dirty="0" smtClean="0"/>
              <a:t> dụng </a:t>
            </a:r>
            <a:r>
              <a:rPr lang="en-US" sz="2000" dirty="0" err="1" smtClean="0"/>
              <a:t>cú</a:t>
            </a:r>
            <a:r>
              <a:rPr lang="en-US" sz="2000" dirty="0" smtClean="0"/>
              <a:t> </a:t>
            </a:r>
            <a:r>
              <a:rPr lang="en-US" sz="2000" dirty="0" err="1" smtClean="0"/>
              <a:t>pháp</a:t>
            </a:r>
            <a:r>
              <a:rPr lang="en-US" sz="2000" dirty="0" smtClean="0"/>
              <a:t> </a:t>
            </a:r>
            <a:r>
              <a:rPr lang="en-US" sz="2000" dirty="0" err="1" smtClean="0"/>
              <a:t>sau</a:t>
            </a:r>
            <a:r>
              <a:rPr lang="en-US" sz="2000" dirty="0" smtClean="0"/>
              <a:t>:</a:t>
            </a:r>
          </a:p>
          <a:p>
            <a:pPr>
              <a:buFontTx/>
              <a:buChar char="-"/>
            </a:pPr>
            <a:endParaRPr lang="en-US" sz="2000" i="1" dirty="0" smtClean="0"/>
          </a:p>
          <a:p>
            <a:pPr>
              <a:buNone/>
            </a:pPr>
            <a:r>
              <a:rPr lang="en-US" sz="2000" b="1" dirty="0" smtClean="0">
                <a:solidFill>
                  <a:srgbClr val="FF0000"/>
                </a:solidFill>
              </a:rPr>
              <a:t>	$_COOKIE[“Name”];</a:t>
            </a:r>
            <a:endParaRPr lang="en-US" sz="2000" dirty="0" smtClean="0"/>
          </a:p>
          <a:p>
            <a:pPr>
              <a:buNone/>
            </a:pPr>
            <a:endParaRPr lang="en-US" sz="2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6172200" cy="838200"/>
          </a:xfrm>
        </p:spPr>
        <p:txBody>
          <a:bodyPr>
            <a:normAutofit/>
          </a:bodyPr>
          <a:lstStyle/>
          <a:p>
            <a:r>
              <a:rPr lang="en-US" sz="2400" b="1" smtClean="0">
                <a:solidFill>
                  <a:srgbClr val="FF0000"/>
                </a:solidFill>
                <a:effectLst>
                  <a:outerShdw blurRad="38100" dist="38100" dir="2700000" algn="tl">
                    <a:srgbClr val="000000">
                      <a:alpha val="43137"/>
                    </a:srgbClr>
                  </a:outerShdw>
                </a:effectLst>
              </a:rPr>
              <a:t>LÀM VIỆC VỚI COOKIE</a:t>
            </a:r>
            <a:endParaRPr lang="en-US" sz="2400" b="1">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42900" y="838201"/>
            <a:ext cx="6172200" cy="7330019"/>
          </a:xfrm>
        </p:spPr>
        <p:txBody>
          <a:bodyPr>
            <a:normAutofit/>
          </a:bodyPr>
          <a:lstStyle/>
          <a:p>
            <a:pPr>
              <a:buNone/>
            </a:pPr>
            <a:r>
              <a:rPr lang="en-US" sz="2000" b="1" smtClean="0">
                <a:solidFill>
                  <a:schemeClr val="tx2"/>
                </a:solidFill>
                <a:cs typeface="Arial" pitchFamily="34" charset="0"/>
              </a:rPr>
              <a:t>3. Hủy bỏ Cookie</a:t>
            </a:r>
          </a:p>
          <a:p>
            <a:pPr>
              <a:buFontTx/>
              <a:buChar char="-"/>
            </a:pPr>
            <a:r>
              <a:rPr lang="en-US" sz="2000" i="1" smtClean="0"/>
              <a:t>Chúng ta có thể loại bỏ một Cookie nào đó bằng cách khai báo lại Cookie đó với chỉ duy nhất tham số Tên trùng nhau nhưng không truyền thêm bất cứ tham số nào khác nữa hoặc khai báo lại thời gian sống cho Cookie đó</a:t>
            </a:r>
          </a:p>
          <a:p>
            <a:pPr>
              <a:buFontTx/>
              <a:buChar char="-"/>
            </a:pPr>
            <a:endParaRPr lang="en-US" sz="2000" i="1" smtClean="0"/>
          </a:p>
          <a:p>
            <a:pPr>
              <a:buNone/>
            </a:pPr>
            <a:r>
              <a:rPr lang="en-US" sz="2000" b="1" smtClean="0">
                <a:solidFill>
                  <a:srgbClr val="FF0000"/>
                </a:solidFill>
              </a:rPr>
              <a:t>	setcookie(Name);</a:t>
            </a:r>
          </a:p>
          <a:p>
            <a:pPr>
              <a:buNone/>
            </a:pPr>
            <a:r>
              <a:rPr lang="en-US" sz="2000" b="1" smtClean="0">
                <a:solidFill>
                  <a:srgbClr val="FF0000"/>
                </a:solidFill>
              </a:rPr>
              <a:t>	Hoặc</a:t>
            </a:r>
          </a:p>
          <a:p>
            <a:pPr>
              <a:buNone/>
            </a:pPr>
            <a:r>
              <a:rPr lang="en-US" sz="2000" b="1" smtClean="0">
                <a:solidFill>
                  <a:srgbClr val="FF0000"/>
                </a:solidFill>
              </a:rPr>
              <a:t>	setcookie(Name, Value, Time live &lt;= 0);</a:t>
            </a:r>
          </a:p>
          <a:p>
            <a:pPr>
              <a:buNone/>
            </a:pPr>
            <a:endParaRPr lang="en-US" sz="2000" i="1"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6172200" cy="838200"/>
          </a:xfrm>
        </p:spPr>
        <p:txBody>
          <a:bodyPr>
            <a:normAutofit/>
          </a:bodyPr>
          <a:lstStyle/>
          <a:p>
            <a:r>
              <a:rPr lang="en-US" sz="2400" b="1" smtClean="0">
                <a:solidFill>
                  <a:srgbClr val="FF0000"/>
                </a:solidFill>
                <a:effectLst>
                  <a:outerShdw blurRad="38100" dist="38100" dir="2700000" algn="tl">
                    <a:srgbClr val="000000">
                      <a:alpha val="43137"/>
                    </a:srgbClr>
                  </a:outerShdw>
                </a:effectLst>
              </a:rPr>
              <a:t>LÀM VIỆC THỜI GIAN TRONG PHP</a:t>
            </a:r>
            <a:endParaRPr lang="en-US" sz="2400" b="1">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42900" y="838201"/>
            <a:ext cx="6172200" cy="7330019"/>
          </a:xfrm>
        </p:spPr>
        <p:txBody>
          <a:bodyPr>
            <a:normAutofit/>
          </a:bodyPr>
          <a:lstStyle/>
          <a:p>
            <a:pPr>
              <a:buNone/>
            </a:pPr>
            <a:r>
              <a:rPr lang="en-US" sz="2000" b="1" dirty="0" smtClean="0">
                <a:solidFill>
                  <a:schemeClr val="tx2"/>
                </a:solidFill>
                <a:cs typeface="Arial" pitchFamily="34" charset="0"/>
              </a:rPr>
              <a:t>1. </a:t>
            </a:r>
            <a:r>
              <a:rPr lang="en-US" sz="2000" b="1" dirty="0" err="1" smtClean="0">
                <a:solidFill>
                  <a:schemeClr val="tx2"/>
                </a:solidFill>
                <a:cs typeface="Arial" pitchFamily="34" charset="0"/>
              </a:rPr>
              <a:t>Thời</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gian</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trong</a:t>
            </a:r>
            <a:r>
              <a:rPr lang="en-US" sz="2000" b="1" dirty="0" smtClean="0">
                <a:solidFill>
                  <a:schemeClr val="tx2"/>
                </a:solidFill>
                <a:cs typeface="Arial" pitchFamily="34" charset="0"/>
              </a:rPr>
              <a:t> PHP</a:t>
            </a:r>
          </a:p>
          <a:p>
            <a:pPr>
              <a:buFontTx/>
              <a:buChar char="-"/>
            </a:pPr>
            <a:r>
              <a:rPr lang="en-US" sz="2000" i="1" dirty="0" smtClean="0"/>
              <a:t>PHP </a:t>
            </a:r>
            <a:r>
              <a:rPr lang="en-US" sz="2000" i="1" dirty="0" err="1" smtClean="0"/>
              <a:t>cho</a:t>
            </a:r>
            <a:r>
              <a:rPr lang="en-US" sz="2000" i="1" dirty="0" smtClean="0"/>
              <a:t> </a:t>
            </a:r>
            <a:r>
              <a:rPr lang="en-US" sz="2000" i="1" dirty="0" err="1" smtClean="0"/>
              <a:t>phép</a:t>
            </a:r>
            <a:r>
              <a:rPr lang="en-US" sz="2000" i="1" dirty="0" smtClean="0"/>
              <a:t> </a:t>
            </a:r>
            <a:r>
              <a:rPr lang="en-US" sz="2000" i="1" dirty="0" err="1" smtClean="0"/>
              <a:t>chúng</a:t>
            </a:r>
            <a:r>
              <a:rPr lang="en-US" sz="2000" i="1" dirty="0" smtClean="0"/>
              <a:t> ta </a:t>
            </a:r>
            <a:r>
              <a:rPr lang="en-US" sz="2000" i="1" dirty="0" err="1" smtClean="0"/>
              <a:t>thao</a:t>
            </a:r>
            <a:r>
              <a:rPr lang="en-US" sz="2000" i="1" dirty="0" smtClean="0"/>
              <a:t> </a:t>
            </a:r>
            <a:r>
              <a:rPr lang="en-US" sz="2000" i="1" dirty="0" err="1" smtClean="0"/>
              <a:t>tác</a:t>
            </a:r>
            <a:r>
              <a:rPr lang="en-US" sz="2000" i="1" dirty="0" smtClean="0"/>
              <a:t> </a:t>
            </a:r>
            <a:r>
              <a:rPr lang="en-US" sz="2000" i="1" dirty="0" err="1" smtClean="0"/>
              <a:t>với</a:t>
            </a:r>
            <a:r>
              <a:rPr lang="en-US" sz="2000" i="1" dirty="0" smtClean="0"/>
              <a:t> </a:t>
            </a:r>
            <a:r>
              <a:rPr lang="en-US" sz="2000" i="1" dirty="0" err="1" smtClean="0"/>
              <a:t>Thời</a:t>
            </a:r>
            <a:r>
              <a:rPr lang="en-US" sz="2000" i="1" dirty="0" smtClean="0"/>
              <a:t> </a:t>
            </a:r>
            <a:r>
              <a:rPr lang="en-US" sz="2000" i="1" dirty="0" err="1" smtClean="0"/>
              <a:t>gian</a:t>
            </a:r>
            <a:r>
              <a:rPr lang="en-US" sz="2000" i="1" dirty="0" smtClean="0"/>
              <a:t> </a:t>
            </a:r>
            <a:r>
              <a:rPr lang="en-US" sz="2000" i="1" dirty="0" err="1" smtClean="0"/>
              <a:t>cực</a:t>
            </a:r>
            <a:r>
              <a:rPr lang="en-US" sz="2000" i="1" dirty="0" smtClean="0"/>
              <a:t> </a:t>
            </a:r>
            <a:r>
              <a:rPr lang="en-US" sz="2000" i="1" dirty="0" err="1" smtClean="0"/>
              <a:t>kỳ</a:t>
            </a:r>
            <a:r>
              <a:rPr lang="en-US" sz="2000" i="1" dirty="0" smtClean="0"/>
              <a:t> </a:t>
            </a:r>
            <a:r>
              <a:rPr lang="en-US" sz="2000" i="1" dirty="0" err="1" smtClean="0"/>
              <a:t>dễ</a:t>
            </a:r>
            <a:r>
              <a:rPr lang="en-US" sz="2000" i="1" dirty="0" smtClean="0"/>
              <a:t> </a:t>
            </a:r>
            <a:r>
              <a:rPr lang="en-US" sz="2000" i="1" dirty="0" err="1" smtClean="0"/>
              <a:t>dàng</a:t>
            </a:r>
            <a:r>
              <a:rPr lang="en-US" sz="2000" i="1" dirty="0" smtClean="0"/>
              <a:t> </a:t>
            </a:r>
            <a:r>
              <a:rPr lang="en-US" sz="2000" i="1" dirty="0" err="1" smtClean="0"/>
              <a:t>và</a:t>
            </a:r>
            <a:r>
              <a:rPr lang="en-US" sz="2000" i="1" dirty="0" smtClean="0"/>
              <a:t> chit </a:t>
            </a:r>
            <a:r>
              <a:rPr lang="en-US" sz="2000" i="1" dirty="0" err="1" smtClean="0"/>
              <a:t>tiết</a:t>
            </a:r>
            <a:r>
              <a:rPr lang="en-US" sz="2000" i="1" dirty="0" smtClean="0"/>
              <a:t>. </a:t>
            </a:r>
            <a:r>
              <a:rPr lang="en-US" sz="2000" i="1" dirty="0" err="1" smtClean="0"/>
              <a:t>Có</a:t>
            </a:r>
            <a:r>
              <a:rPr lang="en-US" sz="2000" i="1" dirty="0" smtClean="0"/>
              <a:t> </a:t>
            </a:r>
            <a:r>
              <a:rPr lang="en-US" sz="2000" i="1" dirty="0" err="1" smtClean="0"/>
              <a:t>thể</a:t>
            </a:r>
            <a:r>
              <a:rPr lang="en-US" sz="2000" i="1" dirty="0" smtClean="0"/>
              <a:t> </a:t>
            </a:r>
            <a:r>
              <a:rPr lang="en-US" sz="2000" i="1" dirty="0" err="1" smtClean="0"/>
              <a:t>cho</a:t>
            </a:r>
            <a:r>
              <a:rPr lang="en-US" sz="2000" i="1" dirty="0" smtClean="0"/>
              <a:t> </a:t>
            </a:r>
            <a:r>
              <a:rPr lang="en-US" sz="2000" i="1" dirty="0" err="1" smtClean="0"/>
              <a:t>chúng</a:t>
            </a:r>
            <a:r>
              <a:rPr lang="en-US" sz="2000" i="1" dirty="0" smtClean="0"/>
              <a:t> ta </a:t>
            </a:r>
            <a:r>
              <a:rPr lang="en-US" sz="2000" i="1" dirty="0" err="1" smtClean="0"/>
              <a:t>biết</a:t>
            </a:r>
            <a:r>
              <a:rPr lang="en-US" sz="2000" i="1" dirty="0" smtClean="0"/>
              <a:t> </a:t>
            </a:r>
            <a:r>
              <a:rPr lang="en-US" sz="2000" i="1" dirty="0" err="1" smtClean="0"/>
              <a:t>Ngày</a:t>
            </a:r>
            <a:r>
              <a:rPr lang="en-US" sz="2000" i="1" dirty="0" smtClean="0"/>
              <a:t>, </a:t>
            </a:r>
            <a:r>
              <a:rPr lang="en-US" sz="2000" i="1" dirty="0" err="1" smtClean="0"/>
              <a:t>Tháng</a:t>
            </a:r>
            <a:r>
              <a:rPr lang="en-US" sz="2000" i="1" dirty="0" smtClean="0"/>
              <a:t>, </a:t>
            </a:r>
            <a:r>
              <a:rPr lang="en-US" sz="2000" i="1" dirty="0" err="1" smtClean="0"/>
              <a:t>Năm</a:t>
            </a:r>
            <a:r>
              <a:rPr lang="en-US" sz="2000" i="1" dirty="0" smtClean="0"/>
              <a:t>, </a:t>
            </a:r>
            <a:r>
              <a:rPr lang="en-US" sz="2000" i="1" dirty="0" err="1" smtClean="0"/>
              <a:t>Giờ</a:t>
            </a:r>
            <a:r>
              <a:rPr lang="en-US" sz="2000" i="1" dirty="0" smtClean="0"/>
              <a:t>, </a:t>
            </a:r>
            <a:r>
              <a:rPr lang="en-US" sz="2000" i="1" dirty="0" err="1" smtClean="0"/>
              <a:t>Phút</a:t>
            </a:r>
            <a:r>
              <a:rPr lang="en-US" sz="2000" i="1" dirty="0" smtClean="0"/>
              <a:t>, </a:t>
            </a:r>
            <a:r>
              <a:rPr lang="en-US" sz="2000" i="1" dirty="0" err="1" smtClean="0"/>
              <a:t>Giây</a:t>
            </a:r>
            <a:r>
              <a:rPr lang="en-US" sz="2000" i="1" dirty="0" smtClean="0"/>
              <a:t>, </a:t>
            </a:r>
            <a:r>
              <a:rPr lang="en-US" sz="2000" i="1" dirty="0" err="1" smtClean="0"/>
              <a:t>Định</a:t>
            </a:r>
            <a:r>
              <a:rPr lang="en-US" sz="2000" i="1" dirty="0" smtClean="0"/>
              <a:t> </a:t>
            </a:r>
            <a:r>
              <a:rPr lang="en-US" sz="2000" i="1" dirty="0" err="1" smtClean="0"/>
              <a:t>dạng</a:t>
            </a:r>
            <a:r>
              <a:rPr lang="en-US" sz="2000" i="1" dirty="0" smtClean="0"/>
              <a:t> AM PM,...</a:t>
            </a:r>
          </a:p>
          <a:p>
            <a:pPr>
              <a:buFontTx/>
              <a:buChar char="-"/>
            </a:pPr>
            <a:endParaRPr lang="en-US" sz="2000" i="1" dirty="0" smtClean="0"/>
          </a:p>
          <a:p>
            <a:pPr>
              <a:buNone/>
            </a:pPr>
            <a:r>
              <a:rPr lang="en-US" sz="2000" b="1" dirty="0" smtClean="0">
                <a:solidFill>
                  <a:schemeClr val="tx2"/>
                </a:solidFill>
                <a:cs typeface="Arial" pitchFamily="34" charset="0"/>
              </a:rPr>
              <a:t>2. </a:t>
            </a:r>
            <a:r>
              <a:rPr lang="en-US" sz="2000" b="1" dirty="0" err="1" smtClean="0">
                <a:solidFill>
                  <a:schemeClr val="tx2"/>
                </a:solidFill>
                <a:cs typeface="Arial" pitchFamily="34" charset="0"/>
              </a:rPr>
              <a:t>Lấy</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thông</a:t>
            </a:r>
            <a:r>
              <a:rPr lang="en-US" sz="2000" b="1" dirty="0" smtClean="0">
                <a:solidFill>
                  <a:schemeClr val="tx2"/>
                </a:solidFill>
                <a:cs typeface="Arial" pitchFamily="34" charset="0"/>
              </a:rPr>
              <a:t> tin </a:t>
            </a:r>
            <a:r>
              <a:rPr lang="en-US" sz="2000" b="1" dirty="0" err="1" smtClean="0">
                <a:solidFill>
                  <a:schemeClr val="tx2"/>
                </a:solidFill>
                <a:cs typeface="Arial" pitchFamily="34" charset="0"/>
              </a:rPr>
              <a:t>Thời</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gian</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trong</a:t>
            </a:r>
            <a:r>
              <a:rPr lang="en-US" sz="2000" b="1" dirty="0" smtClean="0">
                <a:solidFill>
                  <a:schemeClr val="tx2"/>
                </a:solidFill>
                <a:cs typeface="Arial" pitchFamily="34" charset="0"/>
              </a:rPr>
              <a:t> PHP</a:t>
            </a:r>
          </a:p>
          <a:p>
            <a:pPr>
              <a:buFontTx/>
              <a:buChar char="-"/>
            </a:pPr>
            <a:r>
              <a:rPr lang="en-US" sz="2000" i="1" dirty="0" err="1" smtClean="0"/>
              <a:t>Các</a:t>
            </a:r>
            <a:r>
              <a:rPr lang="en-US" sz="2000" i="1" dirty="0" smtClean="0"/>
              <a:t> </a:t>
            </a:r>
            <a:r>
              <a:rPr lang="en-US" sz="2000" i="1" dirty="0" err="1" smtClean="0"/>
              <a:t>thông</a:t>
            </a:r>
            <a:r>
              <a:rPr lang="en-US" sz="2000" i="1" dirty="0" smtClean="0"/>
              <a:t> tin </a:t>
            </a:r>
            <a:r>
              <a:rPr lang="en-US" sz="2000" i="1" dirty="0" err="1" smtClean="0"/>
              <a:t>về</a:t>
            </a:r>
            <a:r>
              <a:rPr lang="en-US" sz="2000" i="1" dirty="0" smtClean="0"/>
              <a:t> </a:t>
            </a:r>
            <a:r>
              <a:rPr lang="en-US" sz="2000" i="1" dirty="0" err="1" smtClean="0"/>
              <a:t>thời</a:t>
            </a:r>
            <a:r>
              <a:rPr lang="en-US" sz="2000" i="1" dirty="0" smtClean="0"/>
              <a:t> </a:t>
            </a:r>
            <a:r>
              <a:rPr lang="en-US" sz="2000" i="1" dirty="0" err="1" smtClean="0"/>
              <a:t>gian</a:t>
            </a:r>
            <a:r>
              <a:rPr lang="en-US" sz="2000" i="1" dirty="0" smtClean="0"/>
              <a:t> </a:t>
            </a:r>
            <a:r>
              <a:rPr lang="en-US" sz="2000" i="1" dirty="0" err="1" smtClean="0"/>
              <a:t>trên</a:t>
            </a:r>
            <a:r>
              <a:rPr lang="en-US" sz="2000" i="1" dirty="0" smtClean="0"/>
              <a:t> </a:t>
            </a:r>
            <a:r>
              <a:rPr lang="en-US" sz="2000" i="1" dirty="0" err="1" smtClean="0"/>
              <a:t>máy</a:t>
            </a:r>
            <a:r>
              <a:rPr lang="en-US" sz="2000" i="1" dirty="0" smtClean="0"/>
              <a:t> </a:t>
            </a:r>
            <a:r>
              <a:rPr lang="en-US" sz="2000" i="1" dirty="0" err="1" smtClean="0"/>
              <a:t>chủ</a:t>
            </a:r>
            <a:r>
              <a:rPr lang="en-US" sz="2000" i="1" dirty="0" smtClean="0"/>
              <a:t> </a:t>
            </a:r>
            <a:r>
              <a:rPr lang="en-US" sz="2000" i="1" dirty="0" err="1" smtClean="0"/>
              <a:t>được</a:t>
            </a:r>
            <a:r>
              <a:rPr lang="en-US" sz="2000" i="1" dirty="0" smtClean="0"/>
              <a:t> </a:t>
            </a:r>
            <a:r>
              <a:rPr lang="en-US" sz="2000" i="1" dirty="0" err="1" smtClean="0"/>
              <a:t>lấy</a:t>
            </a:r>
            <a:r>
              <a:rPr lang="en-US" sz="2000" i="1" dirty="0" smtClean="0"/>
              <a:t> </a:t>
            </a:r>
            <a:r>
              <a:rPr lang="en-US" sz="2000" i="1" dirty="0" err="1" smtClean="0"/>
              <a:t>và</a:t>
            </a:r>
            <a:r>
              <a:rPr lang="en-US" sz="2000" i="1" dirty="0" smtClean="0"/>
              <a:t> </a:t>
            </a:r>
            <a:r>
              <a:rPr lang="en-US" sz="2000" i="1" dirty="0" err="1" smtClean="0"/>
              <a:t>sử</a:t>
            </a:r>
            <a:r>
              <a:rPr lang="en-US" sz="2000" i="1" dirty="0" smtClean="0"/>
              <a:t> dụng </a:t>
            </a:r>
            <a:r>
              <a:rPr lang="en-US" sz="2000" i="1" dirty="0" err="1" smtClean="0"/>
              <a:t>dễ</a:t>
            </a:r>
            <a:r>
              <a:rPr lang="en-US" sz="2000" i="1" dirty="0" smtClean="0"/>
              <a:t> </a:t>
            </a:r>
            <a:r>
              <a:rPr lang="en-US" sz="2000" i="1" dirty="0" err="1" smtClean="0"/>
              <a:t>dàng</a:t>
            </a:r>
            <a:r>
              <a:rPr lang="en-US" sz="2000" i="1" dirty="0" smtClean="0"/>
              <a:t> qua </a:t>
            </a:r>
            <a:r>
              <a:rPr lang="en-US" sz="2000" i="1" dirty="0" err="1" smtClean="0"/>
              <a:t>hàm</a:t>
            </a:r>
            <a:r>
              <a:rPr lang="en-US" sz="2000" i="1" dirty="0" smtClean="0"/>
              <a:t> date() </a:t>
            </a:r>
            <a:r>
              <a:rPr lang="en-US" sz="2000" i="1" dirty="0" err="1" smtClean="0"/>
              <a:t>trong</a:t>
            </a:r>
            <a:r>
              <a:rPr lang="en-US" sz="2000" i="1" dirty="0" smtClean="0"/>
              <a:t> PHP</a:t>
            </a:r>
          </a:p>
          <a:p>
            <a:pPr>
              <a:buNone/>
            </a:pPr>
            <a:r>
              <a:rPr lang="en-US" sz="2000" b="1" dirty="0" smtClean="0">
                <a:solidFill>
                  <a:srgbClr val="FF0000"/>
                </a:solidFill>
              </a:rPr>
              <a:t>	date(Pram1 Pram2... </a:t>
            </a:r>
            <a:r>
              <a:rPr lang="en-US" sz="2000" b="1" dirty="0" err="1" smtClean="0">
                <a:solidFill>
                  <a:srgbClr val="FF0000"/>
                </a:solidFill>
              </a:rPr>
              <a:t>PramN</a:t>
            </a:r>
            <a:r>
              <a:rPr lang="en-US" sz="2000" b="1" dirty="0" smtClean="0">
                <a:solidFill>
                  <a:srgbClr val="FF0000"/>
                </a:solidFill>
              </a:rPr>
              <a:t>);</a:t>
            </a:r>
          </a:p>
          <a:p>
            <a:pPr>
              <a:buNone/>
            </a:pPr>
            <a:endParaRPr lang="en-US" sz="2000" b="1" dirty="0" smtClean="0">
              <a:solidFill>
                <a:srgbClr val="FF0000"/>
              </a:solidFill>
            </a:endParaRPr>
          </a:p>
          <a:p>
            <a:pPr>
              <a:buFontTx/>
              <a:buChar char="-"/>
            </a:pPr>
            <a:r>
              <a:rPr lang="en-US" sz="2000" dirty="0" smtClean="0"/>
              <a:t>Pram1, Pram2,... </a:t>
            </a:r>
            <a:r>
              <a:rPr lang="en-US" sz="2000" dirty="0" err="1" smtClean="0"/>
              <a:t>PramN</a:t>
            </a:r>
            <a:r>
              <a:rPr lang="en-US" sz="2000" dirty="0" smtClean="0"/>
              <a:t>: </a:t>
            </a:r>
            <a:r>
              <a:rPr lang="en-US" sz="2000" dirty="0" err="1" smtClean="0"/>
              <a:t>Là</a:t>
            </a:r>
            <a:r>
              <a:rPr lang="en-US" sz="2000" dirty="0" smtClean="0"/>
              <a:t> </a:t>
            </a:r>
            <a:r>
              <a:rPr lang="en-US" sz="2000" dirty="0" err="1" smtClean="0"/>
              <a:t>các</a:t>
            </a:r>
            <a:r>
              <a:rPr lang="en-US" sz="2000" dirty="0" smtClean="0"/>
              <a:t> </a:t>
            </a:r>
            <a:r>
              <a:rPr lang="en-US" sz="2000" dirty="0" err="1" smtClean="0"/>
              <a:t>tham</a:t>
            </a:r>
            <a:r>
              <a:rPr lang="en-US" sz="2000" dirty="0" smtClean="0"/>
              <a:t> </a:t>
            </a:r>
            <a:r>
              <a:rPr lang="en-US" sz="2000" dirty="0" err="1" smtClean="0"/>
              <a:t>số</a:t>
            </a:r>
            <a:r>
              <a:rPr lang="en-US" sz="2000" dirty="0" smtClean="0"/>
              <a:t> </a:t>
            </a:r>
            <a:r>
              <a:rPr lang="en-US" sz="2000" dirty="0" err="1" smtClean="0"/>
              <a:t>truyền</a:t>
            </a:r>
            <a:r>
              <a:rPr lang="en-US" sz="2000" dirty="0" smtClean="0"/>
              <a:t> </a:t>
            </a:r>
            <a:r>
              <a:rPr lang="en-US" sz="2000" dirty="0" err="1" smtClean="0"/>
              <a:t>vào</a:t>
            </a:r>
            <a:r>
              <a:rPr lang="en-US" sz="2000" dirty="0" smtClean="0"/>
              <a:t> </a:t>
            </a:r>
            <a:r>
              <a:rPr lang="en-US" sz="2000" dirty="0" err="1" smtClean="0"/>
              <a:t>để</a:t>
            </a:r>
            <a:r>
              <a:rPr lang="en-US" sz="2000" dirty="0" smtClean="0"/>
              <a:t> </a:t>
            </a:r>
            <a:r>
              <a:rPr lang="en-US" sz="2000" dirty="0" err="1" smtClean="0"/>
              <a:t>lấy</a:t>
            </a:r>
            <a:r>
              <a:rPr lang="en-US" sz="2000" dirty="0" smtClean="0"/>
              <a:t> </a:t>
            </a:r>
            <a:r>
              <a:rPr lang="en-US" sz="2000" dirty="0" err="1" smtClean="0"/>
              <a:t>các</a:t>
            </a:r>
            <a:r>
              <a:rPr lang="en-US" sz="2000" dirty="0" smtClean="0"/>
              <a:t> </a:t>
            </a:r>
            <a:r>
              <a:rPr lang="en-US" sz="2000" dirty="0" err="1" smtClean="0"/>
              <a:t>thông</a:t>
            </a:r>
            <a:r>
              <a:rPr lang="en-US" sz="2000" dirty="0" smtClean="0"/>
              <a:t> tin </a:t>
            </a:r>
            <a:r>
              <a:rPr lang="en-US" sz="2000" dirty="0" err="1" smtClean="0"/>
              <a:t>về</a:t>
            </a:r>
            <a:r>
              <a:rPr lang="en-US" sz="2000" dirty="0" smtClean="0"/>
              <a:t> </a:t>
            </a:r>
            <a:r>
              <a:rPr lang="en-US" sz="2000" dirty="0" err="1" smtClean="0"/>
              <a:t>Thời</a:t>
            </a:r>
            <a:r>
              <a:rPr lang="en-US" sz="2000" dirty="0" smtClean="0"/>
              <a:t> </a:t>
            </a:r>
            <a:r>
              <a:rPr lang="en-US" sz="2000" dirty="0" err="1" smtClean="0"/>
              <a:t>gian</a:t>
            </a:r>
            <a:r>
              <a:rPr lang="en-US" sz="2000" dirty="0" smtClean="0"/>
              <a:t>.</a:t>
            </a:r>
          </a:p>
          <a:p>
            <a:pPr>
              <a:buFontTx/>
              <a:buChar char="-"/>
            </a:pPr>
            <a:endParaRPr lang="en-US" sz="20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6172200" cy="838200"/>
          </a:xfrm>
        </p:spPr>
        <p:txBody>
          <a:bodyPr>
            <a:normAutofit/>
          </a:bodyPr>
          <a:lstStyle/>
          <a:p>
            <a:r>
              <a:rPr lang="en-US" sz="2400" b="1" smtClean="0">
                <a:solidFill>
                  <a:srgbClr val="FF0000"/>
                </a:solidFill>
                <a:effectLst>
                  <a:outerShdw blurRad="38100" dist="38100" dir="2700000" algn="tl">
                    <a:srgbClr val="000000">
                      <a:alpha val="43137"/>
                    </a:srgbClr>
                  </a:outerShdw>
                </a:effectLst>
              </a:rPr>
              <a:t>LÀM VIỆC THỜI GIAN TRONG PHP</a:t>
            </a:r>
            <a:endParaRPr lang="en-US" sz="2400" b="1">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42900" y="838201"/>
            <a:ext cx="6172200" cy="7330019"/>
          </a:xfrm>
        </p:spPr>
        <p:txBody>
          <a:bodyPr>
            <a:normAutofit/>
          </a:bodyPr>
          <a:lstStyle/>
          <a:p>
            <a:pPr>
              <a:buNone/>
            </a:pPr>
            <a:r>
              <a:rPr lang="en-US" sz="2000" b="1" smtClean="0">
                <a:solidFill>
                  <a:schemeClr val="tx2"/>
                </a:solidFill>
                <a:cs typeface="Arial" pitchFamily="34" charset="0"/>
              </a:rPr>
              <a:t>3. Bảng Tham số về Thông tin thời gian</a:t>
            </a:r>
          </a:p>
          <a:p>
            <a:pPr>
              <a:buNone/>
            </a:pPr>
            <a:endParaRPr lang="en-US" sz="2000" b="1" smtClean="0">
              <a:solidFill>
                <a:schemeClr val="tx2"/>
              </a:solidFill>
              <a:cs typeface="Arial" pitchFamily="34" charset="0"/>
            </a:endParaRPr>
          </a:p>
          <a:p>
            <a:pPr>
              <a:buNone/>
            </a:pPr>
            <a:endParaRPr lang="en-US" sz="2000" b="1" smtClean="0">
              <a:solidFill>
                <a:schemeClr val="tx2"/>
              </a:solidFill>
              <a:cs typeface="Arial" pitchFamily="34" charset="0"/>
            </a:endParaRPr>
          </a:p>
          <a:p>
            <a:pPr>
              <a:buFontTx/>
              <a:buChar char="-"/>
            </a:pPr>
            <a:endParaRPr lang="en-US" sz="2000" smtClean="0"/>
          </a:p>
        </p:txBody>
      </p:sp>
      <p:graphicFrame>
        <p:nvGraphicFramePr>
          <p:cNvPr id="4" name="Table 3"/>
          <p:cNvGraphicFramePr>
            <a:graphicFrameLocks noGrp="1"/>
          </p:cNvGraphicFramePr>
          <p:nvPr/>
        </p:nvGraphicFramePr>
        <p:xfrm>
          <a:off x="381000" y="1676400"/>
          <a:ext cx="6096000" cy="6741160"/>
        </p:xfrm>
        <a:graphic>
          <a:graphicData uri="http://schemas.openxmlformats.org/drawingml/2006/table">
            <a:tbl>
              <a:tblPr firstRow="1" bandRow="1">
                <a:tableStyleId>{5C22544A-7EE6-4342-B048-85BDC9FD1C3A}</a:tableStyleId>
              </a:tblPr>
              <a:tblGrid>
                <a:gridCol w="1752600"/>
                <a:gridCol w="1066800"/>
                <a:gridCol w="3276600"/>
              </a:tblGrid>
              <a:tr h="546100">
                <a:tc>
                  <a:txBody>
                    <a:bodyPr/>
                    <a:lstStyle/>
                    <a:p>
                      <a:pPr algn="ctr"/>
                      <a:r>
                        <a:rPr lang="en-US" dirty="0" err="1" smtClean="0"/>
                        <a:t>Ví</a:t>
                      </a:r>
                      <a:r>
                        <a:rPr lang="en-US" baseline="0" dirty="0" smtClean="0"/>
                        <a:t> </a:t>
                      </a:r>
                      <a:r>
                        <a:rPr lang="en-US" baseline="0" dirty="0" err="1" smtClean="0"/>
                        <a:t>Dụ</a:t>
                      </a:r>
                      <a:endParaRPr lang="en-US" dirty="0"/>
                    </a:p>
                  </a:txBody>
                  <a:tcPr/>
                </a:tc>
                <a:tc>
                  <a:txBody>
                    <a:bodyPr/>
                    <a:lstStyle/>
                    <a:p>
                      <a:pPr algn="ctr"/>
                      <a:r>
                        <a:rPr lang="en-US" smtClean="0"/>
                        <a:t>Kết</a:t>
                      </a:r>
                      <a:r>
                        <a:rPr lang="en-US" baseline="0" smtClean="0"/>
                        <a:t> Quả</a:t>
                      </a:r>
                      <a:endParaRPr lang="en-US"/>
                    </a:p>
                  </a:txBody>
                  <a:tcPr/>
                </a:tc>
                <a:tc>
                  <a:txBody>
                    <a:bodyPr/>
                    <a:lstStyle/>
                    <a:p>
                      <a:pPr algn="ctr"/>
                      <a:r>
                        <a:rPr lang="en-US" smtClean="0"/>
                        <a:t>Mô</a:t>
                      </a:r>
                      <a:r>
                        <a:rPr lang="en-US" baseline="0" smtClean="0"/>
                        <a:t> Tả</a:t>
                      </a:r>
                      <a:endParaRPr lang="en-US"/>
                    </a:p>
                  </a:txBody>
                  <a:tcPr/>
                </a:tc>
              </a:tr>
              <a:tr h="546100">
                <a:tc>
                  <a:txBody>
                    <a:bodyPr/>
                    <a:lstStyle/>
                    <a:p>
                      <a:r>
                        <a:rPr lang="en-US" dirty="0" smtClean="0"/>
                        <a:t>echo date(“a”)</a:t>
                      </a:r>
                      <a:endParaRPr lang="en-US" dirty="0"/>
                    </a:p>
                  </a:txBody>
                  <a:tcPr/>
                </a:tc>
                <a:tc>
                  <a:txBody>
                    <a:bodyPr/>
                    <a:lstStyle/>
                    <a:p>
                      <a:r>
                        <a:rPr lang="en-US" smtClean="0"/>
                        <a:t>pm</a:t>
                      </a:r>
                      <a:endParaRPr lang="en-US"/>
                    </a:p>
                  </a:txBody>
                  <a:tcPr/>
                </a:tc>
                <a:tc>
                  <a:txBody>
                    <a:bodyPr/>
                    <a:lstStyle/>
                    <a:p>
                      <a:r>
                        <a:rPr lang="en-US" dirty="0" smtClean="0"/>
                        <a:t>“am”</a:t>
                      </a:r>
                      <a:r>
                        <a:rPr lang="en-US" baseline="0" dirty="0" smtClean="0"/>
                        <a:t> </a:t>
                      </a:r>
                      <a:r>
                        <a:rPr lang="en-US" dirty="0" err="1" smtClean="0"/>
                        <a:t>hoặc</a:t>
                      </a:r>
                      <a:r>
                        <a:rPr lang="en-US" baseline="0" dirty="0" smtClean="0"/>
                        <a:t> </a:t>
                      </a:r>
                      <a:r>
                        <a:rPr lang="en-US" dirty="0" smtClean="0"/>
                        <a:t>“pm”</a:t>
                      </a:r>
                      <a:endParaRPr lang="en-US" dirty="0"/>
                    </a:p>
                  </a:txBody>
                  <a:tcPr/>
                </a:tc>
              </a:tr>
              <a:tr h="546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echo date(“A”)</a:t>
                      </a:r>
                    </a:p>
                  </a:txBody>
                  <a:tcPr/>
                </a:tc>
                <a:tc>
                  <a:txBody>
                    <a:bodyPr/>
                    <a:lstStyle/>
                    <a:p>
                      <a:r>
                        <a:rPr lang="en-US" smtClean="0"/>
                        <a:t>PM</a:t>
                      </a:r>
                      <a:endParaRPr lang="en-US"/>
                    </a:p>
                  </a:txBody>
                  <a:tcPr/>
                </a:tc>
                <a:tc>
                  <a:txBody>
                    <a:bodyPr/>
                    <a:lstStyle/>
                    <a:p>
                      <a:r>
                        <a:rPr lang="en-US" smtClean="0"/>
                        <a:t>“AM” hoặc “PM”</a:t>
                      </a:r>
                      <a:endParaRPr lang="en-US"/>
                    </a:p>
                  </a:txBody>
                  <a:tcPr/>
                </a:tc>
              </a:tr>
              <a:tr h="546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echo date(“d”)</a:t>
                      </a:r>
                    </a:p>
                  </a:txBody>
                  <a:tcPr/>
                </a:tc>
                <a:tc>
                  <a:txBody>
                    <a:bodyPr/>
                    <a:lstStyle/>
                    <a:p>
                      <a:r>
                        <a:rPr lang="en-US" smtClean="0"/>
                        <a:t>15</a:t>
                      </a:r>
                      <a:endParaRPr lang="en-US"/>
                    </a:p>
                  </a:txBody>
                  <a:tcPr/>
                </a:tc>
                <a:tc>
                  <a:txBody>
                    <a:bodyPr/>
                    <a:lstStyle/>
                    <a:p>
                      <a:r>
                        <a:rPr lang="en-US" smtClean="0"/>
                        <a:t>Ngày</a:t>
                      </a:r>
                      <a:r>
                        <a:rPr lang="en-US" baseline="0" smtClean="0"/>
                        <a:t> từ 01 đến 31</a:t>
                      </a:r>
                      <a:endParaRPr lang="en-US"/>
                    </a:p>
                  </a:txBody>
                  <a:tcPr/>
                </a:tc>
              </a:tr>
              <a:tr h="546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echo date(“D”)</a:t>
                      </a:r>
                    </a:p>
                  </a:txBody>
                  <a:tcPr/>
                </a:tc>
                <a:tc>
                  <a:txBody>
                    <a:bodyPr/>
                    <a:lstStyle/>
                    <a:p>
                      <a:r>
                        <a:rPr lang="en-US" smtClean="0"/>
                        <a:t>TUE</a:t>
                      </a:r>
                      <a:endParaRPr lang="en-US"/>
                    </a:p>
                  </a:txBody>
                  <a:tcPr/>
                </a:tc>
                <a:tc>
                  <a:txBody>
                    <a:bodyPr/>
                    <a:lstStyle/>
                    <a:p>
                      <a:r>
                        <a:rPr lang="en-US" smtClean="0"/>
                        <a:t>Thứ</a:t>
                      </a:r>
                      <a:r>
                        <a:rPr lang="en-US" baseline="0" smtClean="0"/>
                        <a:t> trong tuần: </a:t>
                      </a:r>
                      <a:r>
                        <a:rPr lang="en-US" smtClean="0"/>
                        <a:t>Sun, Mon, Tue, Wed, Thu, Fri, Sat</a:t>
                      </a:r>
                      <a:endParaRPr lang="en-US"/>
                    </a:p>
                  </a:txBody>
                  <a:tcPr/>
                </a:tc>
              </a:tr>
              <a:tr h="546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echo date(“F”)</a:t>
                      </a:r>
                    </a:p>
                  </a:txBody>
                  <a:tcPr/>
                </a:tc>
                <a:tc>
                  <a:txBody>
                    <a:bodyPr/>
                    <a:lstStyle/>
                    <a:p>
                      <a:r>
                        <a:rPr lang="en-US" smtClean="0"/>
                        <a:t>October</a:t>
                      </a:r>
                      <a:endParaRPr lang="en-US"/>
                    </a:p>
                  </a:txBody>
                  <a:tcPr/>
                </a:tc>
                <a:tc>
                  <a:txBody>
                    <a:bodyPr/>
                    <a:lstStyle/>
                    <a:p>
                      <a:r>
                        <a:rPr lang="en-US" baseline="0" smtClean="0"/>
                        <a:t>Tháng trong năm </a:t>
                      </a:r>
                      <a:r>
                        <a:rPr lang="en-US" smtClean="0"/>
                        <a:t>January, February, March…</a:t>
                      </a:r>
                      <a:endParaRPr lang="en-US"/>
                    </a:p>
                  </a:txBody>
                  <a:tcPr/>
                </a:tc>
              </a:tr>
              <a:tr h="546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echo date(“h”)</a:t>
                      </a:r>
                    </a:p>
                  </a:txBody>
                  <a:tcPr/>
                </a:tc>
                <a:tc>
                  <a:txBody>
                    <a:bodyPr/>
                    <a:lstStyle/>
                    <a:p>
                      <a:r>
                        <a:rPr lang="en-US" smtClean="0"/>
                        <a:t>03</a:t>
                      </a:r>
                      <a:endParaRPr lang="en-US"/>
                    </a:p>
                  </a:txBody>
                  <a:tcPr/>
                </a:tc>
                <a:tc>
                  <a:txBody>
                    <a:bodyPr/>
                    <a:lstStyle/>
                    <a:p>
                      <a:r>
                        <a:rPr lang="en-US" smtClean="0"/>
                        <a:t>Giờ</a:t>
                      </a:r>
                      <a:r>
                        <a:rPr lang="en-US" baseline="0" smtClean="0"/>
                        <a:t> từ 01 đến 12</a:t>
                      </a:r>
                      <a:endParaRPr lang="en-US"/>
                    </a:p>
                  </a:txBody>
                  <a:tcPr/>
                </a:tc>
              </a:tr>
              <a:tr h="546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echo date(“H”)</a:t>
                      </a:r>
                    </a:p>
                  </a:txBody>
                  <a:tcPr/>
                </a:tc>
                <a:tc>
                  <a:txBody>
                    <a:bodyPr/>
                    <a:lstStyle/>
                    <a:p>
                      <a:r>
                        <a:rPr lang="en-US" smtClean="0"/>
                        <a:t>15</a:t>
                      </a:r>
                      <a:endParaRPr lang="en-US"/>
                    </a:p>
                  </a:txBody>
                  <a:tcPr/>
                </a:tc>
                <a:tc>
                  <a:txBody>
                    <a:bodyPr/>
                    <a:lstStyle/>
                    <a:p>
                      <a:r>
                        <a:rPr lang="en-US" smtClean="0"/>
                        <a:t>Giờ</a:t>
                      </a:r>
                      <a:r>
                        <a:rPr lang="en-US" baseline="0" smtClean="0"/>
                        <a:t> từ 00 đến 23</a:t>
                      </a:r>
                      <a:endParaRPr lang="en-US"/>
                    </a:p>
                  </a:txBody>
                  <a:tcPr/>
                </a:tc>
              </a:tr>
              <a:tr h="546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echo date(“g”)</a:t>
                      </a:r>
                    </a:p>
                  </a:txBody>
                  <a:tcPr/>
                </a:tc>
                <a:tc>
                  <a:txBody>
                    <a:bodyPr/>
                    <a:lstStyle/>
                    <a:p>
                      <a:r>
                        <a:rPr lang="en-US" smtClean="0"/>
                        <a:t>3</a:t>
                      </a:r>
                      <a:endParaRPr lang="en-US"/>
                    </a:p>
                  </a:txBody>
                  <a:tcPr/>
                </a:tc>
                <a:tc>
                  <a:txBody>
                    <a:bodyPr/>
                    <a:lstStyle/>
                    <a:p>
                      <a:r>
                        <a:rPr lang="en-US" smtClean="0"/>
                        <a:t>Giờ</a:t>
                      </a:r>
                      <a:r>
                        <a:rPr lang="en-US" baseline="0" smtClean="0"/>
                        <a:t> từ 1 đến 12</a:t>
                      </a:r>
                      <a:endParaRPr lang="en-US"/>
                    </a:p>
                  </a:txBody>
                  <a:tcPr/>
                </a:tc>
              </a:tr>
              <a:tr h="546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echo date(“G”)</a:t>
                      </a:r>
                    </a:p>
                  </a:txBody>
                  <a:tcPr/>
                </a:tc>
                <a:tc>
                  <a:txBody>
                    <a:bodyPr/>
                    <a:lstStyle/>
                    <a:p>
                      <a:r>
                        <a:rPr lang="en-US" smtClean="0"/>
                        <a:t>15</a:t>
                      </a:r>
                      <a:endParaRPr lang="en-US"/>
                    </a:p>
                  </a:txBody>
                  <a:tcPr/>
                </a:tc>
                <a:tc>
                  <a:txBody>
                    <a:bodyPr/>
                    <a:lstStyle/>
                    <a:p>
                      <a:r>
                        <a:rPr lang="en-US" smtClean="0"/>
                        <a:t>Giờ</a:t>
                      </a:r>
                      <a:r>
                        <a:rPr lang="en-US" baseline="0" smtClean="0"/>
                        <a:t> từ 0 đến 23</a:t>
                      </a:r>
                      <a:endParaRPr lang="en-US"/>
                    </a:p>
                  </a:txBody>
                  <a:tcPr/>
                </a:tc>
              </a:tr>
              <a:tr h="546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echo date(“i”)</a:t>
                      </a:r>
                    </a:p>
                  </a:txBody>
                  <a:tcPr/>
                </a:tc>
                <a:tc>
                  <a:txBody>
                    <a:bodyPr/>
                    <a:lstStyle/>
                    <a:p>
                      <a:r>
                        <a:rPr lang="en-US" smtClean="0"/>
                        <a:t>26</a:t>
                      </a:r>
                      <a:endParaRPr lang="en-US"/>
                    </a:p>
                  </a:txBody>
                  <a:tcPr/>
                </a:tc>
                <a:tc>
                  <a:txBody>
                    <a:bodyPr/>
                    <a:lstStyle/>
                    <a:p>
                      <a:r>
                        <a:rPr lang="en-US" smtClean="0"/>
                        <a:t>Phút</a:t>
                      </a:r>
                      <a:r>
                        <a:rPr lang="en-US" baseline="0" smtClean="0"/>
                        <a:t> từ 00 đến 59</a:t>
                      </a:r>
                      <a:endParaRPr lang="en-US"/>
                    </a:p>
                  </a:txBody>
                  <a:tcPr/>
                </a:tc>
              </a:tr>
              <a:tr h="546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echo date(“j”)</a:t>
                      </a:r>
                    </a:p>
                  </a:txBody>
                  <a:tcPr/>
                </a:tc>
                <a:tc>
                  <a:txBody>
                    <a:bodyPr/>
                    <a:lstStyle/>
                    <a:p>
                      <a:r>
                        <a:rPr lang="en-US" smtClean="0"/>
                        <a:t>15</a:t>
                      </a:r>
                      <a:endParaRPr lang="en-US"/>
                    </a:p>
                  </a:txBody>
                  <a:tcPr/>
                </a:tc>
                <a:tc>
                  <a:txBody>
                    <a:bodyPr/>
                    <a:lstStyle/>
                    <a:p>
                      <a:r>
                        <a:rPr lang="en-US" smtClean="0"/>
                        <a:t>Ngày</a:t>
                      </a:r>
                      <a:r>
                        <a:rPr lang="en-US" baseline="0" smtClean="0"/>
                        <a:t> của Tháng từ 1 đến 31</a:t>
                      </a:r>
                      <a:endParaRPr lang="en-US"/>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2872</TotalTime>
  <Words>829</Words>
  <Application>Microsoft Office PowerPoint</Application>
  <PresentationFormat>On-screen Show (4:3)</PresentationFormat>
  <Paragraphs>157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BÀI GIẢNG PHP (BUỔI 4) NHẬP MÔN LẬP TRÌNH PHP (TIẾP)</vt:lpstr>
      <vt:lpstr>SESSION TRONG PHP</vt:lpstr>
      <vt:lpstr>LÀM VIỆC VỚI SESSION</vt:lpstr>
      <vt:lpstr>LÀM VIỆC VỚI SESSION</vt:lpstr>
      <vt:lpstr>COOKIE TRONG PHP</vt:lpstr>
      <vt:lpstr>LÀM VIỆC VỚI COOKIE</vt:lpstr>
      <vt:lpstr>LÀM VIỆC VỚI COOKIE</vt:lpstr>
      <vt:lpstr>LÀM VIỆC THỜI GIAN TRONG PHP</vt:lpstr>
      <vt:lpstr>LÀM VIỆC THỜI GIAN TRONG PHP</vt:lpstr>
      <vt:lpstr>LÀM VIỆC THỜI GIAN TRONG PHP</vt:lpstr>
      <vt:lpstr>THỰC HÀNH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GIẢNG HTML (BUỔI 1) NHẬP MÔN HTML</dc:title>
  <dc:creator>ASUS</dc:creator>
  <cp:lastModifiedBy>Chicken So Ciu</cp:lastModifiedBy>
  <cp:revision>682</cp:revision>
  <dcterms:created xsi:type="dcterms:W3CDTF">2013-08-15T02:04:34Z</dcterms:created>
  <dcterms:modified xsi:type="dcterms:W3CDTF">2015-10-03T04:43:32Z</dcterms:modified>
</cp:coreProperties>
</file>