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58" r:id="rId4"/>
    <p:sldId id="259" r:id="rId5"/>
    <p:sldId id="260" r:id="rId6"/>
    <p:sldId id="261" r:id="rId7"/>
    <p:sldId id="271" r:id="rId8"/>
    <p:sldId id="262" r:id="rId9"/>
    <p:sldId id="263" r:id="rId10"/>
    <p:sldId id="264" r:id="rId11"/>
    <p:sldId id="265" r:id="rId12"/>
    <p:sldId id="266" r:id="rId13"/>
    <p:sldId id="272" r:id="rId14"/>
    <p:sldId id="267" r:id="rId15"/>
    <p:sldId id="273" r:id="rId16"/>
    <p:sldId id="268" r:id="rId17"/>
    <p:sldId id="275" r:id="rId18"/>
    <p:sldId id="274" r:id="rId19"/>
    <p:sldId id="269" r:id="rId20"/>
    <p:sldId id="276" r:id="rId21"/>
    <p:sldId id="286" r:id="rId22"/>
    <p:sldId id="287" r:id="rId23"/>
    <p:sldId id="288" r:id="rId24"/>
    <p:sldId id="289" r:id="rId25"/>
    <p:sldId id="290" r:id="rId26"/>
    <p:sldId id="291" r:id="rId27"/>
    <p:sldId id="292" r:id="rId28"/>
    <p:sldId id="278" r:id="rId29"/>
    <p:sldId id="279" r:id="rId30"/>
    <p:sldId id="280" r:id="rId31"/>
    <p:sldId id="281" r:id="rId32"/>
    <p:sldId id="282" r:id="rId33"/>
    <p:sldId id="283" r:id="rId34"/>
    <p:sldId id="284" r:id="rId35"/>
    <p:sldId id="293" r:id="rId36"/>
    <p:sldId id="27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739748-B2DC-4C4F-B2CA-B1DD6D080753}" type="datetimeFigureOut">
              <a:rPr lang="en-US" smtClean="0"/>
              <a:t>30/11/2013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2684BD-93D7-4209-9181-1D7D302F142A}" type="slidenum">
              <a:rPr lang="en-US" smtClean="0"/>
              <a:t>‹#›</a:t>
            </a:fld>
            <a:endParaRPr lang="en-US"/>
          </a:p>
        </p:txBody>
      </p:sp>
    </p:spTree>
    <p:extLst>
      <p:ext uri="{BB962C8B-B14F-4D97-AF65-F5344CB8AC3E}">
        <p14:creationId xmlns:p14="http://schemas.microsoft.com/office/powerpoint/2010/main" val="269529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8070" name="Rectangle 6"/>
          <p:cNvSpPr>
            <a:spLocks noGrp="1" noChangeArrowheads="1"/>
          </p:cNvSpPr>
          <p:nvPr>
            <p:ph type="subTitle" idx="1"/>
          </p:nvPr>
        </p:nvSpPr>
        <p:spPr>
          <a:xfrm>
            <a:off x="2286000" y="3581400"/>
            <a:ext cx="5638800" cy="1905000"/>
          </a:xfrm>
        </p:spPr>
        <p:txBody>
          <a:bodyPr/>
          <a:lstStyle>
            <a:lvl1pPr marL="0" indent="0">
              <a:buFont typeface="Wingdings" pitchFamily="2" charset="2"/>
              <a:buNone/>
              <a:defRPr/>
            </a:lvl1pPr>
          </a:lstStyle>
          <a:p>
            <a:pPr lvl="0"/>
            <a:r>
              <a:rPr lang="en-US" noProof="0" smtClean="0"/>
              <a:t>Click to edit Master subtitle style</a:t>
            </a:r>
          </a:p>
        </p:txBody>
      </p:sp>
      <p:sp>
        <p:nvSpPr>
          <p:cNvPr id="88071" name="Rectangle 7"/>
          <p:cNvSpPr>
            <a:spLocks noGrp="1" noChangeArrowheads="1"/>
          </p:cNvSpPr>
          <p:nvPr>
            <p:ph type="dt" sz="half" idx="2"/>
          </p:nvPr>
        </p:nvSpPr>
        <p:spPr>
          <a:xfrm>
            <a:off x="685800" y="6248400"/>
            <a:ext cx="1905000" cy="457200"/>
          </a:xfrm>
        </p:spPr>
        <p:txBody>
          <a:bodyPr/>
          <a:lstStyle>
            <a:lvl1pPr>
              <a:defRPr/>
            </a:lvl1pPr>
          </a:lstStyle>
          <a:p>
            <a:fld id="{B1E64B63-D1FC-4062-BF30-C3B0BEB93A06}" type="datetime1">
              <a:rPr lang="en-US" smtClean="0"/>
              <a:t>30/11/2013</a:t>
            </a:fld>
            <a:endParaRPr lang="en-US"/>
          </a:p>
        </p:txBody>
      </p:sp>
      <p:sp>
        <p:nvSpPr>
          <p:cNvPr id="88072" name="Rectangle 8"/>
          <p:cNvSpPr>
            <a:spLocks noGrp="1" noChangeArrowheads="1"/>
          </p:cNvSpPr>
          <p:nvPr>
            <p:ph type="ftr" sz="quarter" idx="3"/>
          </p:nvPr>
        </p:nvSpPr>
        <p:spPr>
          <a:xfrm>
            <a:off x="3124200" y="6248400"/>
            <a:ext cx="2895600" cy="457200"/>
          </a:xfrm>
        </p:spPr>
        <p:txBody>
          <a:bodyPr/>
          <a:lstStyle>
            <a:lvl1pPr>
              <a:defRPr/>
            </a:lvl1pPr>
          </a:lstStyle>
          <a:p>
            <a:r>
              <a:rPr lang="en-US" smtClean="0"/>
              <a:t>Nhom 1 - PhantomJS</a:t>
            </a:r>
            <a:endParaRPr lang="en-US"/>
          </a:p>
        </p:txBody>
      </p:sp>
      <p:sp>
        <p:nvSpPr>
          <p:cNvPr id="88073" name="Rectangle 9"/>
          <p:cNvSpPr>
            <a:spLocks noGrp="1" noChangeArrowheads="1"/>
          </p:cNvSpPr>
          <p:nvPr>
            <p:ph type="sldNum" sz="quarter" idx="4"/>
          </p:nvPr>
        </p:nvSpPr>
        <p:spPr>
          <a:xfrm>
            <a:off x="6553200" y="6248400"/>
            <a:ext cx="1905000" cy="457200"/>
          </a:xfrm>
        </p:spPr>
        <p:txBody>
          <a:bodyPr/>
          <a:lstStyle>
            <a:lvl1pPr>
              <a:defRPr/>
            </a:lvl1pPr>
          </a:lstStyle>
          <a:p>
            <a:fld id="{B1342E73-0051-40AA-B4DE-93F18EB257B8}" type="slidenum">
              <a:rPr lang="en-US" smtClean="0"/>
              <a:t>‹#›</a:t>
            </a:fld>
            <a:endParaRPr lang="en-US"/>
          </a:p>
        </p:txBody>
      </p:sp>
      <p:grpSp>
        <p:nvGrpSpPr>
          <p:cNvPr id="88076" name="Group 12"/>
          <p:cNvGrpSpPr>
            <a:grpSpLocks/>
          </p:cNvGrpSpPr>
          <p:nvPr/>
        </p:nvGrpSpPr>
        <p:grpSpPr bwMode="auto">
          <a:xfrm>
            <a:off x="0" y="914400"/>
            <a:ext cx="8686800" cy="2514600"/>
            <a:chOff x="0" y="576"/>
            <a:chExt cx="5472" cy="1584"/>
          </a:xfrm>
        </p:grpSpPr>
        <p:sp>
          <p:nvSpPr>
            <p:cNvPr id="88066" name="Oval 2"/>
            <p:cNvSpPr>
              <a:spLocks noChangeArrowheads="1"/>
            </p:cNvSpPr>
            <p:nvPr/>
          </p:nvSpPr>
          <p:spPr bwMode="auto">
            <a:xfrm>
              <a:off x="144" y="576"/>
              <a:ext cx="1584" cy="1584"/>
            </a:xfrm>
            <a:prstGeom prst="ellipse">
              <a:avLst/>
            </a:prstGeom>
            <a:noFill/>
            <a:ln w="127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p>
          </p:txBody>
        </p:sp>
        <p:sp>
          <p:nvSpPr>
            <p:cNvPr id="88067" name="Rectangle 3"/>
            <p:cNvSpPr>
              <a:spLocks noChangeArrowheads="1"/>
            </p:cNvSpPr>
            <p:nvPr/>
          </p:nvSpPr>
          <p:spPr bwMode="hidden">
            <a:xfrm>
              <a:off x="0" y="1056"/>
              <a:ext cx="2976" cy="7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88068" name="Rectangle 4"/>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88074" name="Freeform 10"/>
            <p:cNvSpPr>
              <a:spLocks noChangeArrowheads="1"/>
            </p:cNvSpPr>
            <p:nvPr/>
          </p:nvSpPr>
          <p:spPr bwMode="auto">
            <a:xfrm>
              <a:off x="384" y="960"/>
              <a:ext cx="144" cy="913"/>
            </a:xfrm>
            <a:custGeom>
              <a:avLst/>
              <a:gdLst>
                <a:gd name="T0" fmla="*/ 1000 w 1000"/>
                <a:gd name="T1" fmla="*/ 1000 h 1000"/>
                <a:gd name="T2" fmla="*/ 0 w 1000"/>
                <a:gd name="T3" fmla="*/ 1000 h 1000"/>
                <a:gd name="T4" fmla="*/ 0 w 1000"/>
                <a:gd name="T5" fmla="*/ 0 h 1000"/>
                <a:gd name="T6" fmla="*/ 1000 w 1000"/>
                <a:gd name="T7" fmla="*/ 0 h 1000"/>
              </a:gdLst>
              <a:ahLst/>
              <a:cxnLst>
                <a:cxn ang="0">
                  <a:pos x="T0" y="T1"/>
                </a:cxn>
                <a:cxn ang="0">
                  <a:pos x="T2" y="T3"/>
                </a:cxn>
                <a:cxn ang="0">
                  <a:pos x="T4" y="T5"/>
                </a:cxn>
                <a:cxn ang="0">
                  <a:pos x="T6" y="T7"/>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075" name="Freeform 11"/>
            <p:cNvSpPr>
              <a:spLocks noChangeArrowheads="1"/>
            </p:cNvSpPr>
            <p:nvPr/>
          </p:nvSpPr>
          <p:spPr bwMode="auto">
            <a:xfrm>
              <a:off x="4944" y="762"/>
              <a:ext cx="165" cy="864"/>
            </a:xfrm>
            <a:custGeom>
              <a:avLst/>
              <a:gdLst>
                <a:gd name="T0" fmla="*/ 0 w 1000"/>
                <a:gd name="T1" fmla="*/ 0 h 1000"/>
                <a:gd name="T2" fmla="*/ 1000 w 1000"/>
                <a:gd name="T3" fmla="*/ 0 h 1000"/>
                <a:gd name="T4" fmla="*/ 1000 w 1000"/>
                <a:gd name="T5" fmla="*/ 1000 h 1000"/>
                <a:gd name="T6" fmla="*/ 0 w 1000"/>
                <a:gd name="T7" fmla="*/ 1000 h 1000"/>
              </a:gdLst>
              <a:ahLst/>
              <a:cxnLst>
                <a:cxn ang="0">
                  <a:pos x="T0" y="T1"/>
                </a:cxn>
                <a:cxn ang="0">
                  <a:pos x="T2" y="T3"/>
                </a:cxn>
                <a:cxn ang="0">
                  <a:pos x="T4" y="T5"/>
                </a:cxn>
                <a:cxn ang="0">
                  <a:pos x="T6" y="T7"/>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88069" name="Rectangle 5"/>
          <p:cNvSpPr>
            <a:spLocks noGrp="1" noChangeArrowheads="1"/>
          </p:cNvSpPr>
          <p:nvPr>
            <p:ph type="ctrTitle"/>
          </p:nvPr>
        </p:nvSpPr>
        <p:spPr>
          <a:xfrm>
            <a:off x="838200" y="1443038"/>
            <a:ext cx="7086600" cy="1600200"/>
          </a:xfrm>
        </p:spPr>
        <p:txBody>
          <a:bodyPr anchor="ctr"/>
          <a:lstStyle>
            <a:lvl1pPr>
              <a:defRPr/>
            </a:lvl1pPr>
          </a:lstStyle>
          <a:p>
            <a:pPr lvl="0"/>
            <a:r>
              <a:rPr lang="en-US" noProof="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EFABE9C-87E3-4271-BC97-2C5F656F8F94}" type="datetime1">
              <a:rPr lang="en-US" smtClean="0"/>
              <a:t>30/11/2013</a:t>
            </a:fld>
            <a:endParaRPr lang="en-US"/>
          </a:p>
        </p:txBody>
      </p:sp>
      <p:sp>
        <p:nvSpPr>
          <p:cNvPr id="5" name="Footer Placeholder 4"/>
          <p:cNvSpPr>
            <a:spLocks noGrp="1"/>
          </p:cNvSpPr>
          <p:nvPr>
            <p:ph type="ftr" sz="quarter" idx="11"/>
          </p:nvPr>
        </p:nvSpPr>
        <p:spPr/>
        <p:txBody>
          <a:bodyPr/>
          <a:lstStyle>
            <a:lvl1pPr>
              <a:defRPr/>
            </a:lvl1pPr>
          </a:lstStyle>
          <a:p>
            <a:r>
              <a:rPr lang="en-US" smtClean="0"/>
              <a:t>Nhom 1 - PhantomJS</a:t>
            </a:r>
            <a:endParaRPr lang="en-US"/>
          </a:p>
        </p:txBody>
      </p:sp>
      <p:sp>
        <p:nvSpPr>
          <p:cNvPr id="6" name="Slide Number Placeholder 5"/>
          <p:cNvSpPr>
            <a:spLocks noGrp="1"/>
          </p:cNvSpPr>
          <p:nvPr>
            <p:ph type="sldNum" sz="quarter" idx="12"/>
          </p:nvPr>
        </p:nvSpPr>
        <p:spPr/>
        <p:txBody>
          <a:bodyPr/>
          <a:lstStyle>
            <a:lvl1pPr>
              <a:defRPr/>
            </a:lvl1pPr>
          </a:lstStyle>
          <a:p>
            <a:fld id="{B1342E73-0051-40AA-B4DE-93F18EB257B8}" type="slidenum">
              <a:rPr lang="en-US" smtClean="0"/>
              <a:t>‹#›</a:t>
            </a:fld>
            <a:endParaRPr lang="en-US"/>
          </a:p>
        </p:txBody>
      </p:sp>
    </p:spTree>
    <p:extLst>
      <p:ext uri="{BB962C8B-B14F-4D97-AF65-F5344CB8AC3E}">
        <p14:creationId xmlns:p14="http://schemas.microsoft.com/office/powerpoint/2010/main" val="219740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5993AE6-1E0F-4EA0-AC75-00FE663001A0}" type="datetime1">
              <a:rPr lang="en-US" smtClean="0"/>
              <a:t>30/11/2013</a:t>
            </a:fld>
            <a:endParaRPr lang="en-US"/>
          </a:p>
        </p:txBody>
      </p:sp>
      <p:sp>
        <p:nvSpPr>
          <p:cNvPr id="5" name="Footer Placeholder 4"/>
          <p:cNvSpPr>
            <a:spLocks noGrp="1"/>
          </p:cNvSpPr>
          <p:nvPr>
            <p:ph type="ftr" sz="quarter" idx="11"/>
          </p:nvPr>
        </p:nvSpPr>
        <p:spPr/>
        <p:txBody>
          <a:bodyPr/>
          <a:lstStyle>
            <a:lvl1pPr>
              <a:defRPr/>
            </a:lvl1pPr>
          </a:lstStyle>
          <a:p>
            <a:r>
              <a:rPr lang="en-US" smtClean="0"/>
              <a:t>Nhom 1 - PhantomJS</a:t>
            </a:r>
            <a:endParaRPr lang="en-US"/>
          </a:p>
        </p:txBody>
      </p:sp>
      <p:sp>
        <p:nvSpPr>
          <p:cNvPr id="6" name="Slide Number Placeholder 5"/>
          <p:cNvSpPr>
            <a:spLocks noGrp="1"/>
          </p:cNvSpPr>
          <p:nvPr>
            <p:ph type="sldNum" sz="quarter" idx="12"/>
          </p:nvPr>
        </p:nvSpPr>
        <p:spPr/>
        <p:txBody>
          <a:bodyPr/>
          <a:lstStyle>
            <a:lvl1pPr>
              <a:defRPr/>
            </a:lvl1pPr>
          </a:lstStyle>
          <a:p>
            <a:fld id="{B1342E73-0051-40AA-B4DE-93F18EB257B8}" type="slidenum">
              <a:rPr lang="en-US" smtClean="0"/>
              <a:t>‹#›</a:t>
            </a:fld>
            <a:endParaRPr lang="en-US"/>
          </a:p>
        </p:txBody>
      </p:sp>
    </p:spTree>
    <p:extLst>
      <p:ext uri="{BB962C8B-B14F-4D97-AF65-F5344CB8AC3E}">
        <p14:creationId xmlns:p14="http://schemas.microsoft.com/office/powerpoint/2010/main" val="2120034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480ED8C-6950-4574-B286-18A6D50E9989}" type="datetime1">
              <a:rPr lang="en-US" smtClean="0"/>
              <a:t>30/11/2013</a:t>
            </a:fld>
            <a:endParaRPr lang="en-US"/>
          </a:p>
        </p:txBody>
      </p:sp>
      <p:sp>
        <p:nvSpPr>
          <p:cNvPr id="5" name="Footer Placeholder 4"/>
          <p:cNvSpPr>
            <a:spLocks noGrp="1"/>
          </p:cNvSpPr>
          <p:nvPr>
            <p:ph type="ftr" sz="quarter" idx="11"/>
          </p:nvPr>
        </p:nvSpPr>
        <p:spPr/>
        <p:txBody>
          <a:bodyPr/>
          <a:lstStyle>
            <a:lvl1pPr>
              <a:defRPr/>
            </a:lvl1pPr>
          </a:lstStyle>
          <a:p>
            <a:r>
              <a:rPr lang="en-US" smtClean="0"/>
              <a:t>Nhom 1 - PhantomJS</a:t>
            </a:r>
            <a:endParaRPr lang="en-US"/>
          </a:p>
        </p:txBody>
      </p:sp>
      <p:sp>
        <p:nvSpPr>
          <p:cNvPr id="6" name="Slide Number Placeholder 5"/>
          <p:cNvSpPr>
            <a:spLocks noGrp="1"/>
          </p:cNvSpPr>
          <p:nvPr>
            <p:ph type="sldNum" sz="quarter" idx="12"/>
          </p:nvPr>
        </p:nvSpPr>
        <p:spPr/>
        <p:txBody>
          <a:bodyPr/>
          <a:lstStyle>
            <a:lvl1pPr>
              <a:defRPr/>
            </a:lvl1pPr>
          </a:lstStyle>
          <a:p>
            <a:fld id="{B1342E73-0051-40AA-B4DE-93F18EB257B8}" type="slidenum">
              <a:rPr lang="en-US" smtClean="0"/>
              <a:t>‹#›</a:t>
            </a:fld>
            <a:endParaRPr lang="en-US"/>
          </a:p>
        </p:txBody>
      </p:sp>
    </p:spTree>
    <p:extLst>
      <p:ext uri="{BB962C8B-B14F-4D97-AF65-F5344CB8AC3E}">
        <p14:creationId xmlns:p14="http://schemas.microsoft.com/office/powerpoint/2010/main" val="48069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B65F1F5F-7856-459F-B274-FECEFBE7141E}" type="datetime1">
              <a:rPr lang="en-US" smtClean="0"/>
              <a:t>30/11/2013</a:t>
            </a:fld>
            <a:endParaRPr lang="en-US"/>
          </a:p>
        </p:txBody>
      </p:sp>
      <p:sp>
        <p:nvSpPr>
          <p:cNvPr id="5" name="Footer Placeholder 4"/>
          <p:cNvSpPr>
            <a:spLocks noGrp="1"/>
          </p:cNvSpPr>
          <p:nvPr>
            <p:ph type="ftr" sz="quarter" idx="11"/>
          </p:nvPr>
        </p:nvSpPr>
        <p:spPr/>
        <p:txBody>
          <a:bodyPr/>
          <a:lstStyle>
            <a:lvl1pPr>
              <a:defRPr/>
            </a:lvl1pPr>
          </a:lstStyle>
          <a:p>
            <a:r>
              <a:rPr lang="en-US" smtClean="0"/>
              <a:t>Nhom 1 - PhantomJS</a:t>
            </a:r>
            <a:endParaRPr lang="en-US"/>
          </a:p>
        </p:txBody>
      </p:sp>
      <p:sp>
        <p:nvSpPr>
          <p:cNvPr id="6" name="Slide Number Placeholder 5"/>
          <p:cNvSpPr>
            <a:spLocks noGrp="1"/>
          </p:cNvSpPr>
          <p:nvPr>
            <p:ph type="sldNum" sz="quarter" idx="12"/>
          </p:nvPr>
        </p:nvSpPr>
        <p:spPr/>
        <p:txBody>
          <a:bodyPr/>
          <a:lstStyle>
            <a:lvl1pPr>
              <a:defRPr/>
            </a:lvl1pPr>
          </a:lstStyle>
          <a:p>
            <a:fld id="{B1342E73-0051-40AA-B4DE-93F18EB257B8}" type="slidenum">
              <a:rPr lang="en-US" smtClean="0"/>
              <a:t>‹#›</a:t>
            </a:fld>
            <a:endParaRPr lang="en-US"/>
          </a:p>
        </p:txBody>
      </p:sp>
    </p:spTree>
    <p:extLst>
      <p:ext uri="{BB962C8B-B14F-4D97-AF65-F5344CB8AC3E}">
        <p14:creationId xmlns:p14="http://schemas.microsoft.com/office/powerpoint/2010/main" val="3127193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AA210AED-38A2-4E5B-950A-E74724965132}" type="datetime1">
              <a:rPr lang="en-US" smtClean="0"/>
              <a:t>30/11/2013</a:t>
            </a:fld>
            <a:endParaRPr lang="en-US"/>
          </a:p>
        </p:txBody>
      </p:sp>
      <p:sp>
        <p:nvSpPr>
          <p:cNvPr id="6" name="Footer Placeholder 5"/>
          <p:cNvSpPr>
            <a:spLocks noGrp="1"/>
          </p:cNvSpPr>
          <p:nvPr>
            <p:ph type="ftr" sz="quarter" idx="11"/>
          </p:nvPr>
        </p:nvSpPr>
        <p:spPr/>
        <p:txBody>
          <a:bodyPr/>
          <a:lstStyle>
            <a:lvl1pPr>
              <a:defRPr/>
            </a:lvl1pPr>
          </a:lstStyle>
          <a:p>
            <a:r>
              <a:rPr lang="en-US" smtClean="0"/>
              <a:t>Nhom 1 - PhantomJS</a:t>
            </a:r>
            <a:endParaRPr lang="en-US"/>
          </a:p>
        </p:txBody>
      </p:sp>
      <p:sp>
        <p:nvSpPr>
          <p:cNvPr id="7" name="Slide Number Placeholder 6"/>
          <p:cNvSpPr>
            <a:spLocks noGrp="1"/>
          </p:cNvSpPr>
          <p:nvPr>
            <p:ph type="sldNum" sz="quarter" idx="12"/>
          </p:nvPr>
        </p:nvSpPr>
        <p:spPr/>
        <p:txBody>
          <a:bodyPr/>
          <a:lstStyle>
            <a:lvl1pPr>
              <a:defRPr/>
            </a:lvl1pPr>
          </a:lstStyle>
          <a:p>
            <a:fld id="{B1342E73-0051-40AA-B4DE-93F18EB257B8}" type="slidenum">
              <a:rPr lang="en-US" smtClean="0"/>
              <a:t>‹#›</a:t>
            </a:fld>
            <a:endParaRPr lang="en-US"/>
          </a:p>
        </p:txBody>
      </p:sp>
    </p:spTree>
    <p:extLst>
      <p:ext uri="{BB962C8B-B14F-4D97-AF65-F5344CB8AC3E}">
        <p14:creationId xmlns:p14="http://schemas.microsoft.com/office/powerpoint/2010/main" val="2726304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D8A5F81-D0FC-4758-B366-20B556520811}" type="datetime1">
              <a:rPr lang="en-US" smtClean="0"/>
              <a:t>30/11/2013</a:t>
            </a:fld>
            <a:endParaRPr lang="en-US"/>
          </a:p>
        </p:txBody>
      </p:sp>
      <p:sp>
        <p:nvSpPr>
          <p:cNvPr id="8" name="Footer Placeholder 7"/>
          <p:cNvSpPr>
            <a:spLocks noGrp="1"/>
          </p:cNvSpPr>
          <p:nvPr>
            <p:ph type="ftr" sz="quarter" idx="11"/>
          </p:nvPr>
        </p:nvSpPr>
        <p:spPr/>
        <p:txBody>
          <a:bodyPr/>
          <a:lstStyle>
            <a:lvl1pPr>
              <a:defRPr/>
            </a:lvl1pPr>
          </a:lstStyle>
          <a:p>
            <a:r>
              <a:rPr lang="en-US" smtClean="0"/>
              <a:t>Nhom 1 - PhantomJS</a:t>
            </a:r>
            <a:endParaRPr lang="en-US"/>
          </a:p>
        </p:txBody>
      </p:sp>
      <p:sp>
        <p:nvSpPr>
          <p:cNvPr id="9" name="Slide Number Placeholder 8"/>
          <p:cNvSpPr>
            <a:spLocks noGrp="1"/>
          </p:cNvSpPr>
          <p:nvPr>
            <p:ph type="sldNum" sz="quarter" idx="12"/>
          </p:nvPr>
        </p:nvSpPr>
        <p:spPr/>
        <p:txBody>
          <a:bodyPr/>
          <a:lstStyle>
            <a:lvl1pPr>
              <a:defRPr/>
            </a:lvl1pPr>
          </a:lstStyle>
          <a:p>
            <a:fld id="{B1342E73-0051-40AA-B4DE-93F18EB257B8}" type="slidenum">
              <a:rPr lang="en-US" smtClean="0"/>
              <a:t>‹#›</a:t>
            </a:fld>
            <a:endParaRPr lang="en-US"/>
          </a:p>
        </p:txBody>
      </p:sp>
    </p:spTree>
    <p:extLst>
      <p:ext uri="{BB962C8B-B14F-4D97-AF65-F5344CB8AC3E}">
        <p14:creationId xmlns:p14="http://schemas.microsoft.com/office/powerpoint/2010/main" val="1317110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F5686BD7-9031-4417-95BD-741919B8B2C4}" type="datetime1">
              <a:rPr lang="en-US" smtClean="0"/>
              <a:t>30/11/2013</a:t>
            </a:fld>
            <a:endParaRPr lang="en-US"/>
          </a:p>
        </p:txBody>
      </p:sp>
      <p:sp>
        <p:nvSpPr>
          <p:cNvPr id="4" name="Footer Placeholder 3"/>
          <p:cNvSpPr>
            <a:spLocks noGrp="1"/>
          </p:cNvSpPr>
          <p:nvPr>
            <p:ph type="ftr" sz="quarter" idx="11"/>
          </p:nvPr>
        </p:nvSpPr>
        <p:spPr/>
        <p:txBody>
          <a:bodyPr/>
          <a:lstStyle>
            <a:lvl1pPr>
              <a:defRPr/>
            </a:lvl1pPr>
          </a:lstStyle>
          <a:p>
            <a:r>
              <a:rPr lang="en-US" smtClean="0"/>
              <a:t>Nhom 1 - PhantomJS</a:t>
            </a:r>
            <a:endParaRPr lang="en-US"/>
          </a:p>
        </p:txBody>
      </p:sp>
      <p:sp>
        <p:nvSpPr>
          <p:cNvPr id="5" name="Slide Number Placeholder 4"/>
          <p:cNvSpPr>
            <a:spLocks noGrp="1"/>
          </p:cNvSpPr>
          <p:nvPr>
            <p:ph type="sldNum" sz="quarter" idx="12"/>
          </p:nvPr>
        </p:nvSpPr>
        <p:spPr/>
        <p:txBody>
          <a:bodyPr/>
          <a:lstStyle>
            <a:lvl1pPr>
              <a:defRPr/>
            </a:lvl1pPr>
          </a:lstStyle>
          <a:p>
            <a:fld id="{B1342E73-0051-40AA-B4DE-93F18EB257B8}" type="slidenum">
              <a:rPr lang="en-US" smtClean="0"/>
              <a:t>‹#›</a:t>
            </a:fld>
            <a:endParaRPr lang="en-US"/>
          </a:p>
        </p:txBody>
      </p:sp>
    </p:spTree>
    <p:extLst>
      <p:ext uri="{BB962C8B-B14F-4D97-AF65-F5344CB8AC3E}">
        <p14:creationId xmlns:p14="http://schemas.microsoft.com/office/powerpoint/2010/main" val="2280412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1398056-86F9-4E8D-9C42-F88DFB9B82F0}" type="datetime1">
              <a:rPr lang="en-US" smtClean="0"/>
              <a:t>30/11/2013</a:t>
            </a:fld>
            <a:endParaRPr lang="en-US"/>
          </a:p>
        </p:txBody>
      </p:sp>
      <p:sp>
        <p:nvSpPr>
          <p:cNvPr id="3" name="Footer Placeholder 2"/>
          <p:cNvSpPr>
            <a:spLocks noGrp="1"/>
          </p:cNvSpPr>
          <p:nvPr>
            <p:ph type="ftr" sz="quarter" idx="11"/>
          </p:nvPr>
        </p:nvSpPr>
        <p:spPr/>
        <p:txBody>
          <a:bodyPr/>
          <a:lstStyle>
            <a:lvl1pPr>
              <a:defRPr/>
            </a:lvl1pPr>
          </a:lstStyle>
          <a:p>
            <a:r>
              <a:rPr lang="en-US" smtClean="0"/>
              <a:t>Nhom 1 - PhantomJS</a:t>
            </a:r>
            <a:endParaRPr lang="en-US"/>
          </a:p>
        </p:txBody>
      </p:sp>
      <p:sp>
        <p:nvSpPr>
          <p:cNvPr id="4" name="Slide Number Placeholder 3"/>
          <p:cNvSpPr>
            <a:spLocks noGrp="1"/>
          </p:cNvSpPr>
          <p:nvPr>
            <p:ph type="sldNum" sz="quarter" idx="12"/>
          </p:nvPr>
        </p:nvSpPr>
        <p:spPr/>
        <p:txBody>
          <a:bodyPr/>
          <a:lstStyle>
            <a:lvl1pPr>
              <a:defRPr/>
            </a:lvl1pPr>
          </a:lstStyle>
          <a:p>
            <a:fld id="{B1342E73-0051-40AA-B4DE-93F18EB257B8}" type="slidenum">
              <a:rPr lang="en-US" smtClean="0"/>
              <a:t>‹#›</a:t>
            </a:fld>
            <a:endParaRPr lang="en-US"/>
          </a:p>
        </p:txBody>
      </p:sp>
    </p:spTree>
    <p:extLst>
      <p:ext uri="{BB962C8B-B14F-4D97-AF65-F5344CB8AC3E}">
        <p14:creationId xmlns:p14="http://schemas.microsoft.com/office/powerpoint/2010/main" val="3638275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DE6A3CB4-EF78-4C1B-A92F-B4A1ADD7DF58}" type="datetime1">
              <a:rPr lang="en-US" smtClean="0"/>
              <a:t>30/11/2013</a:t>
            </a:fld>
            <a:endParaRPr lang="en-US"/>
          </a:p>
        </p:txBody>
      </p:sp>
      <p:sp>
        <p:nvSpPr>
          <p:cNvPr id="6" name="Footer Placeholder 5"/>
          <p:cNvSpPr>
            <a:spLocks noGrp="1"/>
          </p:cNvSpPr>
          <p:nvPr>
            <p:ph type="ftr" sz="quarter" idx="11"/>
          </p:nvPr>
        </p:nvSpPr>
        <p:spPr/>
        <p:txBody>
          <a:bodyPr/>
          <a:lstStyle>
            <a:lvl1pPr>
              <a:defRPr/>
            </a:lvl1pPr>
          </a:lstStyle>
          <a:p>
            <a:r>
              <a:rPr lang="en-US" smtClean="0"/>
              <a:t>Nhom 1 - PhantomJS</a:t>
            </a:r>
            <a:endParaRPr lang="en-US"/>
          </a:p>
        </p:txBody>
      </p:sp>
      <p:sp>
        <p:nvSpPr>
          <p:cNvPr id="7" name="Slide Number Placeholder 6"/>
          <p:cNvSpPr>
            <a:spLocks noGrp="1"/>
          </p:cNvSpPr>
          <p:nvPr>
            <p:ph type="sldNum" sz="quarter" idx="12"/>
          </p:nvPr>
        </p:nvSpPr>
        <p:spPr/>
        <p:txBody>
          <a:bodyPr/>
          <a:lstStyle>
            <a:lvl1pPr>
              <a:defRPr/>
            </a:lvl1pPr>
          </a:lstStyle>
          <a:p>
            <a:fld id="{B1342E73-0051-40AA-B4DE-93F18EB257B8}" type="slidenum">
              <a:rPr lang="en-US" smtClean="0"/>
              <a:t>‹#›</a:t>
            </a:fld>
            <a:endParaRPr lang="en-US"/>
          </a:p>
        </p:txBody>
      </p:sp>
    </p:spTree>
    <p:extLst>
      <p:ext uri="{BB962C8B-B14F-4D97-AF65-F5344CB8AC3E}">
        <p14:creationId xmlns:p14="http://schemas.microsoft.com/office/powerpoint/2010/main" val="3989950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E128075-6896-4A26-A42F-67ACBFF23795}" type="datetime1">
              <a:rPr lang="en-US" smtClean="0"/>
              <a:t>30/11/2013</a:t>
            </a:fld>
            <a:endParaRPr lang="en-US"/>
          </a:p>
        </p:txBody>
      </p:sp>
      <p:sp>
        <p:nvSpPr>
          <p:cNvPr id="6" name="Footer Placeholder 5"/>
          <p:cNvSpPr>
            <a:spLocks noGrp="1"/>
          </p:cNvSpPr>
          <p:nvPr>
            <p:ph type="ftr" sz="quarter" idx="11"/>
          </p:nvPr>
        </p:nvSpPr>
        <p:spPr/>
        <p:txBody>
          <a:bodyPr/>
          <a:lstStyle>
            <a:lvl1pPr>
              <a:defRPr/>
            </a:lvl1pPr>
          </a:lstStyle>
          <a:p>
            <a:r>
              <a:rPr lang="en-US" smtClean="0"/>
              <a:t>Nhom 1 - PhantomJS</a:t>
            </a:r>
            <a:endParaRPr lang="en-US"/>
          </a:p>
        </p:txBody>
      </p:sp>
      <p:sp>
        <p:nvSpPr>
          <p:cNvPr id="7" name="Slide Number Placeholder 6"/>
          <p:cNvSpPr>
            <a:spLocks noGrp="1"/>
          </p:cNvSpPr>
          <p:nvPr>
            <p:ph type="sldNum" sz="quarter" idx="12"/>
          </p:nvPr>
        </p:nvSpPr>
        <p:spPr/>
        <p:txBody>
          <a:bodyPr/>
          <a:lstStyle>
            <a:lvl1pPr>
              <a:defRPr/>
            </a:lvl1pPr>
          </a:lstStyle>
          <a:p>
            <a:fld id="{B1342E73-0051-40AA-B4DE-93F18EB257B8}" type="slidenum">
              <a:rPr lang="en-US" smtClean="0"/>
              <a:t>‹#›</a:t>
            </a:fld>
            <a:endParaRPr lang="en-US"/>
          </a:p>
        </p:txBody>
      </p:sp>
    </p:spTree>
    <p:extLst>
      <p:ext uri="{BB962C8B-B14F-4D97-AF65-F5344CB8AC3E}">
        <p14:creationId xmlns:p14="http://schemas.microsoft.com/office/powerpoint/2010/main" val="216955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0" y="1377950"/>
            <a:ext cx="2133600" cy="101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87043"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87044" name="Rectangle 4"/>
          <p:cNvSpPr>
            <a:spLocks noGrp="1" noChangeArrowheads="1"/>
          </p:cNvSpPr>
          <p:nvPr>
            <p:ph type="title"/>
          </p:nvPr>
        </p:nvSpPr>
        <p:spPr bwMode="auto">
          <a:xfrm>
            <a:off x="931863" y="96838"/>
            <a:ext cx="7158037" cy="141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87045" name="Rectangle 5"/>
          <p:cNvSpPr>
            <a:spLocks noGrp="1" noChangeArrowheads="1"/>
          </p:cNvSpPr>
          <p:nvPr>
            <p:ph type="body" idx="1"/>
          </p:nvPr>
        </p:nvSpPr>
        <p:spPr bwMode="auto">
          <a:xfrm>
            <a:off x="949325" y="1981200"/>
            <a:ext cx="76612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7046" name="Rectangle 6"/>
          <p:cNvSpPr>
            <a:spLocks noGrp="1" noChangeArrowheads="1"/>
          </p:cNvSpPr>
          <p:nvPr>
            <p:ph type="dt" sz="half" idx="2"/>
          </p:nvPr>
        </p:nvSpPr>
        <p:spPr bwMode="auto">
          <a:xfrm>
            <a:off x="94615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8E3DF50C-7190-4955-BB81-951F771F13F1}" type="datetime1">
              <a:rPr lang="en-US" smtClean="0"/>
              <a:t>30/11/2013</a:t>
            </a:fld>
            <a:endParaRPr lang="en-US"/>
          </a:p>
        </p:txBody>
      </p:sp>
      <p:sp>
        <p:nvSpPr>
          <p:cNvPr id="87047" name="Rectangle 7"/>
          <p:cNvSpPr>
            <a:spLocks noGrp="1" noChangeArrowheads="1"/>
          </p:cNvSpPr>
          <p:nvPr>
            <p:ph type="ftr" sz="quarter" idx="3"/>
          </p:nvPr>
        </p:nvSpPr>
        <p:spPr bwMode="auto">
          <a:xfrm>
            <a:off x="33528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r>
              <a:rPr lang="en-US" smtClean="0"/>
              <a:t>Nhom 1 - PhantomJS</a:t>
            </a:r>
            <a:endParaRPr lang="en-US"/>
          </a:p>
        </p:txBody>
      </p:sp>
      <p:sp>
        <p:nvSpPr>
          <p:cNvPr id="87048" name="Rectangle 8"/>
          <p:cNvSpPr>
            <a:spLocks noGrp="1" noChangeArrowheads="1"/>
          </p:cNvSpPr>
          <p:nvPr>
            <p:ph type="sldNum" sz="quarter" idx="4"/>
          </p:nvPr>
        </p:nvSpPr>
        <p:spPr bwMode="auto">
          <a:xfrm>
            <a:off x="67056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B1342E73-0051-40AA-B4DE-93F18EB257B8}" type="slidenum">
              <a:rPr lang="en-US" smtClean="0"/>
              <a:t>‹#›</a:t>
            </a:fld>
            <a:endParaRPr lang="en-US"/>
          </a:p>
        </p:txBody>
      </p:sp>
      <p:sp>
        <p:nvSpPr>
          <p:cNvPr id="87049" name="Freeform 9"/>
          <p:cNvSpPr>
            <a:spLocks noChangeArrowheads="1"/>
          </p:cNvSpPr>
          <p:nvPr/>
        </p:nvSpPr>
        <p:spPr bwMode="auto">
          <a:xfrm>
            <a:off x="838200" y="561975"/>
            <a:ext cx="152400" cy="1066800"/>
          </a:xfrm>
          <a:custGeom>
            <a:avLst/>
            <a:gdLst>
              <a:gd name="T0" fmla="*/ 1000 w 1000"/>
              <a:gd name="T1" fmla="*/ 1000 h 1000"/>
              <a:gd name="T2" fmla="*/ 0 w 1000"/>
              <a:gd name="T3" fmla="*/ 1000 h 1000"/>
              <a:gd name="T4" fmla="*/ 0 w 1000"/>
              <a:gd name="T5" fmla="*/ 0 h 1000"/>
              <a:gd name="T6" fmla="*/ 1000 w 1000"/>
              <a:gd name="T7" fmla="*/ 0 h 1000"/>
            </a:gdLst>
            <a:ahLst/>
            <a:cxnLst>
              <a:cxn ang="0">
                <a:pos x="T0" y="T1"/>
              </a:cxn>
              <a:cxn ang="0">
                <a:pos x="T2" y="T3"/>
              </a:cxn>
              <a:cxn ang="0">
                <a:pos x="T4" y="T5"/>
              </a:cxn>
              <a:cxn ang="0">
                <a:pos x="T6" y="T7"/>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7050" name="Freeform 10"/>
          <p:cNvSpPr>
            <a:spLocks noChangeArrowheads="1"/>
          </p:cNvSpPr>
          <p:nvPr/>
        </p:nvSpPr>
        <p:spPr bwMode="auto">
          <a:xfrm>
            <a:off x="8262938" y="269875"/>
            <a:ext cx="152400" cy="1073150"/>
          </a:xfrm>
          <a:custGeom>
            <a:avLst/>
            <a:gdLst>
              <a:gd name="T0" fmla="*/ 0 w 1000"/>
              <a:gd name="T1" fmla="*/ 0 h 1000"/>
              <a:gd name="T2" fmla="*/ 1000 w 1000"/>
              <a:gd name="T3" fmla="*/ 0 h 1000"/>
              <a:gd name="T4" fmla="*/ 1000 w 1000"/>
              <a:gd name="T5" fmla="*/ 1000 h 1000"/>
              <a:gd name="T6" fmla="*/ 0 w 1000"/>
              <a:gd name="T7" fmla="*/ 1000 h 1000"/>
            </a:gdLst>
            <a:ahLst/>
            <a:cxnLst>
              <a:cxn ang="0">
                <a:pos x="T0" y="T1"/>
              </a:cxn>
              <a:cxn ang="0">
                <a:pos x="T2" y="T3"/>
              </a:cxn>
              <a:cxn ang="0">
                <a:pos x="T4" y="T5"/>
              </a:cxn>
              <a:cxn ang="0">
                <a:pos x="T6" y="T7"/>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fontAlgn="base" hangingPunct="1">
        <a:spcBef>
          <a:spcPct val="0"/>
        </a:spcBef>
        <a:spcAft>
          <a:spcPct val="0"/>
        </a:spcAft>
        <a:defRPr sz="40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Arial" charset="0"/>
        </a:defRPr>
      </a:lvl2pPr>
      <a:lvl3pPr algn="l" rtl="0" eaLnBrk="1" fontAlgn="base" hangingPunct="1">
        <a:spcBef>
          <a:spcPct val="0"/>
        </a:spcBef>
        <a:spcAft>
          <a:spcPct val="0"/>
        </a:spcAft>
        <a:defRPr sz="4000">
          <a:solidFill>
            <a:schemeClr val="tx2"/>
          </a:solidFill>
          <a:latin typeface="Arial" charset="0"/>
        </a:defRPr>
      </a:lvl3pPr>
      <a:lvl4pPr algn="l" rtl="0" eaLnBrk="1" fontAlgn="base" hangingPunct="1">
        <a:spcBef>
          <a:spcPct val="0"/>
        </a:spcBef>
        <a:spcAft>
          <a:spcPct val="0"/>
        </a:spcAft>
        <a:defRPr sz="4000">
          <a:solidFill>
            <a:schemeClr val="tx2"/>
          </a:solidFill>
          <a:latin typeface="Arial" charset="0"/>
        </a:defRPr>
      </a:lvl4pPr>
      <a:lvl5pPr algn="l" rtl="0" eaLnBrk="1" fontAlgn="base" hangingPunct="1">
        <a:spcBef>
          <a:spcPct val="0"/>
        </a:spcBef>
        <a:spcAft>
          <a:spcPct val="0"/>
        </a:spcAft>
        <a:defRPr sz="4000">
          <a:solidFill>
            <a:schemeClr val="tx2"/>
          </a:solidFill>
          <a:latin typeface="Arial" charset="0"/>
        </a:defRPr>
      </a:lvl5pPr>
      <a:lvl6pPr marL="457200" algn="l" rtl="0" eaLnBrk="1" fontAlgn="base" hangingPunct="1">
        <a:spcBef>
          <a:spcPct val="0"/>
        </a:spcBef>
        <a:spcAft>
          <a:spcPct val="0"/>
        </a:spcAft>
        <a:defRPr sz="4000">
          <a:solidFill>
            <a:schemeClr val="tx2"/>
          </a:solidFill>
          <a:latin typeface="Arial" charset="0"/>
        </a:defRPr>
      </a:lvl6pPr>
      <a:lvl7pPr marL="914400" algn="l" rtl="0" eaLnBrk="1" fontAlgn="base" hangingPunct="1">
        <a:spcBef>
          <a:spcPct val="0"/>
        </a:spcBef>
        <a:spcAft>
          <a:spcPct val="0"/>
        </a:spcAft>
        <a:defRPr sz="4000">
          <a:solidFill>
            <a:schemeClr val="tx2"/>
          </a:solidFill>
          <a:latin typeface="Arial" charset="0"/>
        </a:defRPr>
      </a:lvl7pPr>
      <a:lvl8pPr marL="1371600" algn="l" rtl="0" eaLnBrk="1" fontAlgn="base" hangingPunct="1">
        <a:spcBef>
          <a:spcPct val="0"/>
        </a:spcBef>
        <a:spcAft>
          <a:spcPct val="0"/>
        </a:spcAft>
        <a:defRPr sz="4000">
          <a:solidFill>
            <a:schemeClr val="tx2"/>
          </a:solidFill>
          <a:latin typeface="Arial" charset="0"/>
        </a:defRPr>
      </a:lvl8pPr>
      <a:lvl9pPr marL="1828800" algn="l" rtl="0" eaLnBrk="1" fontAlgn="base" hangingPunct="1">
        <a:spcBef>
          <a:spcPct val="0"/>
        </a:spcBef>
        <a:spcAft>
          <a:spcPct val="0"/>
        </a:spcAft>
        <a:defRPr sz="4000">
          <a:solidFill>
            <a:schemeClr val="tx2"/>
          </a:solidFill>
          <a:latin typeface="Arial" charset="0"/>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4038600"/>
            <a:ext cx="7391400" cy="1752600"/>
          </a:xfrm>
        </p:spPr>
        <p:txBody>
          <a:bodyPr/>
          <a:lstStyle/>
          <a:p>
            <a:pPr algn="ctr"/>
            <a:r>
              <a:rPr lang="en-US" dirty="0" err="1" smtClean="0">
                <a:solidFill>
                  <a:schemeClr val="accent1">
                    <a:lumMod val="75000"/>
                  </a:schemeClr>
                </a:solidFill>
              </a:rPr>
              <a:t>Nhóm</a:t>
            </a:r>
            <a:r>
              <a:rPr lang="en-US" dirty="0" smtClean="0">
                <a:solidFill>
                  <a:schemeClr val="accent1">
                    <a:lumMod val="75000"/>
                  </a:schemeClr>
                </a:solidFill>
              </a:rPr>
              <a:t> 1</a:t>
            </a:r>
          </a:p>
          <a:p>
            <a:r>
              <a:rPr lang="en-US" dirty="0" err="1" smtClean="0">
                <a:solidFill>
                  <a:schemeClr val="accent1">
                    <a:lumMod val="75000"/>
                  </a:schemeClr>
                </a:solidFill>
              </a:rPr>
              <a:t>Vấn</a:t>
            </a:r>
            <a:r>
              <a:rPr lang="en-US" dirty="0" smtClean="0">
                <a:solidFill>
                  <a:schemeClr val="accent1">
                    <a:lumMod val="75000"/>
                  </a:schemeClr>
                </a:solidFill>
              </a:rPr>
              <a:t> </a:t>
            </a:r>
            <a:r>
              <a:rPr lang="en-US" dirty="0" err="1" smtClean="0">
                <a:solidFill>
                  <a:schemeClr val="accent1">
                    <a:lumMod val="75000"/>
                  </a:schemeClr>
                </a:solidFill>
              </a:rPr>
              <a:t>đề</a:t>
            </a:r>
            <a:r>
              <a:rPr lang="en-US" dirty="0" smtClean="0">
                <a:solidFill>
                  <a:schemeClr val="accent1">
                    <a:lumMod val="75000"/>
                  </a:schemeClr>
                </a:solidFill>
              </a:rPr>
              <a:t> </a:t>
            </a:r>
            <a:r>
              <a:rPr lang="en-US" dirty="0" err="1" smtClean="0">
                <a:solidFill>
                  <a:schemeClr val="accent1">
                    <a:lumMod val="75000"/>
                  </a:schemeClr>
                </a:solidFill>
              </a:rPr>
              <a:t>hiện</a:t>
            </a:r>
            <a:r>
              <a:rPr lang="en-US" dirty="0" smtClean="0">
                <a:solidFill>
                  <a:schemeClr val="accent1">
                    <a:lumMod val="75000"/>
                  </a:schemeClr>
                </a:solidFill>
              </a:rPr>
              <a:t> </a:t>
            </a:r>
            <a:r>
              <a:rPr lang="en-US" dirty="0" err="1" smtClean="0">
                <a:solidFill>
                  <a:schemeClr val="accent1">
                    <a:lumMod val="75000"/>
                  </a:schemeClr>
                </a:solidFill>
              </a:rPr>
              <a:t>đại</a:t>
            </a:r>
            <a:r>
              <a:rPr lang="en-US" dirty="0" smtClean="0">
                <a:solidFill>
                  <a:schemeClr val="accent1">
                    <a:lumMod val="75000"/>
                  </a:schemeClr>
                </a:solidFill>
              </a:rPr>
              <a:t> </a:t>
            </a:r>
            <a:r>
              <a:rPr lang="en-US" dirty="0" err="1" smtClean="0">
                <a:solidFill>
                  <a:schemeClr val="accent1">
                    <a:lumMod val="75000"/>
                  </a:schemeClr>
                </a:solidFill>
              </a:rPr>
              <a:t>Công</a:t>
            </a:r>
            <a:r>
              <a:rPr lang="en-US" dirty="0" smtClean="0">
                <a:solidFill>
                  <a:schemeClr val="accent1">
                    <a:lumMod val="75000"/>
                  </a:schemeClr>
                </a:solidFill>
              </a:rPr>
              <a:t> </a:t>
            </a:r>
            <a:r>
              <a:rPr lang="en-US" dirty="0" err="1" smtClean="0">
                <a:solidFill>
                  <a:schemeClr val="accent1">
                    <a:lumMod val="75000"/>
                  </a:schemeClr>
                </a:solidFill>
              </a:rPr>
              <a:t>nghệ</a:t>
            </a:r>
            <a:r>
              <a:rPr lang="en-US" dirty="0" smtClean="0">
                <a:solidFill>
                  <a:schemeClr val="accent1">
                    <a:lumMod val="75000"/>
                  </a:schemeClr>
                </a:solidFill>
              </a:rPr>
              <a:t> </a:t>
            </a:r>
            <a:r>
              <a:rPr lang="en-US" dirty="0" err="1" smtClean="0">
                <a:solidFill>
                  <a:schemeClr val="accent1">
                    <a:lumMod val="75000"/>
                  </a:schemeClr>
                </a:solidFill>
              </a:rPr>
              <a:t>phần</a:t>
            </a:r>
            <a:r>
              <a:rPr lang="en-US" dirty="0" smtClean="0">
                <a:solidFill>
                  <a:schemeClr val="accent1">
                    <a:lumMod val="75000"/>
                  </a:schemeClr>
                </a:solidFill>
              </a:rPr>
              <a:t> </a:t>
            </a:r>
            <a:r>
              <a:rPr lang="en-US" dirty="0" err="1" smtClean="0">
                <a:solidFill>
                  <a:schemeClr val="accent1">
                    <a:lumMod val="75000"/>
                  </a:schemeClr>
                </a:solidFill>
              </a:rPr>
              <a:t>mềm</a:t>
            </a:r>
            <a:endParaRPr lang="en-US" dirty="0">
              <a:solidFill>
                <a:schemeClr val="accent1">
                  <a:lumMod val="75000"/>
                </a:schemeClr>
              </a:solidFill>
            </a:endParaRPr>
          </a:p>
        </p:txBody>
      </p:sp>
      <p:sp>
        <p:nvSpPr>
          <p:cNvPr id="2" name="Title 1"/>
          <p:cNvSpPr>
            <a:spLocks noGrp="1"/>
          </p:cNvSpPr>
          <p:nvPr>
            <p:ph type="ctrTitle"/>
          </p:nvPr>
        </p:nvSpPr>
        <p:spPr>
          <a:xfrm>
            <a:off x="609600" y="1447800"/>
            <a:ext cx="7772400" cy="1470025"/>
          </a:xfrm>
        </p:spPr>
        <p:txBody>
          <a:bodyPr>
            <a:normAutofit/>
          </a:bodyPr>
          <a:lstStyle/>
          <a:p>
            <a:r>
              <a:rPr lang="en-US" sz="6000" dirty="0" smtClean="0">
                <a:solidFill>
                  <a:schemeClr val="accent5">
                    <a:lumMod val="75000"/>
                  </a:schemeClr>
                </a:solidFill>
              </a:rPr>
              <a:t>PHANTOMJS</a:t>
            </a:r>
            <a:endParaRPr lang="en-US" sz="6000" dirty="0">
              <a:solidFill>
                <a:schemeClr val="accent5">
                  <a:lumMod val="75000"/>
                </a:schemeClr>
              </a:solidFill>
            </a:endParaRPr>
          </a:p>
        </p:txBody>
      </p:sp>
      <p:sp>
        <p:nvSpPr>
          <p:cNvPr id="4" name="Date Placeholder 3"/>
          <p:cNvSpPr>
            <a:spLocks noGrp="1"/>
          </p:cNvSpPr>
          <p:nvPr>
            <p:ph type="dt" sz="half" idx="2"/>
          </p:nvPr>
        </p:nvSpPr>
        <p:spPr/>
        <p:txBody>
          <a:bodyPr/>
          <a:lstStyle/>
          <a:p>
            <a:fld id="{BC53A474-8B65-40F0-8566-7BA6664C6205}" type="datetime1">
              <a:rPr lang="en-US" smtClean="0"/>
              <a:t>30/11/2013</a:t>
            </a:fld>
            <a:endParaRPr lang="en-US"/>
          </a:p>
        </p:txBody>
      </p:sp>
      <p:sp>
        <p:nvSpPr>
          <p:cNvPr id="5" name="Footer Placeholder 4"/>
          <p:cNvSpPr>
            <a:spLocks noGrp="1"/>
          </p:cNvSpPr>
          <p:nvPr>
            <p:ph type="ftr" sz="quarter" idx="3"/>
          </p:nvPr>
        </p:nvSpPr>
        <p:spPr/>
        <p:txBody>
          <a:bodyPr/>
          <a:lstStyle/>
          <a:p>
            <a:r>
              <a:rPr lang="en-US" smtClean="0"/>
              <a:t>Nhom 1 - PhantomJS</a:t>
            </a:r>
            <a:endParaRPr lang="en-US"/>
          </a:p>
        </p:txBody>
      </p:sp>
      <p:sp>
        <p:nvSpPr>
          <p:cNvPr id="6" name="Slide Number Placeholder 5"/>
          <p:cNvSpPr>
            <a:spLocks noGrp="1"/>
          </p:cNvSpPr>
          <p:nvPr>
            <p:ph type="sldNum" sz="quarter" idx="4"/>
          </p:nvPr>
        </p:nvSpPr>
        <p:spPr/>
        <p:txBody>
          <a:bodyPr/>
          <a:lstStyle/>
          <a:p>
            <a:fld id="{B1342E73-0051-40AA-B4DE-93F18EB257B8}" type="slidenum">
              <a:rPr lang="en-US" smtClean="0"/>
              <a:t>1</a:t>
            </a:fld>
            <a:endParaRPr lang="en-US"/>
          </a:p>
        </p:txBody>
      </p:sp>
    </p:spTree>
    <p:extLst>
      <p:ext uri="{BB962C8B-B14F-4D97-AF65-F5344CB8AC3E}">
        <p14:creationId xmlns:p14="http://schemas.microsoft.com/office/powerpoint/2010/main" val="15150040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158037" cy="1412875"/>
          </a:xfrm>
        </p:spPr>
        <p:txBody>
          <a:bodyPr>
            <a:noAutofit/>
          </a:bodyPr>
          <a:lstStyle/>
          <a:p>
            <a:pPr algn="ctr"/>
            <a:r>
              <a:rPr lang="en-US" sz="4400" dirty="0" smtClean="0">
                <a:solidFill>
                  <a:schemeClr val="accent5">
                    <a:lumMod val="75000"/>
                  </a:schemeClr>
                </a:solidFill>
              </a:rPr>
              <a:t/>
            </a:r>
            <a:br>
              <a:rPr lang="en-US" sz="4400" dirty="0" smtClean="0">
                <a:solidFill>
                  <a:schemeClr val="accent5">
                    <a:lumMod val="75000"/>
                  </a:schemeClr>
                </a:solidFill>
              </a:rPr>
            </a:br>
            <a:r>
              <a:rPr lang="en-US" sz="4400" dirty="0" smtClean="0">
                <a:solidFill>
                  <a:schemeClr val="accent5">
                    <a:lumMod val="75000"/>
                  </a:schemeClr>
                </a:solidFill>
              </a:rPr>
              <a:t>Screen Capture</a:t>
            </a:r>
            <a:br>
              <a:rPr lang="en-US" sz="4400" dirty="0" smtClean="0">
                <a:solidFill>
                  <a:schemeClr val="accent5">
                    <a:lumMod val="75000"/>
                  </a:schemeClr>
                </a:solidFill>
              </a:rPr>
            </a:br>
            <a:endParaRPr lang="en-US" sz="4400" dirty="0">
              <a:solidFill>
                <a:schemeClr val="accent5">
                  <a:lumMod val="75000"/>
                </a:schemeClr>
              </a:solidFill>
            </a:endParaRPr>
          </a:p>
        </p:txBody>
      </p:sp>
      <p:sp>
        <p:nvSpPr>
          <p:cNvPr id="3" name="Content Placeholder 2"/>
          <p:cNvSpPr>
            <a:spLocks noGrp="1"/>
          </p:cNvSpPr>
          <p:nvPr>
            <p:ph idx="1"/>
          </p:nvPr>
        </p:nvSpPr>
        <p:spPr/>
        <p:txBody>
          <a:bodyPr/>
          <a:lstStyle/>
          <a:p>
            <a:r>
              <a:rPr lang="en-US" dirty="0" err="1" smtClean="0"/>
              <a:t>Chụp</a:t>
            </a:r>
            <a:r>
              <a:rPr lang="en-US" dirty="0" smtClean="0"/>
              <a:t> </a:t>
            </a:r>
            <a:r>
              <a:rPr lang="en-US" dirty="0" err="1" smtClean="0"/>
              <a:t>một</a:t>
            </a:r>
            <a:r>
              <a:rPr lang="en-US" dirty="0" smtClean="0"/>
              <a:t> </a:t>
            </a:r>
            <a:r>
              <a:rPr lang="en-US" dirty="0" err="1" smtClean="0"/>
              <a:t>trang</a:t>
            </a:r>
            <a:r>
              <a:rPr lang="en-US" dirty="0" smtClean="0"/>
              <a:t> Web </a:t>
            </a:r>
            <a:r>
              <a:rPr lang="en-US" dirty="0" err="1" smtClean="0"/>
              <a:t>như</a:t>
            </a:r>
            <a:r>
              <a:rPr lang="en-US" dirty="0" smtClean="0"/>
              <a:t> </a:t>
            </a:r>
            <a:r>
              <a:rPr lang="en-US" dirty="0" err="1" smtClean="0"/>
              <a:t>ảnh</a:t>
            </a:r>
            <a:r>
              <a:rPr lang="en-US" dirty="0" smtClean="0"/>
              <a:t> </a:t>
            </a:r>
            <a:r>
              <a:rPr lang="en-US" dirty="0" err="1" smtClean="0"/>
              <a:t>chụp</a:t>
            </a:r>
            <a:r>
              <a:rPr lang="en-US" dirty="0" smtClean="0"/>
              <a:t> </a:t>
            </a:r>
            <a:r>
              <a:rPr lang="en-US" dirty="0" err="1" smtClean="0"/>
              <a:t>một</a:t>
            </a:r>
            <a:r>
              <a:rPr lang="en-US" dirty="0" smtClean="0"/>
              <a:t> </a:t>
            </a:r>
            <a:r>
              <a:rPr lang="en-US" dirty="0" err="1" smtClean="0"/>
              <a:t>màn</a:t>
            </a:r>
            <a:r>
              <a:rPr lang="en-US" dirty="0" smtClean="0"/>
              <a:t> </a:t>
            </a:r>
            <a:r>
              <a:rPr lang="en-US" dirty="0" err="1" smtClean="0"/>
              <a:t>hình</a:t>
            </a:r>
            <a:endParaRPr lang="en-US" dirty="0" smtClean="0"/>
          </a:p>
          <a:p>
            <a:r>
              <a:rPr lang="en-US" dirty="0" err="1" smtClean="0"/>
              <a:t>Chuyển</a:t>
            </a:r>
            <a:r>
              <a:rPr lang="en-US" dirty="0" smtClean="0"/>
              <a:t> </a:t>
            </a:r>
            <a:r>
              <a:rPr lang="en-US" dirty="0" err="1" smtClean="0"/>
              <a:t>đổi</a:t>
            </a:r>
            <a:r>
              <a:rPr lang="en-US" dirty="0" smtClean="0"/>
              <a:t> </a:t>
            </a:r>
            <a:r>
              <a:rPr lang="en-US" dirty="0" err="1" smtClean="0"/>
              <a:t>các</a:t>
            </a:r>
            <a:r>
              <a:rPr lang="en-US" dirty="0" smtClean="0"/>
              <a:t> </a:t>
            </a:r>
            <a:r>
              <a:rPr lang="en-US" dirty="0" err="1" smtClean="0"/>
              <a:t>nội</a:t>
            </a:r>
            <a:r>
              <a:rPr lang="en-US" dirty="0" smtClean="0"/>
              <a:t> dung </a:t>
            </a:r>
            <a:r>
              <a:rPr lang="en-US" dirty="0" err="1" smtClean="0"/>
              <a:t>trong</a:t>
            </a:r>
            <a:r>
              <a:rPr lang="en-US" dirty="0" smtClean="0"/>
              <a:t> HTML, CSS, SVG </a:t>
            </a:r>
            <a:r>
              <a:rPr lang="en-US" dirty="0" err="1" smtClean="0"/>
              <a:t>và</a:t>
            </a:r>
            <a:r>
              <a:rPr lang="en-US" dirty="0" smtClean="0"/>
              <a:t> Canvas </a:t>
            </a:r>
            <a:r>
              <a:rPr lang="en-US" dirty="0" err="1" smtClean="0"/>
              <a:t>thành</a:t>
            </a:r>
            <a:r>
              <a:rPr lang="en-US" dirty="0" smtClean="0"/>
              <a:t> </a:t>
            </a:r>
            <a:r>
              <a:rPr lang="en-US" dirty="0" err="1" smtClean="0"/>
              <a:t>hình</a:t>
            </a:r>
            <a:r>
              <a:rPr lang="en-US" dirty="0" smtClean="0"/>
              <a:t> </a:t>
            </a:r>
            <a:r>
              <a:rPr lang="en-US" dirty="0" err="1" smtClean="0"/>
              <a:t>ảnh</a:t>
            </a:r>
            <a:endParaRPr lang="en-US" dirty="0" smtClean="0"/>
          </a:p>
          <a:p>
            <a:r>
              <a:rPr lang="en-US" dirty="0" err="1" smtClean="0"/>
              <a:t>Hỗ</a:t>
            </a:r>
            <a:r>
              <a:rPr lang="en-US" dirty="0" smtClean="0"/>
              <a:t> </a:t>
            </a:r>
            <a:r>
              <a:rPr lang="en-US" dirty="0" err="1" smtClean="0"/>
              <a:t>trợ</a:t>
            </a:r>
            <a:r>
              <a:rPr lang="en-US" dirty="0" smtClean="0"/>
              <a:t> </a:t>
            </a:r>
            <a:r>
              <a:rPr lang="en-US" dirty="0" err="1" smtClean="0"/>
              <a:t>các</a:t>
            </a:r>
            <a:r>
              <a:rPr lang="en-US" dirty="0" smtClean="0"/>
              <a:t> </a:t>
            </a:r>
            <a:r>
              <a:rPr lang="en-US" dirty="0" err="1" smtClean="0"/>
              <a:t>định</a:t>
            </a:r>
            <a:r>
              <a:rPr lang="en-US" dirty="0" smtClean="0"/>
              <a:t> </a:t>
            </a:r>
            <a:r>
              <a:rPr lang="en-US" dirty="0" err="1" smtClean="0"/>
              <a:t>dạng</a:t>
            </a:r>
            <a:r>
              <a:rPr lang="en-US" dirty="0" smtClean="0"/>
              <a:t>: PNG, JPEG, GIF </a:t>
            </a:r>
            <a:r>
              <a:rPr lang="en-US" dirty="0" err="1" smtClean="0"/>
              <a:t>và</a:t>
            </a:r>
            <a:r>
              <a:rPr lang="en-US" dirty="0" smtClean="0"/>
              <a:t> PDF</a:t>
            </a:r>
            <a:endParaRPr lang="en-US" dirty="0"/>
          </a:p>
        </p:txBody>
      </p:sp>
      <p:sp>
        <p:nvSpPr>
          <p:cNvPr id="4" name="Date Placeholder 3"/>
          <p:cNvSpPr>
            <a:spLocks noGrp="1"/>
          </p:cNvSpPr>
          <p:nvPr>
            <p:ph type="dt" sz="half" idx="10"/>
          </p:nvPr>
        </p:nvSpPr>
        <p:spPr/>
        <p:txBody>
          <a:bodyPr/>
          <a:lstStyle/>
          <a:p>
            <a:fld id="{7512D346-306B-4254-ABEF-3608BE756FC3}"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10</a:t>
            </a:fld>
            <a:endParaRPr lang="en-US"/>
          </a:p>
        </p:txBody>
      </p:sp>
    </p:spTree>
    <p:extLst>
      <p:ext uri="{BB962C8B-B14F-4D97-AF65-F5344CB8AC3E}">
        <p14:creationId xmlns:p14="http://schemas.microsoft.com/office/powerpoint/2010/main" val="289335982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158037" cy="1412875"/>
          </a:xfrm>
        </p:spPr>
        <p:txBody>
          <a:bodyPr>
            <a:noAutofit/>
          </a:bodyPr>
          <a:lstStyle/>
          <a:p>
            <a:pPr algn="ctr"/>
            <a:r>
              <a:rPr lang="en-US" sz="4400" dirty="0" smtClean="0">
                <a:solidFill>
                  <a:schemeClr val="accent5">
                    <a:lumMod val="75000"/>
                  </a:schemeClr>
                </a:solidFill>
              </a:rPr>
              <a:t/>
            </a:r>
            <a:br>
              <a:rPr lang="en-US" sz="4400" dirty="0" smtClean="0">
                <a:solidFill>
                  <a:schemeClr val="accent5">
                    <a:lumMod val="75000"/>
                  </a:schemeClr>
                </a:solidFill>
              </a:rPr>
            </a:br>
            <a:r>
              <a:rPr lang="en-US" sz="4400" dirty="0" smtClean="0">
                <a:solidFill>
                  <a:schemeClr val="accent5">
                    <a:lumMod val="75000"/>
                  </a:schemeClr>
                </a:solidFill>
              </a:rPr>
              <a:t>Page Automation</a:t>
            </a:r>
            <a:br>
              <a:rPr lang="en-US" sz="4400" dirty="0" smtClean="0">
                <a:solidFill>
                  <a:schemeClr val="accent5">
                    <a:lumMod val="75000"/>
                  </a:schemeClr>
                </a:solidFill>
              </a:rPr>
            </a:br>
            <a:endParaRPr lang="en-US" sz="4400" dirty="0">
              <a:solidFill>
                <a:schemeClr val="accent5">
                  <a:lumMod val="75000"/>
                </a:schemeClr>
              </a:solidFill>
            </a:endParaRPr>
          </a:p>
        </p:txBody>
      </p:sp>
      <p:sp>
        <p:nvSpPr>
          <p:cNvPr id="3" name="Content Placeholder 2"/>
          <p:cNvSpPr>
            <a:spLocks noGrp="1"/>
          </p:cNvSpPr>
          <p:nvPr>
            <p:ph idx="1"/>
          </p:nvPr>
        </p:nvSpPr>
        <p:spPr/>
        <p:txBody>
          <a:bodyPr/>
          <a:lstStyle/>
          <a:p>
            <a:r>
              <a:rPr lang="en-US" dirty="0" err="1" smtClean="0"/>
              <a:t>Tải</a:t>
            </a:r>
            <a:r>
              <a:rPr lang="en-US" dirty="0" smtClean="0"/>
              <a:t> </a:t>
            </a:r>
            <a:r>
              <a:rPr lang="en-US" dirty="0" err="1" smtClean="0"/>
              <a:t>và</a:t>
            </a:r>
            <a:r>
              <a:rPr lang="en-US" dirty="0" smtClean="0"/>
              <a:t> </a:t>
            </a:r>
            <a:r>
              <a:rPr lang="en-US" dirty="0" err="1" smtClean="0"/>
              <a:t>thao</a:t>
            </a:r>
            <a:r>
              <a:rPr lang="en-US" dirty="0" smtClean="0"/>
              <a:t> </a:t>
            </a:r>
            <a:r>
              <a:rPr lang="en-US" dirty="0" err="1" smtClean="0"/>
              <a:t>tác</a:t>
            </a:r>
            <a:r>
              <a:rPr lang="en-US" dirty="0" smtClean="0"/>
              <a:t> </a:t>
            </a:r>
            <a:r>
              <a:rPr lang="en-US" dirty="0" err="1" smtClean="0"/>
              <a:t>trên</a:t>
            </a:r>
            <a:r>
              <a:rPr lang="en-US" dirty="0" smtClean="0"/>
              <a:t> </a:t>
            </a:r>
            <a:r>
              <a:rPr lang="en-US" dirty="0" err="1" smtClean="0"/>
              <a:t>một</a:t>
            </a:r>
            <a:r>
              <a:rPr lang="en-US" dirty="0" smtClean="0"/>
              <a:t> </a:t>
            </a:r>
            <a:r>
              <a:rPr lang="en-US" dirty="0" err="1" smtClean="0"/>
              <a:t>trang</a:t>
            </a:r>
            <a:r>
              <a:rPr lang="en-US" dirty="0" smtClean="0"/>
              <a:t> Web </a:t>
            </a:r>
            <a:r>
              <a:rPr lang="en-US" dirty="0" err="1" smtClean="0"/>
              <a:t>bất</a:t>
            </a:r>
            <a:r>
              <a:rPr lang="en-US" dirty="0" smtClean="0"/>
              <a:t> </a:t>
            </a:r>
            <a:r>
              <a:rPr lang="en-US" dirty="0" err="1" smtClean="0"/>
              <a:t>kì</a:t>
            </a:r>
            <a:r>
              <a:rPr lang="en-US" dirty="0" smtClean="0"/>
              <a:t>.</a:t>
            </a:r>
          </a:p>
          <a:p>
            <a:r>
              <a:rPr lang="en-US" dirty="0" err="1" smtClean="0"/>
              <a:t>Lấy</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từ</a:t>
            </a:r>
            <a:r>
              <a:rPr lang="en-US" dirty="0" smtClean="0"/>
              <a:t> DOM</a:t>
            </a:r>
          </a:p>
          <a:p>
            <a:r>
              <a:rPr lang="en-US" dirty="0" err="1" smtClean="0"/>
              <a:t>Thao</a:t>
            </a:r>
            <a:r>
              <a:rPr lang="en-US" dirty="0" smtClean="0"/>
              <a:t> </a:t>
            </a:r>
            <a:r>
              <a:rPr lang="en-US" dirty="0" err="1" smtClean="0"/>
              <a:t>tác</a:t>
            </a:r>
            <a:r>
              <a:rPr lang="en-US" dirty="0" smtClean="0"/>
              <a:t> </a:t>
            </a:r>
            <a:r>
              <a:rPr lang="en-US" dirty="0" err="1" smtClean="0"/>
              <a:t>trên</a:t>
            </a:r>
            <a:r>
              <a:rPr lang="en-US" dirty="0" smtClean="0"/>
              <a:t> </a:t>
            </a:r>
            <a:r>
              <a:rPr lang="en-US" dirty="0" err="1" smtClean="0"/>
              <a:t>JQuery</a:t>
            </a:r>
            <a:endParaRPr lang="en-US" dirty="0" smtClean="0"/>
          </a:p>
        </p:txBody>
      </p:sp>
      <p:sp>
        <p:nvSpPr>
          <p:cNvPr id="4" name="Date Placeholder 3"/>
          <p:cNvSpPr>
            <a:spLocks noGrp="1"/>
          </p:cNvSpPr>
          <p:nvPr>
            <p:ph type="dt" sz="half" idx="10"/>
          </p:nvPr>
        </p:nvSpPr>
        <p:spPr/>
        <p:txBody>
          <a:bodyPr/>
          <a:lstStyle/>
          <a:p>
            <a:fld id="{F98B1E90-909D-464D-8815-090B011AA304}"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11</a:t>
            </a:fld>
            <a:endParaRPr lang="en-US"/>
          </a:p>
        </p:txBody>
      </p:sp>
    </p:spTree>
    <p:extLst>
      <p:ext uri="{BB962C8B-B14F-4D97-AF65-F5344CB8AC3E}">
        <p14:creationId xmlns:p14="http://schemas.microsoft.com/office/powerpoint/2010/main" val="220156381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158037" cy="1412875"/>
          </a:xfrm>
        </p:spPr>
        <p:txBody>
          <a:bodyPr>
            <a:noAutofit/>
          </a:bodyPr>
          <a:lstStyle/>
          <a:p>
            <a:pPr algn="ctr"/>
            <a:r>
              <a:rPr lang="en-US" sz="4400" dirty="0" smtClean="0">
                <a:solidFill>
                  <a:schemeClr val="accent5">
                    <a:lumMod val="75000"/>
                  </a:schemeClr>
                </a:solidFill>
              </a:rPr>
              <a:t/>
            </a:r>
            <a:br>
              <a:rPr lang="en-US" sz="4400" dirty="0" smtClean="0">
                <a:solidFill>
                  <a:schemeClr val="accent5">
                    <a:lumMod val="75000"/>
                  </a:schemeClr>
                </a:solidFill>
              </a:rPr>
            </a:br>
            <a:r>
              <a:rPr lang="en-US" sz="4400" dirty="0" smtClean="0">
                <a:solidFill>
                  <a:schemeClr val="accent5">
                    <a:lumMod val="75000"/>
                  </a:schemeClr>
                </a:solidFill>
              </a:rPr>
              <a:t>Network Monitoring</a:t>
            </a:r>
            <a:br>
              <a:rPr lang="en-US" sz="4400" dirty="0" smtClean="0">
                <a:solidFill>
                  <a:schemeClr val="accent5">
                    <a:lumMod val="75000"/>
                  </a:schemeClr>
                </a:solidFill>
              </a:rPr>
            </a:br>
            <a:endParaRPr lang="en-US" sz="4400" dirty="0">
              <a:solidFill>
                <a:schemeClr val="accent5">
                  <a:lumMod val="75000"/>
                </a:schemeClr>
              </a:solidFill>
            </a:endParaRPr>
          </a:p>
        </p:txBody>
      </p:sp>
      <p:sp>
        <p:nvSpPr>
          <p:cNvPr id="3" name="Content Placeholder 2"/>
          <p:cNvSpPr>
            <a:spLocks noGrp="1"/>
          </p:cNvSpPr>
          <p:nvPr>
            <p:ph idx="1"/>
          </p:nvPr>
        </p:nvSpPr>
        <p:spPr/>
        <p:txBody>
          <a:bodyPr/>
          <a:lstStyle/>
          <a:p>
            <a:r>
              <a:rPr lang="en-US" dirty="0" err="1" smtClean="0"/>
              <a:t>Giám</a:t>
            </a:r>
            <a:r>
              <a:rPr lang="en-US" dirty="0" smtClean="0"/>
              <a:t> </a:t>
            </a:r>
            <a:r>
              <a:rPr lang="en-US" dirty="0" err="1" smtClean="0"/>
              <a:t>sát</a:t>
            </a:r>
            <a:r>
              <a:rPr lang="en-US" dirty="0" smtClean="0"/>
              <a:t> </a:t>
            </a:r>
            <a:r>
              <a:rPr lang="en-US" dirty="0" err="1" smtClean="0"/>
              <a:t>mạng</a:t>
            </a:r>
            <a:r>
              <a:rPr lang="en-US" dirty="0" smtClean="0"/>
              <a:t> </a:t>
            </a:r>
            <a:r>
              <a:rPr lang="en-US" dirty="0" err="1" smtClean="0"/>
              <a:t>lưới</a:t>
            </a:r>
            <a:r>
              <a:rPr lang="en-US" dirty="0" smtClean="0"/>
              <a:t> </a:t>
            </a:r>
            <a:r>
              <a:rPr lang="en-US" dirty="0" err="1" smtClean="0"/>
              <a:t>mạng</a:t>
            </a:r>
            <a:r>
              <a:rPr lang="en-US" dirty="0" smtClean="0"/>
              <a:t>:</a:t>
            </a:r>
          </a:p>
          <a:p>
            <a:pPr lvl="1"/>
            <a:r>
              <a:rPr lang="en-US" dirty="0" err="1" smtClean="0"/>
              <a:t>Hành</a:t>
            </a:r>
            <a:r>
              <a:rPr lang="en-US" dirty="0" smtClean="0"/>
              <a:t> vi </a:t>
            </a:r>
            <a:r>
              <a:rPr lang="en-US" dirty="0" err="1" smtClean="0"/>
              <a:t>trên</a:t>
            </a:r>
            <a:r>
              <a:rPr lang="en-US" dirty="0" smtClean="0"/>
              <a:t> </a:t>
            </a:r>
            <a:r>
              <a:rPr lang="en-US" dirty="0" err="1" smtClean="0"/>
              <a:t>mạng</a:t>
            </a:r>
            <a:endParaRPr lang="en-US" dirty="0" smtClean="0"/>
          </a:p>
          <a:p>
            <a:pPr lvl="1"/>
            <a:r>
              <a:rPr lang="en-US" dirty="0" err="1" smtClean="0"/>
              <a:t>Hiệu</a:t>
            </a:r>
            <a:r>
              <a:rPr lang="en-US" dirty="0" smtClean="0"/>
              <a:t> </a:t>
            </a:r>
            <a:r>
              <a:rPr lang="en-US" dirty="0" err="1" smtClean="0"/>
              <a:t>suất</a:t>
            </a:r>
            <a:r>
              <a:rPr lang="en-US" dirty="0" smtClean="0"/>
              <a:t> </a:t>
            </a:r>
            <a:r>
              <a:rPr lang="en-US" dirty="0" err="1" smtClean="0"/>
              <a:t>đường</a:t>
            </a:r>
            <a:r>
              <a:rPr lang="en-US" dirty="0" smtClean="0"/>
              <a:t> </a:t>
            </a:r>
            <a:r>
              <a:rPr lang="en-US" dirty="0" err="1" smtClean="0"/>
              <a:t>truyền</a:t>
            </a:r>
            <a:endParaRPr lang="en-US" dirty="0" smtClean="0"/>
          </a:p>
          <a:p>
            <a:pPr lvl="1"/>
            <a:r>
              <a:rPr lang="en-US" dirty="0" err="1" smtClean="0"/>
              <a:t>Các</a:t>
            </a:r>
            <a:r>
              <a:rPr lang="en-US" dirty="0" smtClean="0"/>
              <a:t> </a:t>
            </a:r>
            <a:r>
              <a:rPr lang="en-US" dirty="0" err="1" smtClean="0"/>
              <a:t>dự</a:t>
            </a:r>
            <a:r>
              <a:rPr lang="en-US" dirty="0" smtClean="0"/>
              <a:t> </a:t>
            </a:r>
            <a:r>
              <a:rPr lang="en-US" dirty="0" err="1" smtClean="0"/>
              <a:t>án</a:t>
            </a:r>
            <a:r>
              <a:rPr lang="en-US" dirty="0" smtClean="0"/>
              <a:t>:</a:t>
            </a:r>
            <a:endParaRPr lang="en-US" dirty="0"/>
          </a:p>
          <a:p>
            <a:pPr lvl="2"/>
            <a:r>
              <a:rPr lang="en-US" dirty="0" smtClean="0"/>
              <a:t>Netsniff.js:  </a:t>
            </a:r>
            <a:r>
              <a:rPr lang="en-US" dirty="0" err="1" smtClean="0"/>
              <a:t>Xem</a:t>
            </a:r>
            <a:r>
              <a:rPr lang="en-US" dirty="0" smtClean="0"/>
              <a:t> </a:t>
            </a:r>
            <a:r>
              <a:rPr lang="en-US" dirty="0" err="1" smtClean="0"/>
              <a:t>lưu</a:t>
            </a:r>
            <a:r>
              <a:rPr lang="en-US" dirty="0" smtClean="0"/>
              <a:t> </a:t>
            </a:r>
            <a:r>
              <a:rPr lang="en-US" dirty="0" err="1" smtClean="0"/>
              <a:t>lượng</a:t>
            </a:r>
            <a:r>
              <a:rPr lang="en-US" dirty="0" smtClean="0"/>
              <a:t> </a:t>
            </a:r>
            <a:r>
              <a:rPr lang="en-US" dirty="0" err="1" smtClean="0"/>
              <a:t>mạng</a:t>
            </a:r>
            <a:r>
              <a:rPr lang="en-US" dirty="0" smtClean="0"/>
              <a:t> </a:t>
            </a:r>
            <a:r>
              <a:rPr lang="en-US" dirty="0" err="1" smtClean="0"/>
              <a:t>dưới</a:t>
            </a:r>
            <a:r>
              <a:rPr lang="en-US" dirty="0" smtClean="0"/>
              <a:t> </a:t>
            </a:r>
            <a:r>
              <a:rPr lang="en-US" dirty="0" err="1" smtClean="0"/>
              <a:t>dạng</a:t>
            </a:r>
            <a:r>
              <a:rPr lang="en-US" dirty="0" smtClean="0"/>
              <a:t> </a:t>
            </a:r>
            <a:r>
              <a:rPr lang="en-US" dirty="0" err="1" smtClean="0"/>
              <a:t>thác</a:t>
            </a:r>
            <a:r>
              <a:rPr lang="en-US" dirty="0" smtClean="0"/>
              <a:t> </a:t>
            </a:r>
            <a:r>
              <a:rPr lang="en-US" dirty="0" err="1" smtClean="0"/>
              <a:t>nước</a:t>
            </a:r>
            <a:r>
              <a:rPr lang="en-US" dirty="0"/>
              <a:t> </a:t>
            </a:r>
            <a:r>
              <a:rPr lang="en-US" dirty="0" smtClean="0"/>
              <a:t>(HAR format). </a:t>
            </a:r>
          </a:p>
          <a:p>
            <a:pPr lvl="2"/>
            <a:r>
              <a:rPr lang="en-US" dirty="0" smtClean="0"/>
              <a:t>Confess.js: </a:t>
            </a:r>
            <a:r>
              <a:rPr lang="en-US" dirty="0" err="1" smtClean="0"/>
              <a:t>Phân</a:t>
            </a:r>
            <a:r>
              <a:rPr lang="en-US" dirty="0" smtClean="0"/>
              <a:t> </a:t>
            </a:r>
            <a:r>
              <a:rPr lang="en-US" dirty="0" err="1" smtClean="0"/>
              <a:t>tich</a:t>
            </a:r>
            <a:r>
              <a:rPr lang="en-US" dirty="0" smtClean="0"/>
              <a:t> chi </a:t>
            </a:r>
            <a:r>
              <a:rPr lang="en-US" dirty="0" err="1" smtClean="0"/>
              <a:t>tiết</a:t>
            </a:r>
            <a:r>
              <a:rPr lang="en-US" dirty="0" smtClean="0"/>
              <a:t> </a:t>
            </a:r>
            <a:r>
              <a:rPr lang="en-US" dirty="0" err="1" smtClean="0"/>
              <a:t>hiệu</a:t>
            </a:r>
            <a:r>
              <a:rPr lang="en-US" dirty="0" smtClean="0"/>
              <a:t> </a:t>
            </a:r>
            <a:r>
              <a:rPr lang="en-US" dirty="0" err="1" smtClean="0"/>
              <a:t>suất</a:t>
            </a:r>
            <a:r>
              <a:rPr lang="en-US" dirty="0" smtClean="0"/>
              <a:t> </a:t>
            </a:r>
            <a:r>
              <a:rPr lang="en-US" dirty="0" err="1" smtClean="0"/>
              <a:t>đường</a:t>
            </a:r>
            <a:r>
              <a:rPr lang="en-US" dirty="0" smtClean="0"/>
              <a:t> </a:t>
            </a:r>
            <a:r>
              <a:rPr lang="en-US" dirty="0" err="1" smtClean="0"/>
              <a:t>truyền</a:t>
            </a:r>
            <a:r>
              <a:rPr lang="en-US" dirty="0" smtClean="0"/>
              <a:t>.</a:t>
            </a:r>
          </a:p>
        </p:txBody>
      </p:sp>
      <p:sp>
        <p:nvSpPr>
          <p:cNvPr id="4" name="Date Placeholder 3"/>
          <p:cNvSpPr>
            <a:spLocks noGrp="1"/>
          </p:cNvSpPr>
          <p:nvPr>
            <p:ph type="dt" sz="half" idx="10"/>
          </p:nvPr>
        </p:nvSpPr>
        <p:spPr/>
        <p:txBody>
          <a:bodyPr/>
          <a:lstStyle/>
          <a:p>
            <a:fld id="{6558C907-7653-49ED-958A-977DA1676E1E}"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12</a:t>
            </a:fld>
            <a:endParaRPr lang="en-US"/>
          </a:p>
        </p:txBody>
      </p:sp>
    </p:spTree>
    <p:extLst>
      <p:ext uri="{BB962C8B-B14F-4D97-AF65-F5344CB8AC3E}">
        <p14:creationId xmlns:p14="http://schemas.microsoft.com/office/powerpoint/2010/main" val="126730370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54917"/>
          </a:xfrm>
        </p:spPr>
        <p:txBody>
          <a:bodyPr/>
          <a:lstStyle/>
          <a:p>
            <a:pPr algn="ctr"/>
            <a:r>
              <a:rPr lang="en-US" sz="5400" dirty="0" err="1" smtClean="0">
                <a:solidFill>
                  <a:schemeClr val="accent5">
                    <a:lumMod val="75000"/>
                  </a:schemeClr>
                </a:solidFill>
              </a:rPr>
              <a:t>PhantomJS</a:t>
            </a:r>
            <a:endParaRPr lang="en-US" sz="5400" dirty="0">
              <a:solidFill>
                <a:schemeClr val="accent5">
                  <a:lumMod val="75000"/>
                </a:schemeClr>
              </a:solidFill>
            </a:endParaRPr>
          </a:p>
        </p:txBody>
      </p:sp>
      <p:sp>
        <p:nvSpPr>
          <p:cNvPr id="3" name="Content Placeholder 2"/>
          <p:cNvSpPr>
            <a:spLocks noGrp="1"/>
          </p:cNvSpPr>
          <p:nvPr>
            <p:ph idx="1"/>
          </p:nvPr>
        </p:nvSpPr>
        <p:spPr/>
        <p:txBody>
          <a:bodyPr/>
          <a:lstStyle/>
          <a:p>
            <a:r>
              <a:rPr lang="en-US" dirty="0" err="1" smtClean="0"/>
              <a:t>Khái</a:t>
            </a:r>
            <a:r>
              <a:rPr lang="en-US" dirty="0" smtClean="0"/>
              <a:t> </a:t>
            </a:r>
            <a:r>
              <a:rPr lang="en-US" dirty="0" err="1" smtClean="0"/>
              <a:t>niệm</a:t>
            </a:r>
            <a:endParaRPr lang="en-US" dirty="0" smtClean="0"/>
          </a:p>
          <a:p>
            <a:r>
              <a:rPr lang="en-US" dirty="0" err="1" smtClean="0"/>
              <a:t>Chức</a:t>
            </a:r>
            <a:r>
              <a:rPr lang="en-US" dirty="0" smtClean="0"/>
              <a:t> </a:t>
            </a:r>
            <a:r>
              <a:rPr lang="en-US" dirty="0" err="1" smtClean="0"/>
              <a:t>năng</a:t>
            </a:r>
            <a:endParaRPr lang="en-US" dirty="0"/>
          </a:p>
          <a:p>
            <a:r>
              <a:rPr lang="en-US" sz="3600" b="1" dirty="0" smtClean="0"/>
              <a:t>So </a:t>
            </a:r>
            <a:r>
              <a:rPr lang="en-US" sz="3600" b="1" dirty="0" err="1" smtClean="0"/>
              <a:t>sánh</a:t>
            </a:r>
            <a:endParaRPr lang="en-US" sz="3600" b="1" dirty="0" smtClean="0"/>
          </a:p>
          <a:p>
            <a:r>
              <a:rPr lang="en-US" dirty="0" err="1" smtClean="0"/>
              <a:t>Bắt</a:t>
            </a:r>
            <a:r>
              <a:rPr lang="en-US" dirty="0" smtClean="0"/>
              <a:t> </a:t>
            </a:r>
            <a:r>
              <a:rPr lang="en-US" dirty="0" err="1" smtClean="0"/>
              <a:t>đầu</a:t>
            </a:r>
            <a:endParaRPr lang="en-US" dirty="0" smtClean="0"/>
          </a:p>
          <a:p>
            <a:r>
              <a:rPr lang="en-US" dirty="0" err="1" smtClean="0"/>
              <a:t>Hướng</a:t>
            </a:r>
            <a:r>
              <a:rPr lang="en-US" dirty="0" smtClean="0"/>
              <a:t> </a:t>
            </a:r>
            <a:r>
              <a:rPr lang="en-US" err="1" smtClean="0"/>
              <a:t>phát</a:t>
            </a:r>
            <a:r>
              <a:rPr lang="en-US" smtClean="0"/>
              <a:t> </a:t>
            </a:r>
            <a:r>
              <a:rPr lang="en-US" smtClean="0"/>
              <a:t>triển</a:t>
            </a:r>
          </a:p>
          <a:p>
            <a:r>
              <a:rPr lang="en-US"/>
              <a:t>Hệ thống xử lý </a:t>
            </a:r>
            <a:r>
              <a:rPr lang="en-US"/>
              <a:t>tiến </a:t>
            </a:r>
            <a:r>
              <a:rPr lang="en-US" smtClean="0"/>
              <a:t>trình</a:t>
            </a:r>
            <a:endParaRPr lang="en-US" smtClean="0"/>
          </a:p>
          <a:p>
            <a:r>
              <a:rPr lang="en-US" smtClean="0"/>
              <a:t>Ứng dụng thực tế</a:t>
            </a:r>
            <a:endParaRPr lang="en-US" dirty="0" smtClean="0"/>
          </a:p>
        </p:txBody>
      </p:sp>
      <p:sp>
        <p:nvSpPr>
          <p:cNvPr id="4" name="Date Placeholder 3"/>
          <p:cNvSpPr>
            <a:spLocks noGrp="1"/>
          </p:cNvSpPr>
          <p:nvPr>
            <p:ph type="dt" sz="half" idx="10"/>
          </p:nvPr>
        </p:nvSpPr>
        <p:spPr/>
        <p:txBody>
          <a:bodyPr/>
          <a:lstStyle/>
          <a:p>
            <a:fld id="{187C0678-763F-467B-8900-CFFDA1BF02EF}"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13</a:t>
            </a:fld>
            <a:endParaRPr lang="en-US"/>
          </a:p>
        </p:txBody>
      </p:sp>
    </p:spTree>
    <p:extLst>
      <p:ext uri="{BB962C8B-B14F-4D97-AF65-F5344CB8AC3E}">
        <p14:creationId xmlns:p14="http://schemas.microsoft.com/office/powerpoint/2010/main" val="393611659"/>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158037" cy="1031875"/>
          </a:xfrm>
        </p:spPr>
        <p:txBody>
          <a:bodyPr/>
          <a:lstStyle/>
          <a:p>
            <a:pPr algn="ctr"/>
            <a:r>
              <a:rPr lang="en-US" sz="4400" dirty="0" err="1" smtClean="0">
                <a:solidFill>
                  <a:schemeClr val="accent5">
                    <a:lumMod val="75000"/>
                  </a:schemeClr>
                </a:solidFill>
              </a:rPr>
              <a:t>NodeJS</a:t>
            </a:r>
            <a:r>
              <a:rPr lang="en-US" sz="4400" dirty="0" smtClean="0">
                <a:solidFill>
                  <a:schemeClr val="accent5">
                    <a:lumMod val="75000"/>
                  </a:schemeClr>
                </a:solidFill>
              </a:rPr>
              <a:t> </a:t>
            </a:r>
            <a:r>
              <a:rPr lang="en-US" sz="4400" dirty="0" err="1" smtClean="0">
                <a:solidFill>
                  <a:schemeClr val="accent5">
                    <a:lumMod val="75000"/>
                  </a:schemeClr>
                </a:solidFill>
              </a:rPr>
              <a:t>vs</a:t>
            </a:r>
            <a:r>
              <a:rPr lang="en-US" sz="4400" dirty="0" smtClean="0">
                <a:solidFill>
                  <a:schemeClr val="accent5">
                    <a:lumMod val="75000"/>
                  </a:schemeClr>
                </a:solidFill>
              </a:rPr>
              <a:t> </a:t>
            </a:r>
            <a:r>
              <a:rPr lang="en-US" sz="4400" dirty="0" err="1" smtClean="0">
                <a:solidFill>
                  <a:schemeClr val="accent5">
                    <a:lumMod val="75000"/>
                  </a:schemeClr>
                </a:solidFill>
              </a:rPr>
              <a:t>PhantomJS</a:t>
            </a:r>
            <a:endParaRPr lang="en-US" sz="4400" dirty="0">
              <a:solidFill>
                <a:schemeClr val="accent5">
                  <a:lumMod val="75000"/>
                </a:schemeClr>
              </a:solidFill>
            </a:endParaRPr>
          </a:p>
        </p:txBody>
      </p:sp>
      <p:sp>
        <p:nvSpPr>
          <p:cNvPr id="3" name="Content Placeholder 2"/>
          <p:cNvSpPr>
            <a:spLocks noGrp="1"/>
          </p:cNvSpPr>
          <p:nvPr>
            <p:ph idx="1"/>
          </p:nvPr>
        </p:nvSpPr>
        <p:spPr/>
        <p:txBody>
          <a:bodyPr>
            <a:normAutofit fontScale="77500" lnSpcReduction="20000"/>
          </a:bodyPr>
          <a:lstStyle/>
          <a:p>
            <a:pPr algn="just"/>
            <a:r>
              <a:rPr lang="en-US" dirty="0" err="1" smtClean="0"/>
              <a:t>NodeJS</a:t>
            </a:r>
            <a:r>
              <a:rPr lang="en-US" dirty="0" smtClean="0"/>
              <a:t>?</a:t>
            </a:r>
          </a:p>
          <a:p>
            <a:pPr algn="just"/>
            <a:r>
              <a:rPr lang="en-US" dirty="0" err="1" smtClean="0"/>
              <a:t>Tại</a:t>
            </a:r>
            <a:r>
              <a:rPr lang="en-US" dirty="0" smtClean="0"/>
              <a:t> </a:t>
            </a:r>
            <a:r>
              <a:rPr lang="en-US" dirty="0" err="1" smtClean="0"/>
              <a:t>sao</a:t>
            </a:r>
            <a:r>
              <a:rPr lang="en-US" dirty="0" smtClean="0"/>
              <a:t> </a:t>
            </a:r>
            <a:r>
              <a:rPr lang="en-US" dirty="0" err="1" smtClean="0"/>
              <a:t>không</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PhantomJS</a:t>
            </a:r>
            <a:r>
              <a:rPr lang="en-US" dirty="0" smtClean="0"/>
              <a:t> </a:t>
            </a:r>
            <a:r>
              <a:rPr lang="en-US" dirty="0" err="1" smtClean="0"/>
              <a:t>thành</a:t>
            </a:r>
            <a:r>
              <a:rPr lang="en-US" dirty="0" smtClean="0"/>
              <a:t> </a:t>
            </a:r>
            <a:r>
              <a:rPr lang="en-US" dirty="0" err="1" smtClean="0"/>
              <a:t>một</a:t>
            </a:r>
            <a:r>
              <a:rPr lang="en-US" dirty="0" smtClean="0"/>
              <a:t> module </a:t>
            </a:r>
            <a:r>
              <a:rPr lang="en-US" dirty="0" err="1" smtClean="0"/>
              <a:t>của</a:t>
            </a:r>
            <a:r>
              <a:rPr lang="en-US" dirty="0" smtClean="0"/>
              <a:t> </a:t>
            </a:r>
            <a:r>
              <a:rPr lang="en-US" dirty="0" err="1" smtClean="0"/>
              <a:t>NodeJS</a:t>
            </a:r>
            <a:r>
              <a:rPr lang="en-US" dirty="0" smtClean="0"/>
              <a:t>?</a:t>
            </a:r>
          </a:p>
          <a:p>
            <a:pPr algn="just"/>
            <a:r>
              <a:rPr lang="en-US" dirty="0" err="1" smtClean="0"/>
              <a:t>Trả</a:t>
            </a:r>
            <a:r>
              <a:rPr lang="en-US" dirty="0" smtClean="0"/>
              <a:t> </a:t>
            </a:r>
            <a:r>
              <a:rPr lang="en-US" dirty="0" err="1" smtClean="0"/>
              <a:t>lời</a:t>
            </a:r>
            <a:r>
              <a:rPr lang="en-US" dirty="0" smtClean="0"/>
              <a:t>:</a:t>
            </a:r>
          </a:p>
          <a:p>
            <a:pPr lvl="1" algn="just"/>
            <a:r>
              <a:rPr lang="en-US" dirty="0" err="1" smtClean="0"/>
              <a:t>Các</a:t>
            </a:r>
            <a:r>
              <a:rPr lang="en-US" dirty="0" smtClean="0"/>
              <a:t> module </a:t>
            </a:r>
            <a:r>
              <a:rPr lang="en-US" dirty="0" err="1" smtClean="0"/>
              <a:t>của</a:t>
            </a:r>
            <a:r>
              <a:rPr lang="en-US" dirty="0" smtClean="0"/>
              <a:t> Node: </a:t>
            </a:r>
            <a:r>
              <a:rPr lang="en-US" dirty="0"/>
              <a:t>Module </a:t>
            </a:r>
            <a:r>
              <a:rPr lang="en-US" dirty="0" smtClean="0"/>
              <a:t>Events, </a:t>
            </a:r>
            <a:r>
              <a:rPr lang="en-US" dirty="0"/>
              <a:t>Module </a:t>
            </a:r>
            <a:r>
              <a:rPr lang="en-US" dirty="0" smtClean="0"/>
              <a:t>Stream, </a:t>
            </a:r>
            <a:r>
              <a:rPr lang="en-US" dirty="0"/>
              <a:t>Module </a:t>
            </a:r>
            <a:r>
              <a:rPr lang="en-US" dirty="0" smtClean="0"/>
              <a:t>Cluster, </a:t>
            </a:r>
            <a:r>
              <a:rPr lang="en-US" dirty="0"/>
              <a:t>Module </a:t>
            </a:r>
            <a:r>
              <a:rPr lang="en-US" dirty="0" smtClean="0"/>
              <a:t>Net.</a:t>
            </a:r>
          </a:p>
          <a:p>
            <a:pPr lvl="1" algn="just"/>
            <a:r>
              <a:rPr lang="en-US" dirty="0" err="1" smtClean="0"/>
              <a:t>NodeJS</a:t>
            </a:r>
            <a:r>
              <a:rPr lang="en-US" dirty="0" smtClean="0"/>
              <a:t> </a:t>
            </a:r>
            <a:r>
              <a:rPr lang="en-US" dirty="0" err="1" smtClean="0"/>
              <a:t>không</a:t>
            </a:r>
            <a:r>
              <a:rPr lang="en-US" dirty="0" smtClean="0"/>
              <a:t> </a:t>
            </a:r>
            <a:r>
              <a:rPr lang="en-US" dirty="0" err="1" smtClean="0"/>
              <a:t>hỗ</a:t>
            </a:r>
            <a:r>
              <a:rPr lang="en-US" dirty="0" smtClean="0"/>
              <a:t> </a:t>
            </a:r>
            <a:r>
              <a:rPr lang="en-US" dirty="0" err="1" smtClean="0"/>
              <a:t>trợ</a:t>
            </a:r>
            <a:r>
              <a:rPr lang="en-US" dirty="0" smtClean="0"/>
              <a:t> </a:t>
            </a:r>
            <a:r>
              <a:rPr lang="en-US" dirty="0" err="1" smtClean="0"/>
              <a:t>được</a:t>
            </a:r>
            <a:r>
              <a:rPr lang="en-US" dirty="0" smtClean="0"/>
              <a:t> </a:t>
            </a:r>
            <a:r>
              <a:rPr lang="en-US" dirty="0" err="1" smtClean="0"/>
              <a:t>những</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cần</a:t>
            </a:r>
            <a:r>
              <a:rPr lang="en-US" dirty="0" smtClean="0"/>
              <a:t> </a:t>
            </a:r>
            <a:r>
              <a:rPr lang="en-US" dirty="0" err="1" smtClean="0"/>
              <a:t>thiết</a:t>
            </a:r>
            <a:r>
              <a:rPr lang="en-US" dirty="0" smtClean="0"/>
              <a:t> </a:t>
            </a:r>
            <a:r>
              <a:rPr lang="en-US" dirty="0" err="1" smtClean="0"/>
              <a:t>khi</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PhantomJS</a:t>
            </a:r>
            <a:r>
              <a:rPr lang="en-US" dirty="0" smtClean="0"/>
              <a:t>.</a:t>
            </a:r>
          </a:p>
          <a:p>
            <a:pPr lvl="1" algn="just"/>
            <a:r>
              <a:rPr lang="en-US" dirty="0" err="1" smtClean="0"/>
              <a:t>Để</a:t>
            </a:r>
            <a:r>
              <a:rPr lang="en-US" dirty="0" smtClean="0"/>
              <a:t> </a:t>
            </a:r>
            <a:r>
              <a:rPr lang="en-US" dirty="0" err="1" smtClean="0"/>
              <a:t>chạy</a:t>
            </a:r>
            <a:r>
              <a:rPr lang="en-US" dirty="0" smtClean="0"/>
              <a:t> </a:t>
            </a:r>
            <a:r>
              <a:rPr lang="en-US" dirty="0" err="1" smtClean="0"/>
              <a:t>được</a:t>
            </a:r>
            <a:r>
              <a:rPr lang="en-US" dirty="0" smtClean="0"/>
              <a:t> module </a:t>
            </a:r>
            <a:r>
              <a:rPr lang="en-US" dirty="0" err="1" smtClean="0"/>
              <a:t>trong</a:t>
            </a:r>
            <a:r>
              <a:rPr lang="en-US" dirty="0" smtClean="0"/>
              <a:t> Node </a:t>
            </a:r>
            <a:r>
              <a:rPr lang="en-US" dirty="0" err="1" smtClean="0"/>
              <a:t>thì</a:t>
            </a:r>
            <a:r>
              <a:rPr lang="en-US" dirty="0" smtClean="0"/>
              <a:t> module </a:t>
            </a:r>
            <a:r>
              <a:rPr lang="en-US" dirty="0" err="1" smtClean="0"/>
              <a:t>đó</a:t>
            </a:r>
            <a:r>
              <a:rPr lang="en-US" dirty="0" smtClean="0"/>
              <a:t> </a:t>
            </a:r>
            <a:r>
              <a:rPr lang="en-US" dirty="0" err="1" smtClean="0"/>
              <a:t>sẽ</a:t>
            </a:r>
            <a:r>
              <a:rPr lang="en-US" dirty="0" smtClean="0"/>
              <a:t> </a:t>
            </a:r>
            <a:r>
              <a:rPr lang="en-US" dirty="0" err="1" smtClean="0"/>
              <a:t>phải</a:t>
            </a:r>
            <a:r>
              <a:rPr lang="en-US" dirty="0" smtClean="0"/>
              <a:t> </a:t>
            </a:r>
            <a:r>
              <a:rPr lang="en-US" dirty="0" err="1" smtClean="0"/>
              <a:t>được</a:t>
            </a:r>
            <a:r>
              <a:rPr lang="en-US" dirty="0" smtClean="0"/>
              <a:t> </a:t>
            </a:r>
            <a:r>
              <a:rPr lang="en-US" dirty="0" err="1" smtClean="0"/>
              <a:t>nạp</a:t>
            </a:r>
            <a:r>
              <a:rPr lang="en-US" dirty="0" smtClean="0"/>
              <a:t> </a:t>
            </a:r>
            <a:r>
              <a:rPr lang="en-US" dirty="0" err="1" smtClean="0"/>
              <a:t>vào</a:t>
            </a:r>
            <a:r>
              <a:rPr lang="en-US" dirty="0" smtClean="0"/>
              <a:t> “server Node”. </a:t>
            </a:r>
            <a:r>
              <a:rPr lang="en-US" dirty="0" err="1" smtClean="0"/>
              <a:t>Trong</a:t>
            </a:r>
            <a:r>
              <a:rPr lang="en-US" dirty="0" smtClean="0"/>
              <a:t> </a:t>
            </a:r>
            <a:r>
              <a:rPr lang="en-US" dirty="0" err="1" smtClean="0"/>
              <a:t>khi</a:t>
            </a:r>
            <a:r>
              <a:rPr lang="en-US" dirty="0" smtClean="0"/>
              <a:t> </a:t>
            </a:r>
            <a:r>
              <a:rPr lang="en-US" dirty="0" err="1" smtClean="0"/>
              <a:t>đó</a:t>
            </a:r>
            <a:r>
              <a:rPr lang="en-US" dirty="0" smtClean="0"/>
              <a:t>, </a:t>
            </a:r>
            <a:r>
              <a:rPr lang="en-US" dirty="0" err="1" smtClean="0"/>
              <a:t>PhantomJS</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có</a:t>
            </a:r>
            <a:r>
              <a:rPr lang="en-US" dirty="0" smtClean="0"/>
              <a:t> </a:t>
            </a:r>
            <a:r>
              <a:rPr lang="en-US" dirty="0" err="1" smtClean="0"/>
              <a:t>quyền</a:t>
            </a:r>
            <a:r>
              <a:rPr lang="en-US" dirty="0" smtClean="0"/>
              <a:t> </a:t>
            </a:r>
            <a:r>
              <a:rPr lang="en-US" dirty="0" err="1" smtClean="0"/>
              <a:t>kiểm</a:t>
            </a:r>
            <a:r>
              <a:rPr lang="en-US" dirty="0" smtClean="0"/>
              <a:t> </a:t>
            </a:r>
            <a:r>
              <a:rPr lang="en-US" dirty="0" err="1" smtClean="0"/>
              <a:t>soát</a:t>
            </a:r>
            <a:r>
              <a:rPr lang="en-US" dirty="0" smtClean="0"/>
              <a:t> </a:t>
            </a:r>
            <a:r>
              <a:rPr lang="en-US" dirty="0" err="1" smtClean="0"/>
              <a:t>mọi</a:t>
            </a:r>
            <a:r>
              <a:rPr lang="en-US" dirty="0" smtClean="0"/>
              <a:t> </a:t>
            </a:r>
            <a:r>
              <a:rPr lang="en-US" dirty="0" err="1" smtClean="0"/>
              <a:t>thứ</a:t>
            </a:r>
            <a:r>
              <a:rPr lang="en-US" dirty="0" smtClean="0"/>
              <a:t>: </a:t>
            </a:r>
            <a:r>
              <a:rPr lang="en-US" dirty="0" err="1" smtClean="0"/>
              <a:t>vòng</a:t>
            </a:r>
            <a:r>
              <a:rPr lang="en-US" dirty="0" smtClean="0"/>
              <a:t> </a:t>
            </a:r>
            <a:r>
              <a:rPr lang="en-US" dirty="0" err="1" smtClean="0"/>
              <a:t>lặp</a:t>
            </a:r>
            <a:r>
              <a:rPr lang="en-US" dirty="0" smtClean="0"/>
              <a:t> </a:t>
            </a:r>
            <a:r>
              <a:rPr lang="en-US" dirty="0" err="1" smtClean="0"/>
              <a:t>sự</a:t>
            </a:r>
            <a:r>
              <a:rPr lang="en-US" dirty="0" smtClean="0"/>
              <a:t> </a:t>
            </a:r>
            <a:r>
              <a:rPr lang="en-US" dirty="0" err="1" smtClean="0"/>
              <a:t>kiên</a:t>
            </a:r>
            <a:r>
              <a:rPr lang="en-US" dirty="0" smtClean="0"/>
              <a:t>, </a:t>
            </a:r>
            <a:r>
              <a:rPr lang="en-US" dirty="0" err="1" smtClean="0"/>
              <a:t>lưu</a:t>
            </a:r>
            <a:r>
              <a:rPr lang="en-US" dirty="0" smtClean="0"/>
              <a:t> </a:t>
            </a:r>
            <a:r>
              <a:rPr lang="en-US" dirty="0" err="1" smtClean="0"/>
              <a:t>lượng</a:t>
            </a:r>
            <a:r>
              <a:rPr lang="en-US" dirty="0" smtClean="0"/>
              <a:t> </a:t>
            </a:r>
            <a:r>
              <a:rPr lang="en-US" dirty="0" err="1" smtClean="0"/>
              <a:t>mạng</a:t>
            </a:r>
            <a:r>
              <a:rPr lang="en-US" dirty="0" smtClean="0"/>
              <a:t> </a:t>
            </a:r>
            <a:r>
              <a:rPr lang="en-US" dirty="0" err="1" smtClean="0"/>
              <a:t>và</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tự</a:t>
            </a:r>
            <a:r>
              <a:rPr lang="en-US" dirty="0" smtClean="0"/>
              <a:t> </a:t>
            </a:r>
            <a:r>
              <a:rPr lang="en-US" dirty="0" err="1" smtClean="0"/>
              <a:t>biên</a:t>
            </a:r>
            <a:r>
              <a:rPr lang="en-US" dirty="0" smtClean="0"/>
              <a:t> </a:t>
            </a:r>
            <a:r>
              <a:rPr lang="en-US" dirty="0" err="1" smtClean="0"/>
              <a:t>dịch</a:t>
            </a:r>
            <a:r>
              <a:rPr lang="en-US" dirty="0" smtClean="0"/>
              <a:t> </a:t>
            </a:r>
            <a:r>
              <a:rPr lang="en-US" dirty="0" err="1" smtClean="0"/>
              <a:t>mã</a:t>
            </a:r>
            <a:r>
              <a:rPr lang="en-US" dirty="0" smtClean="0"/>
              <a:t> JavaScript</a:t>
            </a:r>
            <a:endParaRPr lang="en-US" dirty="0"/>
          </a:p>
        </p:txBody>
      </p:sp>
      <p:sp>
        <p:nvSpPr>
          <p:cNvPr id="4" name="Date Placeholder 3"/>
          <p:cNvSpPr>
            <a:spLocks noGrp="1"/>
          </p:cNvSpPr>
          <p:nvPr>
            <p:ph type="dt" sz="half" idx="10"/>
          </p:nvPr>
        </p:nvSpPr>
        <p:spPr/>
        <p:txBody>
          <a:bodyPr/>
          <a:lstStyle/>
          <a:p>
            <a:fld id="{4A0D3021-965B-4EEE-8243-9F8DDDF9BC32}"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14</a:t>
            </a:fld>
            <a:endParaRPr lang="en-US"/>
          </a:p>
        </p:txBody>
      </p:sp>
    </p:spTree>
    <p:extLst>
      <p:ext uri="{BB962C8B-B14F-4D97-AF65-F5344CB8AC3E}">
        <p14:creationId xmlns:p14="http://schemas.microsoft.com/office/powerpoint/2010/main" val="17107276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54917"/>
          </a:xfrm>
        </p:spPr>
        <p:txBody>
          <a:bodyPr/>
          <a:lstStyle/>
          <a:p>
            <a:pPr algn="ctr"/>
            <a:r>
              <a:rPr lang="en-US" sz="5400" dirty="0" err="1" smtClean="0">
                <a:solidFill>
                  <a:schemeClr val="accent5">
                    <a:lumMod val="75000"/>
                  </a:schemeClr>
                </a:solidFill>
              </a:rPr>
              <a:t>PhantomJS</a:t>
            </a:r>
            <a:endParaRPr lang="en-US" sz="5400" dirty="0">
              <a:solidFill>
                <a:schemeClr val="accent5">
                  <a:lumMod val="75000"/>
                </a:schemeClr>
              </a:solidFill>
            </a:endParaRPr>
          </a:p>
        </p:txBody>
      </p:sp>
      <p:sp>
        <p:nvSpPr>
          <p:cNvPr id="3" name="Content Placeholder 2"/>
          <p:cNvSpPr>
            <a:spLocks noGrp="1"/>
          </p:cNvSpPr>
          <p:nvPr>
            <p:ph idx="1"/>
          </p:nvPr>
        </p:nvSpPr>
        <p:spPr/>
        <p:txBody>
          <a:bodyPr/>
          <a:lstStyle/>
          <a:p>
            <a:r>
              <a:rPr lang="en-US" dirty="0" err="1" smtClean="0"/>
              <a:t>Khái</a:t>
            </a:r>
            <a:r>
              <a:rPr lang="en-US" dirty="0" smtClean="0"/>
              <a:t> </a:t>
            </a:r>
            <a:r>
              <a:rPr lang="en-US" dirty="0" err="1" smtClean="0"/>
              <a:t>niệm</a:t>
            </a:r>
            <a:endParaRPr lang="en-US" dirty="0" smtClean="0"/>
          </a:p>
          <a:p>
            <a:r>
              <a:rPr lang="en-US" dirty="0" err="1" smtClean="0"/>
              <a:t>Chức</a:t>
            </a:r>
            <a:r>
              <a:rPr lang="en-US" dirty="0" smtClean="0"/>
              <a:t> </a:t>
            </a:r>
            <a:r>
              <a:rPr lang="en-US" dirty="0" err="1" smtClean="0"/>
              <a:t>năng</a:t>
            </a:r>
            <a:endParaRPr lang="en-US" dirty="0"/>
          </a:p>
          <a:p>
            <a:r>
              <a:rPr lang="en-US" dirty="0" smtClean="0"/>
              <a:t>So </a:t>
            </a:r>
            <a:r>
              <a:rPr lang="en-US" dirty="0" err="1" smtClean="0"/>
              <a:t>sánh</a:t>
            </a:r>
            <a:endParaRPr lang="en-US" dirty="0" smtClean="0"/>
          </a:p>
          <a:p>
            <a:r>
              <a:rPr lang="en-US" sz="3600" b="1" dirty="0" err="1" smtClean="0"/>
              <a:t>Bắt</a:t>
            </a:r>
            <a:r>
              <a:rPr lang="en-US" sz="3600" b="1" dirty="0" smtClean="0"/>
              <a:t> </a:t>
            </a:r>
            <a:r>
              <a:rPr lang="en-US" sz="3600" b="1" dirty="0" err="1" smtClean="0"/>
              <a:t>đầu</a:t>
            </a:r>
            <a:endParaRPr lang="en-US" sz="3600" b="1" dirty="0" smtClean="0"/>
          </a:p>
          <a:p>
            <a:r>
              <a:rPr lang="en-US" dirty="0" err="1" smtClean="0"/>
              <a:t>Hướng</a:t>
            </a:r>
            <a:r>
              <a:rPr lang="en-US" dirty="0" smtClean="0"/>
              <a:t> </a:t>
            </a:r>
            <a:r>
              <a:rPr lang="en-US" err="1" smtClean="0"/>
              <a:t>phát</a:t>
            </a:r>
            <a:r>
              <a:rPr lang="en-US" smtClean="0"/>
              <a:t> </a:t>
            </a:r>
            <a:r>
              <a:rPr lang="en-US" smtClean="0"/>
              <a:t>triển</a:t>
            </a:r>
          </a:p>
          <a:p>
            <a:r>
              <a:rPr lang="en-US"/>
              <a:t>Hệ thống xử lý </a:t>
            </a:r>
            <a:r>
              <a:rPr lang="en-US"/>
              <a:t>tiến </a:t>
            </a:r>
            <a:r>
              <a:rPr lang="en-US" smtClean="0"/>
              <a:t>trình</a:t>
            </a:r>
            <a:endParaRPr lang="en-US" smtClean="0"/>
          </a:p>
          <a:p>
            <a:r>
              <a:rPr lang="en-US" smtClean="0"/>
              <a:t>Ứng dụng thực tế</a:t>
            </a:r>
            <a:endParaRPr lang="en-US" dirty="0" smtClean="0"/>
          </a:p>
        </p:txBody>
      </p:sp>
      <p:sp>
        <p:nvSpPr>
          <p:cNvPr id="4" name="Date Placeholder 3"/>
          <p:cNvSpPr>
            <a:spLocks noGrp="1"/>
          </p:cNvSpPr>
          <p:nvPr>
            <p:ph type="dt" sz="half" idx="10"/>
          </p:nvPr>
        </p:nvSpPr>
        <p:spPr/>
        <p:txBody>
          <a:bodyPr/>
          <a:lstStyle/>
          <a:p>
            <a:fld id="{187C0678-763F-467B-8900-CFFDA1BF02EF}"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15</a:t>
            </a:fld>
            <a:endParaRPr lang="en-US"/>
          </a:p>
        </p:txBody>
      </p:sp>
    </p:spTree>
    <p:extLst>
      <p:ext uri="{BB962C8B-B14F-4D97-AF65-F5344CB8AC3E}">
        <p14:creationId xmlns:p14="http://schemas.microsoft.com/office/powerpoint/2010/main" val="393611659"/>
      </p:ext>
    </p:extLst>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158037" cy="1128713"/>
          </a:xfrm>
        </p:spPr>
        <p:txBody>
          <a:bodyPr/>
          <a:lstStyle/>
          <a:p>
            <a:pPr algn="ctr"/>
            <a:r>
              <a:rPr lang="en-US" sz="5400" dirty="0" err="1" smtClean="0">
                <a:solidFill>
                  <a:schemeClr val="accent5">
                    <a:lumMod val="75000"/>
                  </a:schemeClr>
                </a:solidFill>
              </a:rPr>
              <a:t>Bắt</a:t>
            </a:r>
            <a:r>
              <a:rPr lang="en-US" sz="5400" dirty="0" smtClean="0">
                <a:solidFill>
                  <a:schemeClr val="accent5">
                    <a:lumMod val="75000"/>
                  </a:schemeClr>
                </a:solidFill>
              </a:rPr>
              <a:t> </a:t>
            </a:r>
            <a:r>
              <a:rPr lang="en-US" sz="5400" dirty="0" err="1" smtClean="0">
                <a:solidFill>
                  <a:schemeClr val="accent5">
                    <a:lumMod val="75000"/>
                  </a:schemeClr>
                </a:solidFill>
              </a:rPr>
              <a:t>đầu</a:t>
            </a:r>
            <a:endParaRPr lang="en-US" sz="5400" dirty="0">
              <a:solidFill>
                <a:schemeClr val="accent5">
                  <a:lumMod val="75000"/>
                </a:schemeClr>
              </a:solidFill>
            </a:endParaRPr>
          </a:p>
        </p:txBody>
      </p:sp>
      <p:sp>
        <p:nvSpPr>
          <p:cNvPr id="3" name="Content Placeholder 2"/>
          <p:cNvSpPr>
            <a:spLocks noGrp="1"/>
          </p:cNvSpPr>
          <p:nvPr>
            <p:ph idx="1"/>
          </p:nvPr>
        </p:nvSpPr>
        <p:spPr/>
        <p:txBody>
          <a:bodyPr/>
          <a:lstStyle/>
          <a:p>
            <a:r>
              <a:rPr lang="en-US" dirty="0" err="1" smtClean="0"/>
              <a:t>Tải</a:t>
            </a:r>
            <a:r>
              <a:rPr lang="en-US" dirty="0" smtClean="0"/>
              <a:t> </a:t>
            </a:r>
            <a:r>
              <a:rPr lang="en-US" dirty="0" err="1" smtClean="0"/>
              <a:t>thư</a:t>
            </a:r>
            <a:r>
              <a:rPr lang="en-US" dirty="0" smtClean="0"/>
              <a:t> </a:t>
            </a:r>
            <a:r>
              <a:rPr lang="en-US" dirty="0" err="1" smtClean="0"/>
              <a:t>mục</a:t>
            </a:r>
            <a:r>
              <a:rPr lang="en-US" dirty="0" smtClean="0"/>
              <a:t> </a:t>
            </a:r>
            <a:r>
              <a:rPr lang="en-US" dirty="0" err="1" smtClean="0"/>
              <a:t>PhantomJS</a:t>
            </a:r>
            <a:r>
              <a:rPr lang="en-US" dirty="0" smtClean="0"/>
              <a:t> </a:t>
            </a:r>
            <a:r>
              <a:rPr lang="en-US" dirty="0" err="1" smtClean="0"/>
              <a:t>trên</a:t>
            </a:r>
            <a:r>
              <a:rPr lang="en-US" dirty="0" smtClean="0"/>
              <a:t> </a:t>
            </a:r>
            <a:r>
              <a:rPr lang="en-US" dirty="0" err="1" smtClean="0"/>
              <a:t>trang</a:t>
            </a:r>
            <a:r>
              <a:rPr lang="en-US" dirty="0" smtClean="0"/>
              <a:t> </a:t>
            </a:r>
            <a:r>
              <a:rPr lang="en-US" dirty="0" err="1" smtClean="0"/>
              <a:t>chủ</a:t>
            </a:r>
            <a:r>
              <a:rPr lang="en-US" dirty="0" smtClean="0"/>
              <a:t> “phantomjs.org”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endParaRPr lang="en-US" dirty="0" smtClean="0"/>
          </a:p>
          <a:p>
            <a:r>
              <a:rPr lang="en-US" dirty="0" err="1" smtClean="0"/>
              <a:t>Tạo</a:t>
            </a:r>
            <a:r>
              <a:rPr lang="en-US" dirty="0" smtClean="0"/>
              <a:t> </a:t>
            </a:r>
            <a:r>
              <a:rPr lang="en-US" dirty="0" err="1" smtClean="0"/>
              <a:t>biến</a:t>
            </a:r>
            <a:r>
              <a:rPr lang="en-US" dirty="0" smtClean="0"/>
              <a:t> </a:t>
            </a:r>
            <a:r>
              <a:rPr lang="en-US" dirty="0" err="1" smtClean="0"/>
              <a:t>môi</a:t>
            </a:r>
            <a:r>
              <a:rPr lang="en-US" dirty="0" smtClean="0"/>
              <a:t> </a:t>
            </a:r>
            <a:r>
              <a:rPr lang="en-US" dirty="0" err="1" smtClean="0"/>
              <a:t>trường</a:t>
            </a:r>
            <a:r>
              <a:rPr lang="en-US" dirty="0" smtClean="0"/>
              <a:t> </a:t>
            </a:r>
            <a:r>
              <a:rPr lang="en-US" dirty="0" err="1" smtClean="0"/>
              <a:t>cho</a:t>
            </a:r>
            <a:r>
              <a:rPr lang="en-US" dirty="0" smtClean="0"/>
              <a:t> </a:t>
            </a:r>
            <a:r>
              <a:rPr lang="en-US" dirty="0" err="1" smtClean="0"/>
              <a:t>phantomJS</a:t>
            </a:r>
            <a:r>
              <a:rPr lang="en-US" dirty="0" smtClean="0"/>
              <a:t>.</a:t>
            </a:r>
          </a:p>
          <a:p>
            <a:r>
              <a:rPr lang="en-US" dirty="0" err="1" smtClean="0"/>
              <a:t>Biên</a:t>
            </a:r>
            <a:r>
              <a:rPr lang="en-US" dirty="0" smtClean="0"/>
              <a:t> </a:t>
            </a:r>
            <a:r>
              <a:rPr lang="en-US" dirty="0" err="1" smtClean="0"/>
              <a:t>dịch</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đầu</a:t>
            </a:r>
            <a:r>
              <a:rPr lang="en-US" dirty="0" smtClean="0"/>
              <a:t> </a:t>
            </a:r>
            <a:r>
              <a:rPr lang="en-US" dirty="0" err="1" smtClean="0"/>
              <a:t>tiên</a:t>
            </a:r>
            <a:endParaRPr lang="en-US" dirty="0" smtClean="0"/>
          </a:p>
          <a:p>
            <a:r>
              <a:rPr lang="en-US" b="1" dirty="0" err="1" smtClean="0"/>
              <a:t>Ví</a:t>
            </a:r>
            <a:r>
              <a:rPr lang="en-US" b="1" dirty="0" smtClean="0"/>
              <a:t> </a:t>
            </a:r>
            <a:r>
              <a:rPr lang="en-US" b="1" dirty="0" err="1" smtClean="0"/>
              <a:t>dụ</a:t>
            </a:r>
            <a:endParaRPr lang="en-US" b="1" dirty="0"/>
          </a:p>
        </p:txBody>
      </p:sp>
      <p:sp>
        <p:nvSpPr>
          <p:cNvPr id="4" name="Date Placeholder 3"/>
          <p:cNvSpPr>
            <a:spLocks noGrp="1"/>
          </p:cNvSpPr>
          <p:nvPr>
            <p:ph type="dt" sz="half" idx="10"/>
          </p:nvPr>
        </p:nvSpPr>
        <p:spPr/>
        <p:txBody>
          <a:bodyPr/>
          <a:lstStyle/>
          <a:p>
            <a:fld id="{A3D24937-4433-4B04-8CA4-6F66612B4F8F}"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16</a:t>
            </a:fld>
            <a:endParaRPr lang="en-US"/>
          </a:p>
        </p:txBody>
      </p:sp>
    </p:spTree>
    <p:extLst>
      <p:ext uri="{BB962C8B-B14F-4D97-AF65-F5344CB8AC3E}">
        <p14:creationId xmlns:p14="http://schemas.microsoft.com/office/powerpoint/2010/main" val="3509781419"/>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158037" cy="1412875"/>
          </a:xfrm>
        </p:spPr>
        <p:txBody>
          <a:bodyPr/>
          <a:lstStyle/>
          <a:p>
            <a:pPr algn="ctr"/>
            <a:r>
              <a:rPr lang="en-US" sz="5400" dirty="0" err="1" smtClean="0">
                <a:solidFill>
                  <a:schemeClr val="accent5">
                    <a:lumMod val="75000"/>
                  </a:schemeClr>
                </a:solidFill>
              </a:rPr>
              <a:t>Ví</a:t>
            </a:r>
            <a:r>
              <a:rPr lang="en-US" sz="5400" dirty="0" smtClean="0">
                <a:solidFill>
                  <a:schemeClr val="accent5">
                    <a:lumMod val="75000"/>
                  </a:schemeClr>
                </a:solidFill>
              </a:rPr>
              <a:t> </a:t>
            </a:r>
            <a:r>
              <a:rPr lang="en-US" sz="5400" dirty="0" err="1" smtClean="0">
                <a:solidFill>
                  <a:schemeClr val="accent5">
                    <a:lumMod val="75000"/>
                  </a:schemeClr>
                </a:solidFill>
              </a:rPr>
              <a:t>dụ</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Hello.js </a:t>
            </a:r>
          </a:p>
          <a:p>
            <a:r>
              <a:rPr lang="en-US" dirty="0" smtClean="0"/>
              <a:t>Screen_google.js </a:t>
            </a:r>
          </a:p>
          <a:p>
            <a:r>
              <a:rPr lang="en-US" dirty="0" smtClean="0"/>
              <a:t>Rasterize.js  </a:t>
            </a:r>
          </a:p>
          <a:p>
            <a:r>
              <a:rPr lang="en-US" dirty="0" smtClean="0"/>
              <a:t>Login_facebook.js</a:t>
            </a:r>
          </a:p>
          <a:p>
            <a:r>
              <a:rPr lang="en-US" dirty="0" smtClean="0"/>
              <a:t>Useragent.js</a:t>
            </a:r>
            <a:endParaRPr lang="en-US" dirty="0"/>
          </a:p>
        </p:txBody>
      </p:sp>
      <p:sp>
        <p:nvSpPr>
          <p:cNvPr id="4" name="Date Placeholder 3"/>
          <p:cNvSpPr>
            <a:spLocks noGrp="1"/>
          </p:cNvSpPr>
          <p:nvPr>
            <p:ph type="dt" sz="half" idx="10"/>
          </p:nvPr>
        </p:nvSpPr>
        <p:spPr/>
        <p:txBody>
          <a:bodyPr/>
          <a:lstStyle/>
          <a:p>
            <a:fld id="{2480ED8C-6950-4574-B286-18A6D50E9989}"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17</a:t>
            </a:fld>
            <a:endParaRPr lang="en-US"/>
          </a:p>
        </p:txBody>
      </p:sp>
    </p:spTree>
    <p:extLst>
      <p:ext uri="{BB962C8B-B14F-4D97-AF65-F5344CB8AC3E}">
        <p14:creationId xmlns:p14="http://schemas.microsoft.com/office/powerpoint/2010/main" val="39602946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54917"/>
          </a:xfrm>
        </p:spPr>
        <p:txBody>
          <a:bodyPr/>
          <a:lstStyle/>
          <a:p>
            <a:pPr algn="ctr"/>
            <a:r>
              <a:rPr lang="en-US" sz="5400" dirty="0" err="1" smtClean="0">
                <a:solidFill>
                  <a:schemeClr val="accent5">
                    <a:lumMod val="75000"/>
                  </a:schemeClr>
                </a:solidFill>
              </a:rPr>
              <a:t>PhantomJS</a:t>
            </a:r>
            <a:endParaRPr lang="en-US" sz="5400" dirty="0">
              <a:solidFill>
                <a:schemeClr val="accent5">
                  <a:lumMod val="75000"/>
                </a:schemeClr>
              </a:solidFill>
            </a:endParaRPr>
          </a:p>
        </p:txBody>
      </p:sp>
      <p:sp>
        <p:nvSpPr>
          <p:cNvPr id="3" name="Content Placeholder 2"/>
          <p:cNvSpPr>
            <a:spLocks noGrp="1"/>
          </p:cNvSpPr>
          <p:nvPr>
            <p:ph idx="1"/>
          </p:nvPr>
        </p:nvSpPr>
        <p:spPr/>
        <p:txBody>
          <a:bodyPr/>
          <a:lstStyle/>
          <a:p>
            <a:r>
              <a:rPr lang="en-US" dirty="0" err="1" smtClean="0"/>
              <a:t>Khái</a:t>
            </a:r>
            <a:r>
              <a:rPr lang="en-US" dirty="0" smtClean="0"/>
              <a:t> </a:t>
            </a:r>
            <a:r>
              <a:rPr lang="en-US" dirty="0" err="1" smtClean="0"/>
              <a:t>niệm</a:t>
            </a:r>
            <a:endParaRPr lang="en-US" dirty="0" smtClean="0"/>
          </a:p>
          <a:p>
            <a:r>
              <a:rPr lang="en-US" dirty="0" err="1" smtClean="0"/>
              <a:t>Chức</a:t>
            </a:r>
            <a:r>
              <a:rPr lang="en-US" dirty="0" smtClean="0"/>
              <a:t> </a:t>
            </a:r>
            <a:r>
              <a:rPr lang="en-US" dirty="0" err="1" smtClean="0"/>
              <a:t>năng</a:t>
            </a:r>
            <a:endParaRPr lang="en-US" dirty="0"/>
          </a:p>
          <a:p>
            <a:r>
              <a:rPr lang="en-US" dirty="0" smtClean="0"/>
              <a:t>So </a:t>
            </a:r>
            <a:r>
              <a:rPr lang="en-US" dirty="0" err="1" smtClean="0"/>
              <a:t>sánh</a:t>
            </a:r>
            <a:endParaRPr lang="en-US" dirty="0" smtClean="0"/>
          </a:p>
          <a:p>
            <a:r>
              <a:rPr lang="en-US" dirty="0" err="1" smtClean="0"/>
              <a:t>Bắt</a:t>
            </a:r>
            <a:r>
              <a:rPr lang="en-US" dirty="0" smtClean="0"/>
              <a:t> </a:t>
            </a:r>
            <a:r>
              <a:rPr lang="en-US" dirty="0" err="1" smtClean="0"/>
              <a:t>đầu</a:t>
            </a:r>
            <a:endParaRPr lang="en-US" dirty="0" smtClean="0"/>
          </a:p>
          <a:p>
            <a:r>
              <a:rPr lang="en-US" sz="3600" b="1" dirty="0" err="1" smtClean="0"/>
              <a:t>Hướng</a:t>
            </a:r>
            <a:r>
              <a:rPr lang="en-US" sz="3600" b="1" dirty="0" smtClean="0"/>
              <a:t> </a:t>
            </a:r>
            <a:r>
              <a:rPr lang="en-US" sz="3600" b="1" err="1" smtClean="0"/>
              <a:t>phát</a:t>
            </a:r>
            <a:r>
              <a:rPr lang="en-US" sz="3600" b="1" smtClean="0"/>
              <a:t> </a:t>
            </a:r>
            <a:r>
              <a:rPr lang="en-US" sz="3600" b="1" smtClean="0"/>
              <a:t>triển</a:t>
            </a:r>
          </a:p>
          <a:p>
            <a:r>
              <a:rPr lang="en-US"/>
              <a:t>Hệ thống xử lý </a:t>
            </a:r>
            <a:r>
              <a:rPr lang="en-US"/>
              <a:t>tiến </a:t>
            </a:r>
            <a:r>
              <a:rPr lang="en-US" smtClean="0"/>
              <a:t>trình</a:t>
            </a:r>
            <a:endParaRPr lang="en-US" smtClean="0"/>
          </a:p>
          <a:p>
            <a:r>
              <a:rPr lang="en-US" smtClean="0"/>
              <a:t>Ứng dụng thực tế</a:t>
            </a:r>
            <a:endParaRPr lang="en-US" dirty="0" smtClean="0"/>
          </a:p>
        </p:txBody>
      </p:sp>
      <p:sp>
        <p:nvSpPr>
          <p:cNvPr id="4" name="Date Placeholder 3"/>
          <p:cNvSpPr>
            <a:spLocks noGrp="1"/>
          </p:cNvSpPr>
          <p:nvPr>
            <p:ph type="dt" sz="half" idx="10"/>
          </p:nvPr>
        </p:nvSpPr>
        <p:spPr/>
        <p:txBody>
          <a:bodyPr/>
          <a:lstStyle/>
          <a:p>
            <a:fld id="{187C0678-763F-467B-8900-CFFDA1BF02EF}"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18</a:t>
            </a:fld>
            <a:endParaRPr lang="en-US"/>
          </a:p>
        </p:txBody>
      </p:sp>
    </p:spTree>
    <p:extLst>
      <p:ext uri="{BB962C8B-B14F-4D97-AF65-F5344CB8AC3E}">
        <p14:creationId xmlns:p14="http://schemas.microsoft.com/office/powerpoint/2010/main" val="3936116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158037" cy="900113"/>
          </a:xfrm>
        </p:spPr>
        <p:txBody>
          <a:bodyPr/>
          <a:lstStyle/>
          <a:p>
            <a:pPr algn="ctr"/>
            <a:r>
              <a:rPr lang="en-US" sz="4400" dirty="0" smtClean="0">
                <a:solidFill>
                  <a:schemeClr val="accent5">
                    <a:lumMod val="75000"/>
                  </a:schemeClr>
                </a:solidFill>
              </a:rPr>
              <a:t> </a:t>
            </a:r>
            <a:r>
              <a:rPr lang="en-US" sz="4400" dirty="0" err="1" smtClean="0">
                <a:solidFill>
                  <a:schemeClr val="accent5">
                    <a:lumMod val="75000"/>
                  </a:schemeClr>
                </a:solidFill>
              </a:rPr>
              <a:t>Hướng</a:t>
            </a:r>
            <a:r>
              <a:rPr lang="en-US" sz="4400" dirty="0" smtClean="0">
                <a:solidFill>
                  <a:schemeClr val="accent5">
                    <a:lumMod val="75000"/>
                  </a:schemeClr>
                </a:solidFill>
              </a:rPr>
              <a:t> </a:t>
            </a:r>
            <a:r>
              <a:rPr lang="en-US" sz="4400" dirty="0" err="1" smtClean="0">
                <a:solidFill>
                  <a:schemeClr val="accent5">
                    <a:lumMod val="75000"/>
                  </a:schemeClr>
                </a:solidFill>
              </a:rPr>
              <a:t>phát</a:t>
            </a:r>
            <a:r>
              <a:rPr lang="en-US" sz="4400" dirty="0" smtClean="0">
                <a:solidFill>
                  <a:schemeClr val="accent5">
                    <a:lumMod val="75000"/>
                  </a:schemeClr>
                </a:solidFill>
              </a:rPr>
              <a:t> </a:t>
            </a:r>
            <a:r>
              <a:rPr lang="en-US" sz="4400" dirty="0" err="1" smtClean="0">
                <a:solidFill>
                  <a:schemeClr val="accent5">
                    <a:lumMod val="75000"/>
                  </a:schemeClr>
                </a:solidFill>
              </a:rPr>
              <a:t>triển</a:t>
            </a:r>
            <a:r>
              <a:rPr lang="en-US" sz="4400" dirty="0" smtClean="0">
                <a:solidFill>
                  <a:schemeClr val="accent5">
                    <a:lumMod val="75000"/>
                  </a:schemeClr>
                </a:solidFill>
              </a:rPr>
              <a:t> </a:t>
            </a:r>
            <a:r>
              <a:rPr lang="en-US" sz="4400" dirty="0" err="1" smtClean="0">
                <a:solidFill>
                  <a:schemeClr val="accent5">
                    <a:lumMod val="75000"/>
                  </a:schemeClr>
                </a:solidFill>
              </a:rPr>
              <a:t>ứng</a:t>
            </a:r>
            <a:r>
              <a:rPr lang="en-US" sz="4400" dirty="0" smtClean="0">
                <a:solidFill>
                  <a:schemeClr val="accent5">
                    <a:lumMod val="75000"/>
                  </a:schemeClr>
                </a:solidFill>
              </a:rPr>
              <a:t> </a:t>
            </a:r>
            <a:r>
              <a:rPr lang="en-US" sz="4400" dirty="0" err="1" smtClean="0">
                <a:solidFill>
                  <a:schemeClr val="accent5">
                    <a:lumMod val="75000"/>
                  </a:schemeClr>
                </a:solidFill>
              </a:rPr>
              <a:t>dụng</a:t>
            </a:r>
            <a:endParaRPr lang="en-US" sz="4400" dirty="0">
              <a:solidFill>
                <a:schemeClr val="accent5">
                  <a:lumMod val="75000"/>
                </a:schemeClr>
              </a:solidFill>
            </a:endParaRPr>
          </a:p>
        </p:txBody>
      </p:sp>
      <p:sp>
        <p:nvSpPr>
          <p:cNvPr id="3" name="Content Placeholder 2"/>
          <p:cNvSpPr>
            <a:spLocks noGrp="1"/>
          </p:cNvSpPr>
          <p:nvPr>
            <p:ph idx="1"/>
          </p:nvPr>
        </p:nvSpPr>
        <p:spPr/>
        <p:txBody>
          <a:bodyPr/>
          <a:lstStyle/>
          <a:p>
            <a:r>
              <a:rPr lang="en-US" dirty="0" smtClean="0"/>
              <a:t>zing.vn</a:t>
            </a:r>
          </a:p>
          <a:p>
            <a:pPr lvl="1"/>
            <a:r>
              <a:rPr lang="en-US" dirty="0" err="1" smtClean="0"/>
              <a:t>Tải</a:t>
            </a:r>
            <a:r>
              <a:rPr lang="en-US" dirty="0" smtClean="0"/>
              <a:t> </a:t>
            </a:r>
            <a:r>
              <a:rPr lang="en-US" dirty="0" err="1" smtClean="0"/>
              <a:t>trang</a:t>
            </a:r>
            <a:r>
              <a:rPr lang="en-US" dirty="0" smtClean="0"/>
              <a:t> </a:t>
            </a:r>
            <a:r>
              <a:rPr lang="en-US" dirty="0" err="1" smtClean="0"/>
              <a:t>chủ</a:t>
            </a:r>
            <a:r>
              <a:rPr lang="en-US" dirty="0" smtClean="0"/>
              <a:t> website</a:t>
            </a:r>
          </a:p>
          <a:p>
            <a:pPr lvl="1"/>
            <a:r>
              <a:rPr lang="en-US" dirty="0" err="1" smtClean="0"/>
              <a:t>Đăng</a:t>
            </a:r>
            <a:r>
              <a:rPr lang="en-US" dirty="0" smtClean="0"/>
              <a:t> </a:t>
            </a:r>
            <a:r>
              <a:rPr lang="en-US" dirty="0" err="1" smtClean="0"/>
              <a:t>kí</a:t>
            </a:r>
            <a:r>
              <a:rPr lang="en-US" dirty="0" smtClean="0"/>
              <a:t> </a:t>
            </a:r>
            <a:r>
              <a:rPr lang="en-US" dirty="0" err="1" smtClean="0"/>
              <a:t>tài</a:t>
            </a:r>
            <a:r>
              <a:rPr lang="en-US" dirty="0" smtClean="0"/>
              <a:t> </a:t>
            </a:r>
            <a:r>
              <a:rPr lang="en-US" dirty="0" err="1" smtClean="0"/>
              <a:t>khoản</a:t>
            </a:r>
            <a:endParaRPr lang="en-US" dirty="0" smtClean="0"/>
          </a:p>
          <a:p>
            <a:pPr lvl="1"/>
            <a:r>
              <a:rPr lang="en-US" dirty="0" err="1" smtClean="0"/>
              <a:t>Đăng</a:t>
            </a:r>
            <a:r>
              <a:rPr lang="en-US" dirty="0" smtClean="0"/>
              <a:t> </a:t>
            </a:r>
            <a:r>
              <a:rPr lang="en-US" dirty="0" err="1" smtClean="0"/>
              <a:t>nhập</a:t>
            </a:r>
            <a:endParaRPr lang="en-US" dirty="0"/>
          </a:p>
          <a:p>
            <a:pPr lvl="1"/>
            <a:r>
              <a:rPr lang="en-US" dirty="0" err="1" smtClean="0"/>
              <a:t>Lấy</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cá</a:t>
            </a:r>
            <a:r>
              <a:rPr lang="en-US" dirty="0" smtClean="0"/>
              <a:t> </a:t>
            </a:r>
            <a:r>
              <a:rPr lang="en-US" dirty="0" err="1" smtClean="0"/>
              <a:t>nhân</a:t>
            </a:r>
            <a:endParaRPr lang="en-US" dirty="0" smtClean="0"/>
          </a:p>
          <a:p>
            <a:pPr lvl="1"/>
            <a:r>
              <a:rPr lang="en-US" dirty="0" err="1" smtClean="0"/>
              <a:t>Viết</a:t>
            </a:r>
            <a:r>
              <a:rPr lang="en-US" dirty="0" smtClean="0"/>
              <a:t> </a:t>
            </a:r>
            <a:r>
              <a:rPr lang="en-US" dirty="0" err="1" smtClean="0"/>
              <a:t>bài</a:t>
            </a:r>
            <a:r>
              <a:rPr lang="en-US" dirty="0" smtClean="0"/>
              <a:t> </a:t>
            </a:r>
            <a:r>
              <a:rPr lang="en-US" dirty="0" err="1" smtClean="0"/>
              <a:t>lên</a:t>
            </a:r>
            <a:r>
              <a:rPr lang="en-US" dirty="0" smtClean="0"/>
              <a:t> </a:t>
            </a:r>
            <a:r>
              <a:rPr lang="en-US" dirty="0" err="1" smtClean="0"/>
              <a:t>diễn</a:t>
            </a:r>
            <a:r>
              <a:rPr lang="en-US" dirty="0" smtClean="0"/>
              <a:t> </a:t>
            </a:r>
            <a:r>
              <a:rPr lang="en-US" dirty="0" err="1" smtClean="0"/>
              <a:t>đàn</a:t>
            </a:r>
            <a:endParaRPr lang="en-US" dirty="0"/>
          </a:p>
        </p:txBody>
      </p:sp>
      <p:sp>
        <p:nvSpPr>
          <p:cNvPr id="4" name="Date Placeholder 3"/>
          <p:cNvSpPr>
            <a:spLocks noGrp="1"/>
          </p:cNvSpPr>
          <p:nvPr>
            <p:ph type="dt" sz="half" idx="10"/>
          </p:nvPr>
        </p:nvSpPr>
        <p:spPr/>
        <p:txBody>
          <a:bodyPr/>
          <a:lstStyle/>
          <a:p>
            <a:fld id="{32359817-890A-438C-8501-CC11DF12447A}"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19</a:t>
            </a:fld>
            <a:endParaRPr lang="en-US"/>
          </a:p>
        </p:txBody>
      </p:sp>
    </p:spTree>
    <p:extLst>
      <p:ext uri="{BB962C8B-B14F-4D97-AF65-F5344CB8AC3E}">
        <p14:creationId xmlns:p14="http://schemas.microsoft.com/office/powerpoint/2010/main" val="8709935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54917"/>
          </a:xfrm>
        </p:spPr>
        <p:txBody>
          <a:bodyPr/>
          <a:lstStyle/>
          <a:p>
            <a:pPr algn="ctr"/>
            <a:r>
              <a:rPr lang="en-US" sz="5400" dirty="0" err="1" smtClean="0">
                <a:solidFill>
                  <a:schemeClr val="accent5">
                    <a:lumMod val="75000"/>
                  </a:schemeClr>
                </a:solidFill>
              </a:rPr>
              <a:t>PhantomJS</a:t>
            </a:r>
            <a:endParaRPr lang="en-US" sz="5400" dirty="0">
              <a:solidFill>
                <a:schemeClr val="accent5">
                  <a:lumMod val="75000"/>
                </a:schemeClr>
              </a:solidFill>
            </a:endParaRPr>
          </a:p>
        </p:txBody>
      </p:sp>
      <p:sp>
        <p:nvSpPr>
          <p:cNvPr id="3" name="Content Placeholder 2"/>
          <p:cNvSpPr>
            <a:spLocks noGrp="1"/>
          </p:cNvSpPr>
          <p:nvPr>
            <p:ph idx="1"/>
          </p:nvPr>
        </p:nvSpPr>
        <p:spPr/>
        <p:txBody>
          <a:bodyPr/>
          <a:lstStyle/>
          <a:p>
            <a:r>
              <a:rPr lang="en-US" sz="3600" b="1" dirty="0" err="1" smtClean="0"/>
              <a:t>Khái</a:t>
            </a:r>
            <a:r>
              <a:rPr lang="en-US" sz="3600" b="1" dirty="0" smtClean="0"/>
              <a:t> </a:t>
            </a:r>
            <a:r>
              <a:rPr lang="en-US" sz="3600" b="1" dirty="0" err="1" smtClean="0"/>
              <a:t>niệm</a:t>
            </a:r>
            <a:endParaRPr lang="en-US" sz="3600" b="1" dirty="0" smtClean="0"/>
          </a:p>
          <a:p>
            <a:r>
              <a:rPr lang="en-US" dirty="0" err="1" smtClean="0"/>
              <a:t>Chức</a:t>
            </a:r>
            <a:r>
              <a:rPr lang="en-US" dirty="0" smtClean="0"/>
              <a:t> </a:t>
            </a:r>
            <a:r>
              <a:rPr lang="en-US" dirty="0" err="1" smtClean="0"/>
              <a:t>năng</a:t>
            </a:r>
            <a:endParaRPr lang="en-US" dirty="0"/>
          </a:p>
          <a:p>
            <a:r>
              <a:rPr lang="en-US" dirty="0" smtClean="0"/>
              <a:t>So </a:t>
            </a:r>
            <a:r>
              <a:rPr lang="en-US" dirty="0" err="1" smtClean="0"/>
              <a:t>sánh</a:t>
            </a:r>
            <a:endParaRPr lang="en-US" dirty="0" smtClean="0"/>
          </a:p>
          <a:p>
            <a:r>
              <a:rPr lang="en-US" dirty="0" err="1" smtClean="0"/>
              <a:t>Bắt</a:t>
            </a:r>
            <a:r>
              <a:rPr lang="en-US" dirty="0" smtClean="0"/>
              <a:t> </a:t>
            </a:r>
            <a:r>
              <a:rPr lang="en-US" dirty="0" err="1" smtClean="0"/>
              <a:t>đầu</a:t>
            </a:r>
            <a:endParaRPr lang="en-US" dirty="0" smtClean="0"/>
          </a:p>
          <a:p>
            <a:r>
              <a:rPr lang="en-US" dirty="0" err="1" smtClean="0"/>
              <a:t>Hướng</a:t>
            </a:r>
            <a:r>
              <a:rPr lang="en-US" dirty="0" smtClean="0"/>
              <a:t> </a:t>
            </a:r>
            <a:r>
              <a:rPr lang="en-US" err="1" smtClean="0"/>
              <a:t>phát</a:t>
            </a:r>
            <a:r>
              <a:rPr lang="en-US" smtClean="0"/>
              <a:t> </a:t>
            </a:r>
            <a:r>
              <a:rPr lang="en-US" smtClean="0"/>
              <a:t>triển</a:t>
            </a:r>
          </a:p>
          <a:p>
            <a:r>
              <a:rPr lang="en-US"/>
              <a:t>Hệ thống xử lý </a:t>
            </a:r>
            <a:r>
              <a:rPr lang="en-US"/>
              <a:t>tiến </a:t>
            </a:r>
            <a:r>
              <a:rPr lang="en-US" smtClean="0"/>
              <a:t>trình</a:t>
            </a:r>
            <a:endParaRPr lang="en-US" smtClean="0"/>
          </a:p>
          <a:p>
            <a:r>
              <a:rPr lang="en-US" smtClean="0"/>
              <a:t>Ứng dụng thực tế</a:t>
            </a:r>
            <a:endParaRPr lang="en-US" dirty="0" smtClean="0"/>
          </a:p>
        </p:txBody>
      </p:sp>
      <p:sp>
        <p:nvSpPr>
          <p:cNvPr id="4" name="Date Placeholder 3"/>
          <p:cNvSpPr>
            <a:spLocks noGrp="1"/>
          </p:cNvSpPr>
          <p:nvPr>
            <p:ph type="dt" sz="half" idx="10"/>
          </p:nvPr>
        </p:nvSpPr>
        <p:spPr/>
        <p:txBody>
          <a:bodyPr/>
          <a:lstStyle/>
          <a:p>
            <a:fld id="{187C0678-763F-467B-8900-CFFDA1BF02EF}"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2</a:t>
            </a:fld>
            <a:endParaRPr lang="en-US"/>
          </a:p>
        </p:txBody>
      </p:sp>
    </p:spTree>
    <p:extLst>
      <p:ext uri="{BB962C8B-B14F-4D97-AF65-F5344CB8AC3E}">
        <p14:creationId xmlns:p14="http://schemas.microsoft.com/office/powerpoint/2010/main" val="18039537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158037" cy="900113"/>
          </a:xfrm>
        </p:spPr>
        <p:txBody>
          <a:bodyPr/>
          <a:lstStyle/>
          <a:p>
            <a:pPr algn="ctr"/>
            <a:r>
              <a:rPr lang="en-US" sz="3600" dirty="0" smtClean="0">
                <a:solidFill>
                  <a:schemeClr val="accent5">
                    <a:lumMod val="75000"/>
                  </a:schemeClr>
                </a:solidFill>
              </a:rPr>
              <a:t> </a:t>
            </a:r>
            <a:r>
              <a:rPr lang="en-US" sz="3600" dirty="0" err="1" smtClean="0">
                <a:solidFill>
                  <a:schemeClr val="accent5">
                    <a:lumMod val="75000"/>
                  </a:schemeClr>
                </a:solidFill>
              </a:rPr>
              <a:t>Hướng</a:t>
            </a:r>
            <a:r>
              <a:rPr lang="en-US" sz="3600" dirty="0" smtClean="0">
                <a:solidFill>
                  <a:schemeClr val="accent5">
                    <a:lumMod val="75000"/>
                  </a:schemeClr>
                </a:solidFill>
              </a:rPr>
              <a:t> </a:t>
            </a:r>
            <a:r>
              <a:rPr lang="en-US" sz="3600" dirty="0" err="1" smtClean="0">
                <a:solidFill>
                  <a:schemeClr val="accent5">
                    <a:lumMod val="75000"/>
                  </a:schemeClr>
                </a:solidFill>
              </a:rPr>
              <a:t>phát</a:t>
            </a:r>
            <a:r>
              <a:rPr lang="en-US" sz="3600" dirty="0" smtClean="0">
                <a:solidFill>
                  <a:schemeClr val="accent5">
                    <a:lumMod val="75000"/>
                  </a:schemeClr>
                </a:solidFill>
              </a:rPr>
              <a:t> </a:t>
            </a:r>
            <a:r>
              <a:rPr lang="en-US" sz="3600" dirty="0" err="1" smtClean="0">
                <a:solidFill>
                  <a:schemeClr val="accent5">
                    <a:lumMod val="75000"/>
                  </a:schemeClr>
                </a:solidFill>
              </a:rPr>
              <a:t>triển</a:t>
            </a:r>
            <a:r>
              <a:rPr lang="en-US" sz="3600" dirty="0" smtClean="0">
                <a:solidFill>
                  <a:schemeClr val="accent5">
                    <a:lumMod val="75000"/>
                  </a:schemeClr>
                </a:solidFill>
              </a:rPr>
              <a:t> </a:t>
            </a:r>
            <a:r>
              <a:rPr lang="en-US" sz="3600" dirty="0" err="1" smtClean="0">
                <a:solidFill>
                  <a:schemeClr val="accent5">
                    <a:lumMod val="75000"/>
                  </a:schemeClr>
                </a:solidFill>
              </a:rPr>
              <a:t>ứng</a:t>
            </a:r>
            <a:r>
              <a:rPr lang="en-US" sz="3600" dirty="0" smtClean="0">
                <a:solidFill>
                  <a:schemeClr val="accent5">
                    <a:lumMod val="75000"/>
                  </a:schemeClr>
                </a:solidFill>
              </a:rPr>
              <a:t> </a:t>
            </a:r>
            <a:r>
              <a:rPr lang="en-US" sz="3600" dirty="0" err="1" smtClean="0">
                <a:solidFill>
                  <a:schemeClr val="accent5">
                    <a:lumMod val="75000"/>
                  </a:schemeClr>
                </a:solidFill>
              </a:rPr>
              <a:t>dụng</a:t>
            </a:r>
            <a:r>
              <a:rPr lang="en-US" sz="3600" dirty="0" smtClean="0">
                <a:solidFill>
                  <a:schemeClr val="accent5">
                    <a:lumMod val="75000"/>
                  </a:schemeClr>
                </a:solidFill>
              </a:rPr>
              <a:t> (</a:t>
            </a:r>
            <a:r>
              <a:rPr lang="en-US" sz="3600" dirty="0" err="1" smtClean="0">
                <a:solidFill>
                  <a:schemeClr val="accent5">
                    <a:lumMod val="75000"/>
                  </a:schemeClr>
                </a:solidFill>
              </a:rPr>
              <a:t>tiếp</a:t>
            </a:r>
            <a:r>
              <a:rPr lang="en-US" sz="3600" dirty="0" smtClean="0">
                <a:solidFill>
                  <a:schemeClr val="accent5">
                    <a:lumMod val="75000"/>
                  </a:schemeClr>
                </a:solidFill>
              </a:rPr>
              <a:t>)</a:t>
            </a:r>
            <a:endParaRPr lang="en-US" sz="3600" dirty="0">
              <a:solidFill>
                <a:schemeClr val="accent5">
                  <a:lumMod val="75000"/>
                </a:schemeClr>
              </a:solidFill>
            </a:endParaRPr>
          </a:p>
        </p:txBody>
      </p:sp>
      <p:sp>
        <p:nvSpPr>
          <p:cNvPr id="3" name="Content Placeholder 2"/>
          <p:cNvSpPr>
            <a:spLocks noGrp="1"/>
          </p:cNvSpPr>
          <p:nvPr>
            <p:ph idx="1"/>
          </p:nvPr>
        </p:nvSpPr>
        <p:spPr/>
        <p:txBody>
          <a:bodyPr/>
          <a:lstStyle/>
          <a:p>
            <a:r>
              <a:rPr lang="en-US" dirty="0" smtClean="0"/>
              <a:t>Ctmail.vnu.edu.vn</a:t>
            </a:r>
          </a:p>
          <a:p>
            <a:pPr lvl="1"/>
            <a:r>
              <a:rPr lang="en-US" dirty="0" err="1" smtClean="0"/>
              <a:t>Đăng</a:t>
            </a:r>
            <a:r>
              <a:rPr lang="en-US" dirty="0" smtClean="0"/>
              <a:t> </a:t>
            </a:r>
            <a:r>
              <a:rPr lang="en-US" dirty="0" err="1" smtClean="0"/>
              <a:t>nhập</a:t>
            </a:r>
            <a:endParaRPr lang="en-US" dirty="0" smtClean="0"/>
          </a:p>
          <a:p>
            <a:pPr lvl="1"/>
            <a:r>
              <a:rPr lang="en-US" dirty="0" err="1" smtClean="0"/>
              <a:t>Gửi</a:t>
            </a:r>
            <a:r>
              <a:rPr lang="en-US" dirty="0" smtClean="0"/>
              <a:t> </a:t>
            </a:r>
            <a:r>
              <a:rPr lang="en-US" dirty="0" err="1" smtClean="0"/>
              <a:t>thư</a:t>
            </a:r>
            <a:endParaRPr lang="en-US" dirty="0"/>
          </a:p>
        </p:txBody>
      </p:sp>
      <p:sp>
        <p:nvSpPr>
          <p:cNvPr id="4" name="Date Placeholder 3"/>
          <p:cNvSpPr>
            <a:spLocks noGrp="1"/>
          </p:cNvSpPr>
          <p:nvPr>
            <p:ph type="dt" sz="half" idx="10"/>
          </p:nvPr>
        </p:nvSpPr>
        <p:spPr/>
        <p:txBody>
          <a:bodyPr/>
          <a:lstStyle/>
          <a:p>
            <a:fld id="{32359817-890A-438C-8501-CC11DF12447A}"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20</a:t>
            </a:fld>
            <a:endParaRPr lang="en-US"/>
          </a:p>
        </p:txBody>
      </p:sp>
    </p:spTree>
    <p:extLst>
      <p:ext uri="{BB962C8B-B14F-4D97-AF65-F5344CB8AC3E}">
        <p14:creationId xmlns:p14="http://schemas.microsoft.com/office/powerpoint/2010/main" val="369460976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54917"/>
          </a:xfrm>
        </p:spPr>
        <p:txBody>
          <a:bodyPr/>
          <a:lstStyle/>
          <a:p>
            <a:pPr algn="ctr"/>
            <a:r>
              <a:rPr lang="en-US" sz="5400" dirty="0" err="1" smtClean="0">
                <a:solidFill>
                  <a:schemeClr val="accent5">
                    <a:lumMod val="75000"/>
                  </a:schemeClr>
                </a:solidFill>
              </a:rPr>
              <a:t>PhantomJS</a:t>
            </a:r>
            <a:endParaRPr lang="en-US" sz="5400" dirty="0">
              <a:solidFill>
                <a:schemeClr val="accent5">
                  <a:lumMod val="75000"/>
                </a:schemeClr>
              </a:solidFill>
            </a:endParaRPr>
          </a:p>
        </p:txBody>
      </p:sp>
      <p:sp>
        <p:nvSpPr>
          <p:cNvPr id="3" name="Content Placeholder 2"/>
          <p:cNvSpPr>
            <a:spLocks noGrp="1"/>
          </p:cNvSpPr>
          <p:nvPr>
            <p:ph idx="1"/>
          </p:nvPr>
        </p:nvSpPr>
        <p:spPr/>
        <p:txBody>
          <a:bodyPr/>
          <a:lstStyle/>
          <a:p>
            <a:r>
              <a:rPr lang="en-US" dirty="0" err="1" smtClean="0"/>
              <a:t>Khái</a:t>
            </a:r>
            <a:r>
              <a:rPr lang="en-US" dirty="0" smtClean="0"/>
              <a:t> </a:t>
            </a:r>
            <a:r>
              <a:rPr lang="en-US" dirty="0" err="1" smtClean="0"/>
              <a:t>niệm</a:t>
            </a:r>
            <a:endParaRPr lang="en-US" dirty="0" smtClean="0"/>
          </a:p>
          <a:p>
            <a:r>
              <a:rPr lang="en-US" dirty="0" err="1" smtClean="0"/>
              <a:t>Chức</a:t>
            </a:r>
            <a:r>
              <a:rPr lang="en-US" dirty="0" smtClean="0"/>
              <a:t> </a:t>
            </a:r>
            <a:r>
              <a:rPr lang="en-US" dirty="0" err="1" smtClean="0"/>
              <a:t>năng</a:t>
            </a:r>
            <a:endParaRPr lang="en-US" dirty="0"/>
          </a:p>
          <a:p>
            <a:r>
              <a:rPr lang="en-US" dirty="0" smtClean="0"/>
              <a:t>So </a:t>
            </a:r>
            <a:r>
              <a:rPr lang="en-US" dirty="0" err="1" smtClean="0"/>
              <a:t>sánh</a:t>
            </a:r>
            <a:endParaRPr lang="en-US" dirty="0" smtClean="0"/>
          </a:p>
          <a:p>
            <a:r>
              <a:rPr lang="en-US" dirty="0" err="1" smtClean="0"/>
              <a:t>Bắt</a:t>
            </a:r>
            <a:r>
              <a:rPr lang="en-US" dirty="0" smtClean="0"/>
              <a:t> </a:t>
            </a:r>
            <a:r>
              <a:rPr lang="en-US" dirty="0" err="1" smtClean="0"/>
              <a:t>đầu</a:t>
            </a:r>
            <a:endParaRPr lang="en-US" dirty="0" smtClean="0"/>
          </a:p>
          <a:p>
            <a:r>
              <a:rPr lang="en-US" dirty="0" err="1" smtClean="0"/>
              <a:t>Hướng</a:t>
            </a:r>
            <a:r>
              <a:rPr lang="en-US" dirty="0" smtClean="0"/>
              <a:t> </a:t>
            </a:r>
            <a:r>
              <a:rPr lang="en-US" err="1" smtClean="0"/>
              <a:t>phát</a:t>
            </a:r>
            <a:r>
              <a:rPr lang="en-US" smtClean="0"/>
              <a:t> </a:t>
            </a:r>
            <a:r>
              <a:rPr lang="en-US" smtClean="0"/>
              <a:t>triển</a:t>
            </a:r>
          </a:p>
          <a:p>
            <a:r>
              <a:rPr lang="en-US" sz="3600" b="1" smtClean="0"/>
              <a:t>Hệ thống xử lý tiến trình</a:t>
            </a:r>
            <a:endParaRPr lang="en-US" sz="3600" b="1" smtClean="0"/>
          </a:p>
          <a:p>
            <a:r>
              <a:rPr lang="en-US" smtClean="0"/>
              <a:t>Ứng dụng thực tế</a:t>
            </a:r>
            <a:endParaRPr lang="en-US" dirty="0" smtClean="0"/>
          </a:p>
        </p:txBody>
      </p:sp>
      <p:sp>
        <p:nvSpPr>
          <p:cNvPr id="4" name="Date Placeholder 3"/>
          <p:cNvSpPr>
            <a:spLocks noGrp="1"/>
          </p:cNvSpPr>
          <p:nvPr>
            <p:ph type="dt" sz="half" idx="10"/>
          </p:nvPr>
        </p:nvSpPr>
        <p:spPr/>
        <p:txBody>
          <a:bodyPr/>
          <a:lstStyle/>
          <a:p>
            <a:fld id="{187C0678-763F-467B-8900-CFFDA1BF02EF}"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21</a:t>
            </a:fld>
            <a:endParaRPr lang="en-US"/>
          </a:p>
        </p:txBody>
      </p:sp>
    </p:spTree>
    <p:extLst>
      <p:ext uri="{BB962C8B-B14F-4D97-AF65-F5344CB8AC3E}">
        <p14:creationId xmlns:p14="http://schemas.microsoft.com/office/powerpoint/2010/main" val="16233136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54917"/>
          </a:xfrm>
        </p:spPr>
        <p:txBody>
          <a:bodyPr/>
          <a:lstStyle/>
          <a:p>
            <a:pPr algn="ctr"/>
            <a:r>
              <a:rPr lang="en-US" sz="4800" smtClean="0">
                <a:solidFill>
                  <a:schemeClr val="accent5">
                    <a:lumMod val="75000"/>
                  </a:schemeClr>
                </a:solidFill>
              </a:rPr>
              <a:t>Hệ thống xử lý tiến trình</a:t>
            </a:r>
            <a:endParaRPr lang="en-US" sz="4800" dirty="0">
              <a:solidFill>
                <a:schemeClr val="accent5">
                  <a:lumMod val="75000"/>
                </a:schemeClr>
              </a:solidFill>
            </a:endParaRPr>
          </a:p>
        </p:txBody>
      </p:sp>
      <p:sp>
        <p:nvSpPr>
          <p:cNvPr id="3" name="Content Placeholder 2"/>
          <p:cNvSpPr>
            <a:spLocks noGrp="1"/>
          </p:cNvSpPr>
          <p:nvPr>
            <p:ph idx="1"/>
          </p:nvPr>
        </p:nvSpPr>
        <p:spPr/>
        <p:txBody>
          <a:bodyPr/>
          <a:lstStyle/>
          <a:p>
            <a:r>
              <a:rPr lang="en-US" smtClean="0"/>
              <a:t>Xử lý tiến trình là quá trình kết nối và thực hiện một tác vụ nào đó.</a:t>
            </a:r>
          </a:p>
          <a:p>
            <a:r>
              <a:rPr lang="en-US" smtClean="0"/>
              <a:t>Các cách xử lý của PhantomJS:</a:t>
            </a:r>
          </a:p>
          <a:p>
            <a:pPr lvl="1"/>
            <a:r>
              <a:rPr lang="en-US" smtClean="0"/>
              <a:t>File I/O</a:t>
            </a:r>
          </a:p>
          <a:p>
            <a:pPr lvl="1"/>
            <a:r>
              <a:rPr lang="en-US" smtClean="0"/>
              <a:t>HTTP</a:t>
            </a:r>
          </a:p>
          <a:p>
            <a:pPr lvl="1"/>
            <a:r>
              <a:rPr lang="en-US" smtClean="0"/>
              <a:t>Websockets</a:t>
            </a:r>
          </a:p>
          <a:p>
            <a:pPr lvl="1"/>
            <a:r>
              <a:rPr lang="en-US" smtClean="0"/>
              <a:t>Hiển thị dòng lệnh</a:t>
            </a:r>
            <a:endParaRPr lang="en-US" dirty="0" smtClean="0"/>
          </a:p>
        </p:txBody>
      </p:sp>
      <p:sp>
        <p:nvSpPr>
          <p:cNvPr id="4" name="Date Placeholder 3"/>
          <p:cNvSpPr>
            <a:spLocks noGrp="1"/>
          </p:cNvSpPr>
          <p:nvPr>
            <p:ph type="dt" sz="half" idx="10"/>
          </p:nvPr>
        </p:nvSpPr>
        <p:spPr/>
        <p:txBody>
          <a:bodyPr/>
          <a:lstStyle/>
          <a:p>
            <a:fld id="{187C0678-763F-467B-8900-CFFDA1BF02EF}"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22</a:t>
            </a:fld>
            <a:endParaRPr lang="en-US"/>
          </a:p>
        </p:txBody>
      </p:sp>
    </p:spTree>
    <p:extLst>
      <p:ext uri="{BB962C8B-B14F-4D97-AF65-F5344CB8AC3E}">
        <p14:creationId xmlns:p14="http://schemas.microsoft.com/office/powerpoint/2010/main" val="42470081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54917"/>
          </a:xfrm>
        </p:spPr>
        <p:txBody>
          <a:bodyPr/>
          <a:lstStyle/>
          <a:p>
            <a:pPr algn="ctr"/>
            <a:r>
              <a:rPr lang="en-US" sz="4800" smtClean="0">
                <a:solidFill>
                  <a:schemeClr val="accent5">
                    <a:lumMod val="75000"/>
                  </a:schemeClr>
                </a:solidFill>
              </a:rPr>
              <a:t>File I/O</a:t>
            </a:r>
            <a:endParaRPr lang="en-US" sz="4800" dirty="0">
              <a:solidFill>
                <a:schemeClr val="accent5">
                  <a:lumMod val="75000"/>
                </a:schemeClr>
              </a:solidFill>
            </a:endParaRPr>
          </a:p>
        </p:txBody>
      </p:sp>
      <p:sp>
        <p:nvSpPr>
          <p:cNvPr id="3" name="Content Placeholder 2"/>
          <p:cNvSpPr>
            <a:spLocks noGrp="1"/>
          </p:cNvSpPr>
          <p:nvPr>
            <p:ph idx="1"/>
          </p:nvPr>
        </p:nvSpPr>
        <p:spPr/>
        <p:txBody>
          <a:bodyPr/>
          <a:lstStyle/>
          <a:p>
            <a:r>
              <a:rPr lang="en-US"/>
              <a:t>Một tập hợp các chức năng API có sẵn để truy cập các tệp tin và thư mục,  theo mô hình đề nghị hệ thống tệp tin CommonJS .</a:t>
            </a:r>
          </a:p>
          <a:p>
            <a:r>
              <a:rPr lang="en-US" smtClean="0"/>
              <a:t>Các chức năng tìm hiểu:</a:t>
            </a:r>
          </a:p>
          <a:p>
            <a:pPr lvl="1"/>
            <a:r>
              <a:rPr lang="en-US" smtClean="0"/>
              <a:t>Propertie</a:t>
            </a:r>
          </a:p>
          <a:p>
            <a:pPr lvl="1"/>
            <a:r>
              <a:rPr lang="en-US" smtClean="0"/>
              <a:t>Functions: </a:t>
            </a:r>
            <a:r>
              <a:rPr lang="en-US"/>
              <a:t>Query </a:t>
            </a:r>
            <a:r>
              <a:rPr lang="en-US" smtClean="0"/>
              <a:t>Functions, </a:t>
            </a:r>
            <a:r>
              <a:rPr lang="en-US"/>
              <a:t>Directory </a:t>
            </a:r>
            <a:r>
              <a:rPr lang="en-US" smtClean="0"/>
              <a:t>Functions, </a:t>
            </a:r>
            <a:r>
              <a:rPr lang="en-US"/>
              <a:t>File </a:t>
            </a:r>
            <a:r>
              <a:rPr lang="en-US" smtClean="0"/>
              <a:t>Functions, Stream Object</a:t>
            </a:r>
            <a:endParaRPr lang="en-US"/>
          </a:p>
          <a:p>
            <a:pPr lvl="1"/>
            <a:endParaRPr lang="en-US"/>
          </a:p>
          <a:p>
            <a:pPr lvl="1"/>
            <a:endParaRPr lang="en-US"/>
          </a:p>
          <a:p>
            <a:pPr lvl="1"/>
            <a:endParaRPr lang="en-US" smtClean="0"/>
          </a:p>
          <a:p>
            <a:pPr lvl="1"/>
            <a:endParaRPr lang="en-US" dirty="0" smtClean="0"/>
          </a:p>
        </p:txBody>
      </p:sp>
      <p:sp>
        <p:nvSpPr>
          <p:cNvPr id="4" name="Date Placeholder 3"/>
          <p:cNvSpPr>
            <a:spLocks noGrp="1"/>
          </p:cNvSpPr>
          <p:nvPr>
            <p:ph type="dt" sz="half" idx="10"/>
          </p:nvPr>
        </p:nvSpPr>
        <p:spPr/>
        <p:txBody>
          <a:bodyPr/>
          <a:lstStyle/>
          <a:p>
            <a:fld id="{187C0678-763F-467B-8900-CFFDA1BF02EF}"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23</a:t>
            </a:fld>
            <a:endParaRPr lang="en-US"/>
          </a:p>
        </p:txBody>
      </p:sp>
    </p:spTree>
    <p:extLst>
      <p:ext uri="{BB962C8B-B14F-4D97-AF65-F5344CB8AC3E}">
        <p14:creationId xmlns:p14="http://schemas.microsoft.com/office/powerpoint/2010/main" val="37247450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54917"/>
          </a:xfrm>
        </p:spPr>
        <p:txBody>
          <a:bodyPr/>
          <a:lstStyle/>
          <a:p>
            <a:pPr algn="ctr"/>
            <a:r>
              <a:rPr lang="en-US" sz="4800" smtClean="0">
                <a:solidFill>
                  <a:schemeClr val="accent5">
                    <a:lumMod val="75000"/>
                  </a:schemeClr>
                </a:solidFill>
              </a:rPr>
              <a:t>HTTP</a:t>
            </a:r>
            <a:endParaRPr lang="en-US" sz="4800" dirty="0">
              <a:solidFill>
                <a:schemeClr val="accent5">
                  <a:lumMod val="75000"/>
                </a:schemeClr>
              </a:solidFill>
            </a:endParaRPr>
          </a:p>
        </p:txBody>
      </p:sp>
      <p:sp>
        <p:nvSpPr>
          <p:cNvPr id="3" name="Content Placeholder 2"/>
          <p:cNvSpPr>
            <a:spLocks noGrp="1"/>
          </p:cNvSpPr>
          <p:nvPr>
            <p:ph idx="1"/>
          </p:nvPr>
        </p:nvSpPr>
        <p:spPr/>
        <p:txBody>
          <a:bodyPr/>
          <a:lstStyle/>
          <a:p>
            <a:r>
              <a:rPr lang="en-US" smtClean="0"/>
              <a:t>Xử lý tiến trình khi thao tác với ứng dụng Web.</a:t>
            </a:r>
          </a:p>
          <a:p>
            <a:pPr lvl="1"/>
            <a:r>
              <a:rPr lang="en-US" smtClean="0"/>
              <a:t>GET/POST</a:t>
            </a:r>
          </a:p>
          <a:p>
            <a:pPr lvl="1"/>
            <a:r>
              <a:rPr lang="en-US" smtClean="0"/>
              <a:t>Sử dụng API  Reference WebServer</a:t>
            </a:r>
            <a:endParaRPr lang="en-US" dirty="0" smtClean="0"/>
          </a:p>
        </p:txBody>
      </p:sp>
      <p:sp>
        <p:nvSpPr>
          <p:cNvPr id="4" name="Date Placeholder 3"/>
          <p:cNvSpPr>
            <a:spLocks noGrp="1"/>
          </p:cNvSpPr>
          <p:nvPr>
            <p:ph type="dt" sz="half" idx="10"/>
          </p:nvPr>
        </p:nvSpPr>
        <p:spPr/>
        <p:txBody>
          <a:bodyPr/>
          <a:lstStyle/>
          <a:p>
            <a:fld id="{187C0678-763F-467B-8900-CFFDA1BF02EF}"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24</a:t>
            </a:fld>
            <a:endParaRPr lang="en-US"/>
          </a:p>
        </p:txBody>
      </p:sp>
    </p:spTree>
    <p:extLst>
      <p:ext uri="{BB962C8B-B14F-4D97-AF65-F5344CB8AC3E}">
        <p14:creationId xmlns:p14="http://schemas.microsoft.com/office/powerpoint/2010/main" val="31108576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54917"/>
          </a:xfrm>
        </p:spPr>
        <p:txBody>
          <a:bodyPr/>
          <a:lstStyle/>
          <a:p>
            <a:pPr algn="ctr"/>
            <a:r>
              <a:rPr lang="en-US" sz="4800" smtClean="0">
                <a:solidFill>
                  <a:schemeClr val="accent5">
                    <a:lumMod val="75000"/>
                  </a:schemeClr>
                </a:solidFill>
              </a:rPr>
              <a:t>WebSockets</a:t>
            </a:r>
            <a:endParaRPr lang="en-US" sz="4800" dirty="0">
              <a:solidFill>
                <a:schemeClr val="accent5">
                  <a:lumMod val="75000"/>
                </a:schemeClr>
              </a:solidFill>
            </a:endParaRPr>
          </a:p>
        </p:txBody>
      </p:sp>
      <p:sp>
        <p:nvSpPr>
          <p:cNvPr id="3" name="Content Placeholder 2"/>
          <p:cNvSpPr>
            <a:spLocks noGrp="1"/>
          </p:cNvSpPr>
          <p:nvPr>
            <p:ph idx="1"/>
          </p:nvPr>
        </p:nvSpPr>
        <p:spPr/>
        <p:txBody>
          <a:bodyPr/>
          <a:lstStyle/>
          <a:p>
            <a:r>
              <a:rPr lang="en-US"/>
              <a:t>WebSockets của PhantomJS sử dụng giao thức Hixie-76. Đây là một giao thức của socket với tên gọi đầy đủ là Giao thức WebSocket draft-hixie-thewebsocketprotocol-76</a:t>
            </a:r>
            <a:endParaRPr lang="en-US" dirty="0" smtClean="0"/>
          </a:p>
        </p:txBody>
      </p:sp>
      <p:sp>
        <p:nvSpPr>
          <p:cNvPr id="4" name="Date Placeholder 3"/>
          <p:cNvSpPr>
            <a:spLocks noGrp="1"/>
          </p:cNvSpPr>
          <p:nvPr>
            <p:ph type="dt" sz="half" idx="10"/>
          </p:nvPr>
        </p:nvSpPr>
        <p:spPr/>
        <p:txBody>
          <a:bodyPr/>
          <a:lstStyle/>
          <a:p>
            <a:fld id="{187C0678-763F-467B-8900-CFFDA1BF02EF}"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25</a:t>
            </a:fld>
            <a:endParaRPr lang="en-US"/>
          </a:p>
        </p:txBody>
      </p:sp>
    </p:spTree>
    <p:extLst>
      <p:ext uri="{BB962C8B-B14F-4D97-AF65-F5344CB8AC3E}">
        <p14:creationId xmlns:p14="http://schemas.microsoft.com/office/powerpoint/2010/main" val="17471410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54917"/>
          </a:xfrm>
        </p:spPr>
        <p:txBody>
          <a:bodyPr/>
          <a:lstStyle/>
          <a:p>
            <a:pPr algn="ctr"/>
            <a:r>
              <a:rPr lang="en-US" sz="4800" smtClean="0">
                <a:solidFill>
                  <a:schemeClr val="accent5">
                    <a:lumMod val="75000"/>
                  </a:schemeClr>
                </a:solidFill>
              </a:rPr>
              <a:t>Hiển thị dòng lệnh</a:t>
            </a:r>
            <a:endParaRPr lang="en-US" sz="4800" dirty="0">
              <a:solidFill>
                <a:schemeClr val="accent5">
                  <a:lumMod val="75000"/>
                </a:schemeClr>
              </a:solidFill>
            </a:endParaRPr>
          </a:p>
        </p:txBody>
      </p:sp>
      <p:sp>
        <p:nvSpPr>
          <p:cNvPr id="3" name="Content Placeholder 2"/>
          <p:cNvSpPr>
            <a:spLocks noGrp="1"/>
          </p:cNvSpPr>
          <p:nvPr>
            <p:ph idx="1"/>
          </p:nvPr>
        </p:nvSpPr>
        <p:spPr/>
        <p:txBody>
          <a:bodyPr/>
          <a:lstStyle/>
          <a:p>
            <a:r>
              <a:rPr lang="en-US"/>
              <a:t>H</a:t>
            </a:r>
            <a:r>
              <a:rPr lang="en-US" smtClean="0"/>
              <a:t>iển </a:t>
            </a:r>
            <a:r>
              <a:rPr lang="en-US"/>
              <a:t>thị các thông tin trong đoạn mã nguồn nào đó lên màn hình command </a:t>
            </a:r>
            <a:r>
              <a:rPr lang="en-US"/>
              <a:t>line</a:t>
            </a:r>
            <a:r>
              <a:rPr lang="en-US" smtClean="0"/>
              <a:t>.</a:t>
            </a:r>
          </a:p>
          <a:p>
            <a:r>
              <a:rPr lang="en-US" smtClean="0"/>
              <a:t>Các cú pháp thường dùng:</a:t>
            </a:r>
          </a:p>
          <a:p>
            <a:pPr lvl="1"/>
            <a:r>
              <a:rPr lang="en-US" smtClean="0"/>
              <a:t>Stdin</a:t>
            </a:r>
          </a:p>
          <a:p>
            <a:pPr lvl="1"/>
            <a:r>
              <a:rPr lang="en-US" smtClean="0"/>
              <a:t>Stdout</a:t>
            </a:r>
          </a:p>
          <a:p>
            <a:pPr lvl="1"/>
            <a:r>
              <a:rPr lang="en-US" smtClean="0"/>
              <a:t>Stderr</a:t>
            </a:r>
            <a:endParaRPr lang="en-US" dirty="0" smtClean="0"/>
          </a:p>
        </p:txBody>
      </p:sp>
      <p:sp>
        <p:nvSpPr>
          <p:cNvPr id="4" name="Date Placeholder 3"/>
          <p:cNvSpPr>
            <a:spLocks noGrp="1"/>
          </p:cNvSpPr>
          <p:nvPr>
            <p:ph type="dt" sz="half" idx="10"/>
          </p:nvPr>
        </p:nvSpPr>
        <p:spPr/>
        <p:txBody>
          <a:bodyPr/>
          <a:lstStyle/>
          <a:p>
            <a:fld id="{187C0678-763F-467B-8900-CFFDA1BF02EF}"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26</a:t>
            </a:fld>
            <a:endParaRPr lang="en-US"/>
          </a:p>
        </p:txBody>
      </p:sp>
    </p:spTree>
    <p:extLst>
      <p:ext uri="{BB962C8B-B14F-4D97-AF65-F5344CB8AC3E}">
        <p14:creationId xmlns:p14="http://schemas.microsoft.com/office/powerpoint/2010/main" val="24116374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54917"/>
          </a:xfrm>
        </p:spPr>
        <p:txBody>
          <a:bodyPr/>
          <a:lstStyle/>
          <a:p>
            <a:pPr algn="ctr"/>
            <a:r>
              <a:rPr lang="en-US" sz="5400" dirty="0" err="1" smtClean="0">
                <a:solidFill>
                  <a:schemeClr val="accent5">
                    <a:lumMod val="75000"/>
                  </a:schemeClr>
                </a:solidFill>
              </a:rPr>
              <a:t>PhantomJS</a:t>
            </a:r>
            <a:endParaRPr lang="en-US" sz="5400" dirty="0">
              <a:solidFill>
                <a:schemeClr val="accent5">
                  <a:lumMod val="75000"/>
                </a:schemeClr>
              </a:solidFill>
            </a:endParaRPr>
          </a:p>
        </p:txBody>
      </p:sp>
      <p:sp>
        <p:nvSpPr>
          <p:cNvPr id="3" name="Content Placeholder 2"/>
          <p:cNvSpPr>
            <a:spLocks noGrp="1"/>
          </p:cNvSpPr>
          <p:nvPr>
            <p:ph idx="1"/>
          </p:nvPr>
        </p:nvSpPr>
        <p:spPr/>
        <p:txBody>
          <a:bodyPr/>
          <a:lstStyle/>
          <a:p>
            <a:r>
              <a:rPr lang="en-US" dirty="0" err="1" smtClean="0"/>
              <a:t>Khái</a:t>
            </a:r>
            <a:r>
              <a:rPr lang="en-US" dirty="0" smtClean="0"/>
              <a:t> </a:t>
            </a:r>
            <a:r>
              <a:rPr lang="en-US" dirty="0" err="1" smtClean="0"/>
              <a:t>niệm</a:t>
            </a:r>
            <a:endParaRPr lang="en-US" dirty="0" smtClean="0"/>
          </a:p>
          <a:p>
            <a:r>
              <a:rPr lang="en-US" dirty="0" err="1" smtClean="0"/>
              <a:t>Chức</a:t>
            </a:r>
            <a:r>
              <a:rPr lang="en-US" dirty="0" smtClean="0"/>
              <a:t> </a:t>
            </a:r>
            <a:r>
              <a:rPr lang="en-US" dirty="0" err="1" smtClean="0"/>
              <a:t>năng</a:t>
            </a:r>
            <a:endParaRPr lang="en-US" dirty="0"/>
          </a:p>
          <a:p>
            <a:r>
              <a:rPr lang="en-US" dirty="0" smtClean="0"/>
              <a:t>So </a:t>
            </a:r>
            <a:r>
              <a:rPr lang="en-US" dirty="0" err="1" smtClean="0"/>
              <a:t>sánh</a:t>
            </a:r>
            <a:endParaRPr lang="en-US" dirty="0" smtClean="0"/>
          </a:p>
          <a:p>
            <a:r>
              <a:rPr lang="en-US" dirty="0" err="1" smtClean="0"/>
              <a:t>Bắt</a:t>
            </a:r>
            <a:r>
              <a:rPr lang="en-US" dirty="0" smtClean="0"/>
              <a:t> </a:t>
            </a:r>
            <a:r>
              <a:rPr lang="en-US" dirty="0" err="1" smtClean="0"/>
              <a:t>đầu</a:t>
            </a:r>
            <a:endParaRPr lang="en-US" dirty="0" smtClean="0"/>
          </a:p>
          <a:p>
            <a:r>
              <a:rPr lang="en-US" dirty="0" err="1" smtClean="0"/>
              <a:t>Hướng</a:t>
            </a:r>
            <a:r>
              <a:rPr lang="en-US" dirty="0" smtClean="0"/>
              <a:t> </a:t>
            </a:r>
            <a:r>
              <a:rPr lang="en-US" err="1" smtClean="0"/>
              <a:t>phát</a:t>
            </a:r>
            <a:r>
              <a:rPr lang="en-US" smtClean="0"/>
              <a:t> </a:t>
            </a:r>
            <a:r>
              <a:rPr lang="en-US" smtClean="0"/>
              <a:t>triển</a:t>
            </a:r>
          </a:p>
          <a:p>
            <a:r>
              <a:rPr lang="en-US" smtClean="0"/>
              <a:t>Hệ thống xử lý tiến trình</a:t>
            </a:r>
            <a:endParaRPr lang="en-US" smtClean="0"/>
          </a:p>
          <a:p>
            <a:r>
              <a:rPr lang="en-US" sz="3600" b="1" smtClean="0"/>
              <a:t>Ứng dụng thực tế</a:t>
            </a:r>
            <a:endParaRPr lang="en-US" sz="3600" b="1" dirty="0" smtClean="0"/>
          </a:p>
        </p:txBody>
      </p:sp>
      <p:sp>
        <p:nvSpPr>
          <p:cNvPr id="4" name="Date Placeholder 3"/>
          <p:cNvSpPr>
            <a:spLocks noGrp="1"/>
          </p:cNvSpPr>
          <p:nvPr>
            <p:ph type="dt" sz="half" idx="10"/>
          </p:nvPr>
        </p:nvSpPr>
        <p:spPr/>
        <p:txBody>
          <a:bodyPr/>
          <a:lstStyle/>
          <a:p>
            <a:fld id="{187C0678-763F-467B-8900-CFFDA1BF02EF}"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27</a:t>
            </a:fld>
            <a:endParaRPr lang="en-US"/>
          </a:p>
        </p:txBody>
      </p:sp>
    </p:spTree>
    <p:extLst>
      <p:ext uri="{BB962C8B-B14F-4D97-AF65-F5344CB8AC3E}">
        <p14:creationId xmlns:p14="http://schemas.microsoft.com/office/powerpoint/2010/main" val="42185188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158037" cy="900113"/>
          </a:xfrm>
        </p:spPr>
        <p:txBody>
          <a:bodyPr/>
          <a:lstStyle/>
          <a:p>
            <a:pPr algn="ctr"/>
            <a:r>
              <a:rPr lang="en-US" sz="3600" smtClean="0">
                <a:solidFill>
                  <a:schemeClr val="accent5">
                    <a:lumMod val="75000"/>
                  </a:schemeClr>
                </a:solidFill>
              </a:rPr>
              <a:t> </a:t>
            </a:r>
            <a:r>
              <a:rPr lang="en-US" sz="3600" smtClean="0">
                <a:solidFill>
                  <a:schemeClr val="accent5">
                    <a:lumMod val="75000"/>
                  </a:schemeClr>
                </a:solidFill>
              </a:rPr>
              <a:t>Ứng dụng thực tế</a:t>
            </a:r>
            <a:endParaRPr lang="en-US" sz="3600" dirty="0">
              <a:solidFill>
                <a:schemeClr val="accent5">
                  <a:lumMod val="75000"/>
                </a:schemeClr>
              </a:solidFill>
            </a:endParaRPr>
          </a:p>
        </p:txBody>
      </p:sp>
      <p:sp>
        <p:nvSpPr>
          <p:cNvPr id="3" name="Content Placeholder 2"/>
          <p:cNvSpPr>
            <a:spLocks noGrp="1"/>
          </p:cNvSpPr>
          <p:nvPr>
            <p:ph idx="1"/>
          </p:nvPr>
        </p:nvSpPr>
        <p:spPr/>
        <p:txBody>
          <a:bodyPr/>
          <a:lstStyle/>
          <a:p>
            <a:r>
              <a:rPr lang="en-US" smtClean="0"/>
              <a:t>Yslow</a:t>
            </a:r>
          </a:p>
          <a:p>
            <a:r>
              <a:rPr lang="en-US" smtClean="0"/>
              <a:t>Qunit</a:t>
            </a:r>
          </a:p>
          <a:p>
            <a:r>
              <a:rPr lang="en-US" smtClean="0"/>
              <a:t>Python</a:t>
            </a:r>
            <a:endParaRPr lang="en-US" dirty="0"/>
          </a:p>
        </p:txBody>
      </p:sp>
      <p:sp>
        <p:nvSpPr>
          <p:cNvPr id="4" name="Date Placeholder 3"/>
          <p:cNvSpPr>
            <a:spLocks noGrp="1"/>
          </p:cNvSpPr>
          <p:nvPr>
            <p:ph type="dt" sz="half" idx="10"/>
          </p:nvPr>
        </p:nvSpPr>
        <p:spPr/>
        <p:txBody>
          <a:bodyPr/>
          <a:lstStyle/>
          <a:p>
            <a:fld id="{32359817-890A-438C-8501-CC11DF12447A}"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28</a:t>
            </a:fld>
            <a:endParaRPr lang="en-US"/>
          </a:p>
        </p:txBody>
      </p:sp>
    </p:spTree>
    <p:extLst>
      <p:ext uri="{BB962C8B-B14F-4D97-AF65-F5344CB8AC3E}">
        <p14:creationId xmlns:p14="http://schemas.microsoft.com/office/powerpoint/2010/main" val="134211370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158037" cy="900113"/>
          </a:xfrm>
        </p:spPr>
        <p:txBody>
          <a:bodyPr/>
          <a:lstStyle/>
          <a:p>
            <a:pPr algn="ctr"/>
            <a:r>
              <a:rPr lang="en-US" sz="3600" smtClean="0">
                <a:solidFill>
                  <a:schemeClr val="accent5">
                    <a:lumMod val="75000"/>
                  </a:schemeClr>
                </a:solidFill>
              </a:rPr>
              <a:t>Yslow</a:t>
            </a:r>
            <a:endParaRPr lang="en-US" sz="3600" dirty="0">
              <a:solidFill>
                <a:schemeClr val="accent5">
                  <a:lumMod val="75000"/>
                </a:schemeClr>
              </a:solidFill>
            </a:endParaRPr>
          </a:p>
        </p:txBody>
      </p:sp>
      <p:sp>
        <p:nvSpPr>
          <p:cNvPr id="3" name="Content Placeholder 2"/>
          <p:cNvSpPr>
            <a:spLocks noGrp="1"/>
          </p:cNvSpPr>
          <p:nvPr>
            <p:ph idx="1"/>
          </p:nvPr>
        </p:nvSpPr>
        <p:spPr/>
        <p:txBody>
          <a:bodyPr/>
          <a:lstStyle/>
          <a:p>
            <a:r>
              <a:rPr lang="en-US"/>
              <a:t>YSlow là một tiện ích được gắn trên trình duyệt Web dùng để phân tích trang Web dựa trên chuẩn các quy tắc của Yahoo. Qua đó cải thiện hiệu suất của Website.</a:t>
            </a:r>
          </a:p>
          <a:p>
            <a:r>
              <a:rPr lang="en-US"/>
              <a:t>YSlow cho PhantomJS là một kịch bản  dòng lệnh cho phép phân tích hiệu suất trang Web trực tiếp từ URL.</a:t>
            </a:r>
          </a:p>
          <a:p>
            <a:endParaRPr lang="en-US" smtClean="0"/>
          </a:p>
        </p:txBody>
      </p:sp>
      <p:sp>
        <p:nvSpPr>
          <p:cNvPr id="4" name="Date Placeholder 3"/>
          <p:cNvSpPr>
            <a:spLocks noGrp="1"/>
          </p:cNvSpPr>
          <p:nvPr>
            <p:ph type="dt" sz="half" idx="10"/>
          </p:nvPr>
        </p:nvSpPr>
        <p:spPr/>
        <p:txBody>
          <a:bodyPr/>
          <a:lstStyle/>
          <a:p>
            <a:fld id="{32359817-890A-438C-8501-CC11DF12447A}"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29</a:t>
            </a:fld>
            <a:endParaRPr lang="en-US"/>
          </a:p>
        </p:txBody>
      </p:sp>
    </p:spTree>
    <p:extLst>
      <p:ext uri="{BB962C8B-B14F-4D97-AF65-F5344CB8AC3E}">
        <p14:creationId xmlns:p14="http://schemas.microsoft.com/office/powerpoint/2010/main" val="111079290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err="1" smtClean="0">
                <a:solidFill>
                  <a:schemeClr val="accent5">
                    <a:lumMod val="75000"/>
                  </a:schemeClr>
                </a:solidFill>
              </a:rPr>
              <a:t>Khái</a:t>
            </a:r>
            <a:r>
              <a:rPr lang="en-US" sz="5400" dirty="0" smtClean="0">
                <a:solidFill>
                  <a:schemeClr val="accent5">
                    <a:lumMod val="75000"/>
                  </a:schemeClr>
                </a:solidFill>
              </a:rPr>
              <a:t> </a:t>
            </a:r>
            <a:r>
              <a:rPr lang="en-US" sz="5400" dirty="0" err="1" smtClean="0">
                <a:solidFill>
                  <a:schemeClr val="accent5">
                    <a:lumMod val="75000"/>
                  </a:schemeClr>
                </a:solidFill>
              </a:rPr>
              <a:t>niệm</a:t>
            </a:r>
            <a:endParaRPr lang="en-US" sz="5400" dirty="0">
              <a:solidFill>
                <a:schemeClr val="accent5">
                  <a:lumMod val="75000"/>
                </a:schemeClr>
              </a:solidFill>
            </a:endParaRPr>
          </a:p>
        </p:txBody>
      </p:sp>
      <p:sp>
        <p:nvSpPr>
          <p:cNvPr id="3" name="Content Placeholder 2"/>
          <p:cNvSpPr>
            <a:spLocks noGrp="1"/>
          </p:cNvSpPr>
          <p:nvPr>
            <p:ph idx="1"/>
          </p:nvPr>
        </p:nvSpPr>
        <p:spPr/>
        <p:txBody>
          <a:bodyPr/>
          <a:lstStyle/>
          <a:p>
            <a:r>
              <a:rPr lang="en-US" dirty="0" smtClean="0"/>
              <a:t>Headless browser</a:t>
            </a:r>
          </a:p>
          <a:p>
            <a:r>
              <a:rPr lang="en-US" dirty="0" err="1" smtClean="0"/>
              <a:t>Webkit</a:t>
            </a:r>
            <a:endParaRPr lang="en-US" dirty="0" smtClean="0"/>
          </a:p>
          <a:p>
            <a:r>
              <a:rPr lang="en-US" dirty="0" err="1" smtClean="0"/>
              <a:t>PhantomJS</a:t>
            </a:r>
            <a:endParaRPr lang="en-US" dirty="0"/>
          </a:p>
        </p:txBody>
      </p:sp>
      <p:sp>
        <p:nvSpPr>
          <p:cNvPr id="4" name="Date Placeholder 3"/>
          <p:cNvSpPr>
            <a:spLocks noGrp="1"/>
          </p:cNvSpPr>
          <p:nvPr>
            <p:ph type="dt" sz="half" idx="10"/>
          </p:nvPr>
        </p:nvSpPr>
        <p:spPr/>
        <p:txBody>
          <a:bodyPr/>
          <a:lstStyle/>
          <a:p>
            <a:fld id="{CEB3C526-EC51-4BB2-B2E8-FF69D5C06DD2}"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3</a:t>
            </a:fld>
            <a:endParaRPr lang="en-US"/>
          </a:p>
        </p:txBody>
      </p:sp>
    </p:spTree>
    <p:extLst>
      <p:ext uri="{BB962C8B-B14F-4D97-AF65-F5344CB8AC3E}">
        <p14:creationId xmlns:p14="http://schemas.microsoft.com/office/powerpoint/2010/main" val="284535137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158037" cy="900113"/>
          </a:xfrm>
        </p:spPr>
        <p:txBody>
          <a:bodyPr/>
          <a:lstStyle/>
          <a:p>
            <a:pPr algn="ctr"/>
            <a:r>
              <a:rPr lang="en-US" sz="3600" smtClean="0">
                <a:solidFill>
                  <a:schemeClr val="accent5">
                    <a:lumMod val="75000"/>
                  </a:schemeClr>
                </a:solidFill>
              </a:rPr>
              <a:t>Yslow</a:t>
            </a:r>
            <a:endParaRPr lang="en-US" sz="3600" dirty="0">
              <a:solidFill>
                <a:schemeClr val="accent5">
                  <a:lumMod val="75000"/>
                </a:schemeClr>
              </a:solidFill>
            </a:endParaRPr>
          </a:p>
        </p:txBody>
      </p:sp>
      <p:sp>
        <p:nvSpPr>
          <p:cNvPr id="3" name="Content Placeholder 2"/>
          <p:cNvSpPr>
            <a:spLocks noGrp="1"/>
          </p:cNvSpPr>
          <p:nvPr>
            <p:ph idx="1"/>
          </p:nvPr>
        </p:nvSpPr>
        <p:spPr/>
        <p:txBody>
          <a:bodyPr/>
          <a:lstStyle/>
          <a:p>
            <a:r>
              <a:rPr lang="en-US" smtClean="0"/>
              <a:t>Các chuẩn đầu ra:</a:t>
            </a:r>
          </a:p>
          <a:p>
            <a:pPr lvl="1"/>
            <a:r>
              <a:rPr lang="en-US" smtClean="0"/>
              <a:t>TAP (Test Abything Protocol)</a:t>
            </a:r>
          </a:p>
          <a:p>
            <a:pPr lvl="1"/>
            <a:r>
              <a:rPr lang="en-US" smtClean="0"/>
              <a:t>Junit</a:t>
            </a:r>
            <a:endParaRPr lang="en-US"/>
          </a:p>
          <a:p>
            <a:r>
              <a:rPr lang="en-US" smtClean="0"/>
              <a:t>Ví dụ: Kiểm soát và hướng dẫn cải thiện hiệu suất Website www.vnxpress.net.</a:t>
            </a:r>
          </a:p>
        </p:txBody>
      </p:sp>
      <p:sp>
        <p:nvSpPr>
          <p:cNvPr id="4" name="Date Placeholder 3"/>
          <p:cNvSpPr>
            <a:spLocks noGrp="1"/>
          </p:cNvSpPr>
          <p:nvPr>
            <p:ph type="dt" sz="half" idx="10"/>
          </p:nvPr>
        </p:nvSpPr>
        <p:spPr/>
        <p:txBody>
          <a:bodyPr/>
          <a:lstStyle/>
          <a:p>
            <a:fld id="{32359817-890A-438C-8501-CC11DF12447A}"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30</a:t>
            </a:fld>
            <a:endParaRPr lang="en-US"/>
          </a:p>
        </p:txBody>
      </p:sp>
    </p:spTree>
    <p:extLst>
      <p:ext uri="{BB962C8B-B14F-4D97-AF65-F5344CB8AC3E}">
        <p14:creationId xmlns:p14="http://schemas.microsoft.com/office/powerpoint/2010/main" val="250354020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158037" cy="900113"/>
          </a:xfrm>
        </p:spPr>
        <p:txBody>
          <a:bodyPr/>
          <a:lstStyle/>
          <a:p>
            <a:pPr algn="ctr"/>
            <a:r>
              <a:rPr lang="en-US" sz="3600" smtClean="0">
                <a:solidFill>
                  <a:schemeClr val="accent5">
                    <a:lumMod val="75000"/>
                  </a:schemeClr>
                </a:solidFill>
              </a:rPr>
              <a:t>Yslow</a:t>
            </a:r>
            <a:endParaRPr lang="en-US" sz="3600" dirty="0">
              <a:solidFill>
                <a:schemeClr val="accent5">
                  <a:lumMod val="75000"/>
                </a:schemeClr>
              </a:solidFill>
            </a:endParaRPr>
          </a:p>
        </p:txBody>
      </p:sp>
      <p:sp>
        <p:nvSpPr>
          <p:cNvPr id="3" name="Content Placeholder 2"/>
          <p:cNvSpPr>
            <a:spLocks noGrp="1"/>
          </p:cNvSpPr>
          <p:nvPr>
            <p:ph idx="1"/>
          </p:nvPr>
        </p:nvSpPr>
        <p:spPr/>
        <p:txBody>
          <a:bodyPr/>
          <a:lstStyle/>
          <a:p>
            <a:pPr algn="just"/>
            <a:r>
              <a:rPr lang="en-US" smtClean="0"/>
              <a:t>Các tiện ích cơ bản của Yslow cho PhantomJS:</a:t>
            </a:r>
          </a:p>
          <a:p>
            <a:pPr lvl="1" algn="just"/>
            <a:r>
              <a:rPr lang="en-US" smtClean="0"/>
              <a:t>Truy xuất thông tin của JSON</a:t>
            </a:r>
          </a:p>
          <a:p>
            <a:pPr lvl="1" algn="just"/>
            <a:r>
              <a:rPr lang="en-US" smtClean="0"/>
              <a:t>Thông tin cơ bản của Website: số lượt truy cập, dung lượng, thời gian tải trang trung bình, chỉ số ovarall ...</a:t>
            </a:r>
          </a:p>
          <a:p>
            <a:pPr lvl="1" algn="just"/>
            <a:r>
              <a:rPr lang="en-US" smtClean="0"/>
              <a:t>Xác định CDN</a:t>
            </a:r>
          </a:p>
          <a:p>
            <a:pPr lvl="1" algn="just"/>
            <a:r>
              <a:rPr lang="en-US" smtClean="0"/>
              <a:t>Kiểm tra TAP</a:t>
            </a:r>
            <a:endParaRPr lang="en-US" smtClean="0"/>
          </a:p>
        </p:txBody>
      </p:sp>
      <p:sp>
        <p:nvSpPr>
          <p:cNvPr id="4" name="Date Placeholder 3"/>
          <p:cNvSpPr>
            <a:spLocks noGrp="1"/>
          </p:cNvSpPr>
          <p:nvPr>
            <p:ph type="dt" sz="half" idx="10"/>
          </p:nvPr>
        </p:nvSpPr>
        <p:spPr/>
        <p:txBody>
          <a:bodyPr/>
          <a:lstStyle/>
          <a:p>
            <a:fld id="{32359817-890A-438C-8501-CC11DF12447A}"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31</a:t>
            </a:fld>
            <a:endParaRPr lang="en-US"/>
          </a:p>
        </p:txBody>
      </p:sp>
    </p:spTree>
    <p:extLst>
      <p:ext uri="{BB962C8B-B14F-4D97-AF65-F5344CB8AC3E}">
        <p14:creationId xmlns:p14="http://schemas.microsoft.com/office/powerpoint/2010/main" val="162740089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158037" cy="900113"/>
          </a:xfrm>
        </p:spPr>
        <p:txBody>
          <a:bodyPr/>
          <a:lstStyle/>
          <a:p>
            <a:pPr algn="ctr"/>
            <a:r>
              <a:rPr lang="en-US" sz="3600" smtClean="0">
                <a:solidFill>
                  <a:schemeClr val="accent5">
                    <a:lumMod val="75000"/>
                  </a:schemeClr>
                </a:solidFill>
              </a:rPr>
              <a:t>Qunit</a:t>
            </a:r>
            <a:endParaRPr lang="en-US" sz="3600" dirty="0">
              <a:solidFill>
                <a:schemeClr val="accent5">
                  <a:lumMod val="75000"/>
                </a:schemeClr>
              </a:solidFill>
            </a:endParaRPr>
          </a:p>
        </p:txBody>
      </p:sp>
      <p:sp>
        <p:nvSpPr>
          <p:cNvPr id="3" name="Content Placeholder 2"/>
          <p:cNvSpPr>
            <a:spLocks noGrp="1"/>
          </p:cNvSpPr>
          <p:nvPr>
            <p:ph idx="1"/>
          </p:nvPr>
        </p:nvSpPr>
        <p:spPr/>
        <p:txBody>
          <a:bodyPr/>
          <a:lstStyle/>
          <a:p>
            <a:r>
              <a:rPr lang="en-US"/>
              <a:t>Qunit cho PhantomJS giúp người dùng thực hiện kiểm thử thời gian chạy và tính chính xác của một sự kiện trên </a:t>
            </a:r>
            <a:r>
              <a:rPr lang="en-US"/>
              <a:t>Web</a:t>
            </a:r>
            <a:r>
              <a:rPr lang="en-US" smtClean="0"/>
              <a:t>.</a:t>
            </a:r>
          </a:p>
          <a:p>
            <a:r>
              <a:rPr lang="en-US" smtClean="0"/>
              <a:t>Ví dụ</a:t>
            </a:r>
          </a:p>
        </p:txBody>
      </p:sp>
      <p:sp>
        <p:nvSpPr>
          <p:cNvPr id="4" name="Date Placeholder 3"/>
          <p:cNvSpPr>
            <a:spLocks noGrp="1"/>
          </p:cNvSpPr>
          <p:nvPr>
            <p:ph type="dt" sz="half" idx="10"/>
          </p:nvPr>
        </p:nvSpPr>
        <p:spPr/>
        <p:txBody>
          <a:bodyPr/>
          <a:lstStyle/>
          <a:p>
            <a:fld id="{32359817-890A-438C-8501-CC11DF12447A}"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32</a:t>
            </a:fld>
            <a:endParaRPr lang="en-US"/>
          </a:p>
        </p:txBody>
      </p:sp>
    </p:spTree>
    <p:extLst>
      <p:ext uri="{BB962C8B-B14F-4D97-AF65-F5344CB8AC3E}">
        <p14:creationId xmlns:p14="http://schemas.microsoft.com/office/powerpoint/2010/main" val="209443057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158037" cy="900113"/>
          </a:xfrm>
        </p:spPr>
        <p:txBody>
          <a:bodyPr/>
          <a:lstStyle/>
          <a:p>
            <a:pPr algn="ctr"/>
            <a:r>
              <a:rPr lang="en-US" sz="3600" smtClean="0">
                <a:solidFill>
                  <a:schemeClr val="accent5">
                    <a:lumMod val="75000"/>
                  </a:schemeClr>
                </a:solidFill>
              </a:rPr>
              <a:t>Python</a:t>
            </a:r>
            <a:endParaRPr lang="en-US" sz="3600" dirty="0">
              <a:solidFill>
                <a:schemeClr val="accent5">
                  <a:lumMod val="75000"/>
                </a:schemeClr>
              </a:solidFill>
            </a:endParaRPr>
          </a:p>
        </p:txBody>
      </p:sp>
      <p:sp>
        <p:nvSpPr>
          <p:cNvPr id="3" name="Content Placeholder 2"/>
          <p:cNvSpPr>
            <a:spLocks noGrp="1"/>
          </p:cNvSpPr>
          <p:nvPr>
            <p:ph idx="1"/>
          </p:nvPr>
        </p:nvSpPr>
        <p:spPr/>
        <p:txBody>
          <a:bodyPr/>
          <a:lstStyle/>
          <a:p>
            <a:r>
              <a:rPr lang="en-US" smtClean="0"/>
              <a:t>Kết hợp với Python, nhà phát triển có thể viết các unittest cho ứng dụng Web của mình bằng PhantomJS.</a:t>
            </a:r>
          </a:p>
          <a:p>
            <a:r>
              <a:rPr lang="en-US" smtClean="0"/>
              <a:t>Ưu điểm:</a:t>
            </a:r>
          </a:p>
          <a:p>
            <a:pPr lvl="1"/>
            <a:r>
              <a:rPr lang="en-US" smtClean="0"/>
              <a:t>Tốc độ xử lý nhanh</a:t>
            </a:r>
          </a:p>
          <a:p>
            <a:pPr lvl="1"/>
            <a:r>
              <a:rPr lang="en-US" smtClean="0"/>
              <a:t>Cộng đồng phát triển lớn</a:t>
            </a:r>
          </a:p>
          <a:p>
            <a:pPr lvl="1"/>
            <a:r>
              <a:rPr lang="en-US" smtClean="0"/>
              <a:t>Nhiều dự án hỗ trợ</a:t>
            </a:r>
            <a:endParaRPr lang="en-US" smtClean="0"/>
          </a:p>
        </p:txBody>
      </p:sp>
      <p:sp>
        <p:nvSpPr>
          <p:cNvPr id="4" name="Date Placeholder 3"/>
          <p:cNvSpPr>
            <a:spLocks noGrp="1"/>
          </p:cNvSpPr>
          <p:nvPr>
            <p:ph type="dt" sz="half" idx="10"/>
          </p:nvPr>
        </p:nvSpPr>
        <p:spPr/>
        <p:txBody>
          <a:bodyPr/>
          <a:lstStyle/>
          <a:p>
            <a:fld id="{32359817-890A-438C-8501-CC11DF12447A}"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33</a:t>
            </a:fld>
            <a:endParaRPr lang="en-US"/>
          </a:p>
        </p:txBody>
      </p:sp>
    </p:spTree>
    <p:extLst>
      <p:ext uri="{BB962C8B-B14F-4D97-AF65-F5344CB8AC3E}">
        <p14:creationId xmlns:p14="http://schemas.microsoft.com/office/powerpoint/2010/main" val="82060602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158037" cy="900113"/>
          </a:xfrm>
        </p:spPr>
        <p:txBody>
          <a:bodyPr/>
          <a:lstStyle/>
          <a:p>
            <a:pPr algn="ctr"/>
            <a:r>
              <a:rPr lang="en-US" sz="3600" smtClean="0">
                <a:solidFill>
                  <a:schemeClr val="accent5">
                    <a:lumMod val="75000"/>
                  </a:schemeClr>
                </a:solidFill>
              </a:rPr>
              <a:t>Python</a:t>
            </a:r>
            <a:endParaRPr lang="en-US" sz="3600" dirty="0">
              <a:solidFill>
                <a:schemeClr val="accent5">
                  <a:lumMod val="75000"/>
                </a:schemeClr>
              </a:solidFill>
            </a:endParaRPr>
          </a:p>
        </p:txBody>
      </p:sp>
      <p:sp>
        <p:nvSpPr>
          <p:cNvPr id="3" name="Content Placeholder 2"/>
          <p:cNvSpPr>
            <a:spLocks noGrp="1"/>
          </p:cNvSpPr>
          <p:nvPr>
            <p:ph idx="1"/>
          </p:nvPr>
        </p:nvSpPr>
        <p:spPr/>
        <p:txBody>
          <a:bodyPr/>
          <a:lstStyle/>
          <a:p>
            <a:r>
              <a:rPr lang="en-US" smtClean="0"/>
              <a:t>Ví dụ: So sánh tốc độ xử lý của một unittest khi viết bằng FireFox và PhantomJS.</a:t>
            </a:r>
          </a:p>
        </p:txBody>
      </p:sp>
      <p:sp>
        <p:nvSpPr>
          <p:cNvPr id="4" name="Date Placeholder 3"/>
          <p:cNvSpPr>
            <a:spLocks noGrp="1"/>
          </p:cNvSpPr>
          <p:nvPr>
            <p:ph type="dt" sz="half" idx="10"/>
          </p:nvPr>
        </p:nvSpPr>
        <p:spPr/>
        <p:txBody>
          <a:bodyPr/>
          <a:lstStyle/>
          <a:p>
            <a:fld id="{32359817-890A-438C-8501-CC11DF12447A}"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34</a:t>
            </a:fld>
            <a:endParaRPr lang="en-US"/>
          </a:p>
        </p:txBody>
      </p:sp>
    </p:spTree>
    <p:extLst>
      <p:ext uri="{BB962C8B-B14F-4D97-AF65-F5344CB8AC3E}">
        <p14:creationId xmlns:p14="http://schemas.microsoft.com/office/powerpoint/2010/main" val="185647613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158037" cy="900113"/>
          </a:xfrm>
        </p:spPr>
        <p:txBody>
          <a:bodyPr/>
          <a:lstStyle/>
          <a:p>
            <a:pPr algn="ctr"/>
            <a:r>
              <a:rPr lang="en-US" sz="3600" smtClean="0">
                <a:solidFill>
                  <a:schemeClr val="accent5">
                    <a:lumMod val="75000"/>
                  </a:schemeClr>
                </a:solidFill>
              </a:rPr>
              <a:t>Tổng kết</a:t>
            </a:r>
            <a:endParaRPr lang="en-US" sz="3600" dirty="0">
              <a:solidFill>
                <a:schemeClr val="accent5">
                  <a:lumMod val="75000"/>
                </a:schemeClr>
              </a:solidFill>
            </a:endParaRPr>
          </a:p>
        </p:txBody>
      </p:sp>
      <p:sp>
        <p:nvSpPr>
          <p:cNvPr id="3" name="Content Placeholder 2"/>
          <p:cNvSpPr>
            <a:spLocks noGrp="1"/>
          </p:cNvSpPr>
          <p:nvPr>
            <p:ph idx="1"/>
          </p:nvPr>
        </p:nvSpPr>
        <p:spPr/>
        <p:txBody>
          <a:bodyPr/>
          <a:lstStyle/>
          <a:p>
            <a:r>
              <a:rPr lang="en-US"/>
              <a:t>Nói chung PhantomJS là một công cụ hỗ trợ lập trình viên trong nhiều lĩnh vực của mảng lập trình Web. Nổi bật lên đó là khả năng kiểm thử không đầu, nó giúp người làm Web viết ra các test case cho ứng dụng của mình, nó khá là hữu ích.</a:t>
            </a:r>
          </a:p>
          <a:p>
            <a:endParaRPr lang="en-US" smtClean="0"/>
          </a:p>
        </p:txBody>
      </p:sp>
      <p:sp>
        <p:nvSpPr>
          <p:cNvPr id="4" name="Date Placeholder 3"/>
          <p:cNvSpPr>
            <a:spLocks noGrp="1"/>
          </p:cNvSpPr>
          <p:nvPr>
            <p:ph type="dt" sz="half" idx="10"/>
          </p:nvPr>
        </p:nvSpPr>
        <p:spPr/>
        <p:txBody>
          <a:bodyPr/>
          <a:lstStyle/>
          <a:p>
            <a:fld id="{32359817-890A-438C-8501-CC11DF12447A}"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35</a:t>
            </a:fld>
            <a:endParaRPr lang="en-US"/>
          </a:p>
        </p:txBody>
      </p:sp>
    </p:spTree>
    <p:extLst>
      <p:ext uri="{BB962C8B-B14F-4D97-AF65-F5344CB8AC3E}">
        <p14:creationId xmlns:p14="http://schemas.microsoft.com/office/powerpoint/2010/main" val="44185875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Date Placeholder 2"/>
          <p:cNvSpPr>
            <a:spLocks noGrp="1"/>
          </p:cNvSpPr>
          <p:nvPr>
            <p:ph type="dt" sz="half" idx="2"/>
          </p:nvPr>
        </p:nvSpPr>
        <p:spPr/>
        <p:txBody>
          <a:bodyPr/>
          <a:lstStyle/>
          <a:p>
            <a:fld id="{B1E64B63-D1FC-4062-BF30-C3B0BEB93A06}" type="datetime1">
              <a:rPr lang="en-US" smtClean="0"/>
              <a:t>30/11/2013</a:t>
            </a:fld>
            <a:endParaRPr lang="en-US"/>
          </a:p>
        </p:txBody>
      </p:sp>
      <p:sp>
        <p:nvSpPr>
          <p:cNvPr id="4" name="Footer Placeholder 3"/>
          <p:cNvSpPr>
            <a:spLocks noGrp="1"/>
          </p:cNvSpPr>
          <p:nvPr>
            <p:ph type="ftr" sz="quarter" idx="3"/>
          </p:nvPr>
        </p:nvSpPr>
        <p:spPr/>
        <p:txBody>
          <a:bodyPr/>
          <a:lstStyle/>
          <a:p>
            <a:r>
              <a:rPr lang="en-US" smtClean="0"/>
              <a:t>Nhom 1 - PhantomJS</a:t>
            </a:r>
            <a:endParaRPr lang="en-US"/>
          </a:p>
        </p:txBody>
      </p:sp>
      <p:sp>
        <p:nvSpPr>
          <p:cNvPr id="5" name="Slide Number Placeholder 4"/>
          <p:cNvSpPr>
            <a:spLocks noGrp="1"/>
          </p:cNvSpPr>
          <p:nvPr>
            <p:ph type="sldNum" sz="quarter" idx="4"/>
          </p:nvPr>
        </p:nvSpPr>
        <p:spPr/>
        <p:txBody>
          <a:bodyPr/>
          <a:lstStyle/>
          <a:p>
            <a:fld id="{B1342E73-0051-40AA-B4DE-93F18EB257B8}" type="slidenum">
              <a:rPr lang="en-US" smtClean="0"/>
              <a:t>36</a:t>
            </a:fld>
            <a:endParaRPr lang="en-US"/>
          </a:p>
        </p:txBody>
      </p:sp>
      <p:sp>
        <p:nvSpPr>
          <p:cNvPr id="6" name="Title 5"/>
          <p:cNvSpPr>
            <a:spLocks noGrp="1"/>
          </p:cNvSpPr>
          <p:nvPr>
            <p:ph type="ctrTitle"/>
          </p:nvPr>
        </p:nvSpPr>
        <p:spPr/>
        <p:txBody>
          <a:bodyPr/>
          <a:lstStyle/>
          <a:p>
            <a:r>
              <a:rPr lang="en-US" dirty="0" smtClean="0"/>
              <a:t>Thank You For Watching</a:t>
            </a:r>
            <a:endParaRPr lang="en-US" dirty="0"/>
          </a:p>
        </p:txBody>
      </p:sp>
    </p:spTree>
    <p:extLst>
      <p:ext uri="{BB962C8B-B14F-4D97-AF65-F5344CB8AC3E}">
        <p14:creationId xmlns:p14="http://schemas.microsoft.com/office/powerpoint/2010/main" val="371157791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solidFill>
                  <a:schemeClr val="accent5">
                    <a:lumMod val="75000"/>
                  </a:schemeClr>
                </a:solidFill>
              </a:rPr>
              <a:t>Headless browser</a:t>
            </a:r>
            <a:endParaRPr lang="en-US" sz="5400" dirty="0">
              <a:solidFill>
                <a:schemeClr val="accent5">
                  <a:lumMod val="75000"/>
                </a:schemeClr>
              </a:solidFill>
            </a:endParaRPr>
          </a:p>
        </p:txBody>
      </p:sp>
      <p:sp>
        <p:nvSpPr>
          <p:cNvPr id="3" name="Content Placeholder 2"/>
          <p:cNvSpPr>
            <a:spLocks noGrp="1"/>
          </p:cNvSpPr>
          <p:nvPr>
            <p:ph idx="1"/>
          </p:nvPr>
        </p:nvSpPr>
        <p:spPr/>
        <p:txBody>
          <a:bodyPr/>
          <a:lstStyle/>
          <a:p>
            <a:r>
              <a:rPr lang="en-US" dirty="0" err="1" smtClean="0"/>
              <a:t>Trình</a:t>
            </a:r>
            <a:r>
              <a:rPr lang="en-US" dirty="0" smtClean="0"/>
              <a:t> </a:t>
            </a:r>
            <a:r>
              <a:rPr lang="en-US" dirty="0" err="1" smtClean="0"/>
              <a:t>duyệt</a:t>
            </a:r>
            <a:r>
              <a:rPr lang="en-US" dirty="0" smtClean="0"/>
              <a:t> Web </a:t>
            </a:r>
            <a:r>
              <a:rPr lang="en-US" dirty="0" err="1" smtClean="0"/>
              <a:t>không</a:t>
            </a:r>
            <a:r>
              <a:rPr lang="en-US" dirty="0" smtClean="0"/>
              <a:t> </a:t>
            </a:r>
            <a:r>
              <a:rPr lang="en-US" dirty="0" err="1" smtClean="0"/>
              <a:t>đầu</a:t>
            </a:r>
            <a:endParaRPr lang="en-US" dirty="0" smtClean="0"/>
          </a:p>
          <a:p>
            <a:r>
              <a:rPr lang="en-US" dirty="0" err="1" smtClean="0"/>
              <a:t>Không</a:t>
            </a:r>
            <a:r>
              <a:rPr lang="en-US" dirty="0" smtClean="0"/>
              <a:t> </a:t>
            </a:r>
            <a:r>
              <a:rPr lang="en-US" dirty="0" err="1" smtClean="0"/>
              <a:t>có</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duyệt</a:t>
            </a:r>
            <a:r>
              <a:rPr lang="en-US" dirty="0" smtClean="0"/>
              <a:t> web </a:t>
            </a:r>
            <a:r>
              <a:rPr lang="en-US" dirty="0" err="1" smtClean="0"/>
              <a:t>như</a:t>
            </a:r>
            <a:r>
              <a:rPr lang="en-US" dirty="0" smtClean="0"/>
              <a:t> </a:t>
            </a:r>
            <a:r>
              <a:rPr lang="en-US" dirty="0" err="1" smtClean="0"/>
              <a:t>bình</a:t>
            </a:r>
            <a:r>
              <a:rPr lang="en-US" dirty="0" smtClean="0"/>
              <a:t> </a:t>
            </a:r>
            <a:r>
              <a:rPr lang="en-US" dirty="0" err="1" smtClean="0"/>
              <a:t>thường</a:t>
            </a:r>
            <a:r>
              <a:rPr lang="en-US" dirty="0"/>
              <a:t> </a:t>
            </a:r>
            <a:r>
              <a:rPr lang="en-US" dirty="0" smtClean="0"/>
              <a:t>(GUI)</a:t>
            </a:r>
          </a:p>
          <a:p>
            <a:r>
              <a:rPr lang="en-US" dirty="0" err="1" smtClean="0"/>
              <a:t>Có</a:t>
            </a:r>
            <a:r>
              <a:rPr lang="en-US" dirty="0" smtClean="0"/>
              <a:t> </a:t>
            </a:r>
            <a:r>
              <a:rPr lang="en-US" dirty="0" err="1" smtClean="0"/>
              <a:t>các</a:t>
            </a:r>
            <a:r>
              <a:rPr lang="en-US" dirty="0" smtClean="0"/>
              <a:t> </a:t>
            </a:r>
            <a:r>
              <a:rPr lang="en-US" dirty="0" err="1"/>
              <a:t>c</a:t>
            </a:r>
            <a:r>
              <a:rPr lang="en-US" dirty="0" err="1" smtClean="0"/>
              <a:t>hức</a:t>
            </a:r>
            <a:r>
              <a:rPr lang="en-US" dirty="0" smtClean="0"/>
              <a:t> </a:t>
            </a:r>
            <a:r>
              <a:rPr lang="en-US" dirty="0" err="1" smtClean="0"/>
              <a:t>năng</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a:t>
            </a:r>
            <a:r>
              <a:rPr lang="en-US" dirty="0" err="1" smtClean="0"/>
              <a:t>trình</a:t>
            </a:r>
            <a:r>
              <a:rPr lang="en-US" dirty="0" smtClean="0"/>
              <a:t> </a:t>
            </a:r>
            <a:r>
              <a:rPr lang="en-US" dirty="0" err="1" smtClean="0"/>
              <a:t>duyệt</a:t>
            </a:r>
            <a:r>
              <a:rPr lang="en-US" dirty="0" smtClean="0"/>
              <a:t> web </a:t>
            </a:r>
            <a:r>
              <a:rPr lang="en-US" dirty="0" err="1" smtClean="0"/>
              <a:t>thông</a:t>
            </a:r>
            <a:r>
              <a:rPr lang="en-US" dirty="0" smtClean="0"/>
              <a:t> </a:t>
            </a:r>
            <a:r>
              <a:rPr lang="en-US" dirty="0" err="1" smtClean="0"/>
              <a:t>thường</a:t>
            </a:r>
            <a:r>
              <a:rPr lang="en-US" dirty="0" smtClean="0"/>
              <a:t>.</a:t>
            </a:r>
          </a:p>
          <a:p>
            <a:r>
              <a:rPr lang="en-US" dirty="0" err="1" smtClean="0"/>
              <a:t>Nhanh</a:t>
            </a:r>
            <a:r>
              <a:rPr lang="en-US" dirty="0" smtClean="0"/>
              <a:t> </a:t>
            </a:r>
            <a:r>
              <a:rPr lang="en-US" dirty="0" err="1" smtClean="0"/>
              <a:t>hơn</a:t>
            </a:r>
            <a:endParaRPr lang="en-US" dirty="0"/>
          </a:p>
        </p:txBody>
      </p:sp>
      <p:sp>
        <p:nvSpPr>
          <p:cNvPr id="4" name="Date Placeholder 3"/>
          <p:cNvSpPr>
            <a:spLocks noGrp="1"/>
          </p:cNvSpPr>
          <p:nvPr>
            <p:ph type="dt" sz="half" idx="10"/>
          </p:nvPr>
        </p:nvSpPr>
        <p:spPr/>
        <p:txBody>
          <a:bodyPr/>
          <a:lstStyle/>
          <a:p>
            <a:fld id="{CFFE7D79-F110-4F82-891F-8024384E7E3D}"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4</a:t>
            </a:fld>
            <a:endParaRPr lang="en-US"/>
          </a:p>
        </p:txBody>
      </p:sp>
    </p:spTree>
    <p:extLst>
      <p:ext uri="{BB962C8B-B14F-4D97-AF65-F5344CB8AC3E}">
        <p14:creationId xmlns:p14="http://schemas.microsoft.com/office/powerpoint/2010/main" val="3137833609"/>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err="1" smtClean="0">
                <a:solidFill>
                  <a:schemeClr val="accent5">
                    <a:lumMod val="75000"/>
                  </a:schemeClr>
                </a:solidFill>
              </a:rPr>
              <a:t>Webkit</a:t>
            </a:r>
            <a:endParaRPr lang="en-US" sz="5400" dirty="0">
              <a:solidFill>
                <a:schemeClr val="accent5">
                  <a:lumMod val="75000"/>
                </a:schemeClr>
              </a:solidFill>
            </a:endParaRPr>
          </a:p>
        </p:txBody>
      </p:sp>
      <p:sp>
        <p:nvSpPr>
          <p:cNvPr id="3" name="Content Placeholder 2"/>
          <p:cNvSpPr>
            <a:spLocks noGrp="1"/>
          </p:cNvSpPr>
          <p:nvPr>
            <p:ph idx="1"/>
          </p:nvPr>
        </p:nvSpPr>
        <p:spPr/>
        <p:txBody>
          <a:bodyPr/>
          <a:lstStyle/>
          <a:p>
            <a:r>
              <a:rPr lang="en-US" dirty="0" err="1" smtClean="0"/>
              <a:t>Khung</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mở</a:t>
            </a:r>
            <a:r>
              <a:rPr lang="en-US" dirty="0" smtClean="0"/>
              <a:t> </a:t>
            </a:r>
            <a:r>
              <a:rPr lang="en-US" dirty="0" err="1" smtClean="0"/>
              <a:t>cung</a:t>
            </a:r>
            <a:r>
              <a:rPr lang="en-US" dirty="0" smtClean="0"/>
              <a:t> </a:t>
            </a:r>
            <a:r>
              <a:rPr lang="en-US" dirty="0" err="1" smtClean="0"/>
              <a:t>cấp</a:t>
            </a:r>
            <a:r>
              <a:rPr lang="en-US" dirty="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cần</a:t>
            </a:r>
            <a:r>
              <a:rPr lang="en-US" dirty="0" smtClean="0"/>
              <a:t> </a:t>
            </a:r>
            <a:r>
              <a:rPr lang="en-US" dirty="0" err="1" smtClean="0"/>
              <a:t>thiết</a:t>
            </a:r>
            <a:r>
              <a:rPr lang="en-US" dirty="0" smtClean="0"/>
              <a:t> </a:t>
            </a:r>
            <a:r>
              <a:rPr lang="en-US" dirty="0" err="1" smtClean="0"/>
              <a:t>để</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một</a:t>
            </a:r>
            <a:r>
              <a:rPr lang="en-US" dirty="0" smtClean="0"/>
              <a:t> </a:t>
            </a:r>
            <a:r>
              <a:rPr lang="en-US" dirty="0" err="1" smtClean="0"/>
              <a:t>trình</a:t>
            </a:r>
            <a:r>
              <a:rPr lang="en-US" dirty="0" smtClean="0"/>
              <a:t> </a:t>
            </a:r>
            <a:r>
              <a:rPr lang="en-US" dirty="0" err="1" smtClean="0"/>
              <a:t>duyệt</a:t>
            </a:r>
            <a:r>
              <a:rPr lang="en-US" dirty="0" smtClean="0"/>
              <a:t> Web</a:t>
            </a:r>
          </a:p>
          <a:p>
            <a:pPr lvl="1"/>
            <a:r>
              <a:rPr lang="en-US" dirty="0" err="1" smtClean="0"/>
              <a:t>Tên</a:t>
            </a:r>
            <a:r>
              <a:rPr lang="en-US" dirty="0" smtClean="0"/>
              <a:t> </a:t>
            </a:r>
            <a:r>
              <a:rPr lang="en-US" dirty="0" err="1" smtClean="0"/>
              <a:t>miền</a:t>
            </a:r>
            <a:endParaRPr lang="en-US" dirty="0" smtClean="0"/>
          </a:p>
          <a:p>
            <a:pPr lvl="1"/>
            <a:r>
              <a:rPr lang="en-US" dirty="0" smtClean="0"/>
              <a:t>Hosting</a:t>
            </a:r>
          </a:p>
          <a:p>
            <a:pPr lvl="1"/>
            <a:r>
              <a:rPr lang="en-US" dirty="0" smtClean="0"/>
              <a:t>Web contents</a:t>
            </a:r>
            <a:endParaRPr lang="en-US" dirty="0"/>
          </a:p>
        </p:txBody>
      </p:sp>
      <p:sp>
        <p:nvSpPr>
          <p:cNvPr id="4" name="Date Placeholder 3"/>
          <p:cNvSpPr>
            <a:spLocks noGrp="1"/>
          </p:cNvSpPr>
          <p:nvPr>
            <p:ph type="dt" sz="half" idx="10"/>
          </p:nvPr>
        </p:nvSpPr>
        <p:spPr/>
        <p:txBody>
          <a:bodyPr/>
          <a:lstStyle/>
          <a:p>
            <a:fld id="{8D3DCCC2-05FD-422D-B7A1-6C2E8C2E015F}"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5</a:t>
            </a:fld>
            <a:endParaRPr lang="en-US"/>
          </a:p>
        </p:txBody>
      </p:sp>
    </p:spTree>
    <p:extLst>
      <p:ext uri="{BB962C8B-B14F-4D97-AF65-F5344CB8AC3E}">
        <p14:creationId xmlns:p14="http://schemas.microsoft.com/office/powerpoint/2010/main" val="1661884880"/>
      </p:ext>
    </p:extLst>
  </p:cSld>
  <p:clrMapOvr>
    <a:masterClrMapping/>
  </p:clrMapOvr>
  <p:transition spd="slow">
    <p:wheel spokes="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err="1" smtClean="0">
                <a:solidFill>
                  <a:schemeClr val="accent5">
                    <a:lumMod val="75000"/>
                  </a:schemeClr>
                </a:solidFill>
              </a:rPr>
              <a:t>PhantomJS</a:t>
            </a:r>
            <a:endParaRPr lang="en-US" sz="5400" dirty="0">
              <a:solidFill>
                <a:schemeClr val="accent5">
                  <a:lumMod val="75000"/>
                </a:schemeClr>
              </a:solidFill>
            </a:endParaRPr>
          </a:p>
        </p:txBody>
      </p:sp>
      <p:sp>
        <p:nvSpPr>
          <p:cNvPr id="3" name="Content Placeholder 2"/>
          <p:cNvSpPr>
            <a:spLocks noGrp="1"/>
          </p:cNvSpPr>
          <p:nvPr>
            <p:ph idx="1"/>
          </p:nvPr>
        </p:nvSpPr>
        <p:spPr/>
        <p:txBody>
          <a:bodyPr/>
          <a:lstStyle/>
          <a:p>
            <a:r>
              <a:rPr lang="en-US" dirty="0" err="1" smtClean="0"/>
              <a:t>Là</a:t>
            </a:r>
            <a:r>
              <a:rPr lang="en-US" dirty="0" smtClean="0"/>
              <a:t> </a:t>
            </a:r>
            <a:r>
              <a:rPr lang="en-US" dirty="0" err="1" smtClean="0"/>
              <a:t>một</a:t>
            </a:r>
            <a:r>
              <a:rPr lang="en-US" dirty="0" smtClean="0"/>
              <a:t> Headless browser</a:t>
            </a:r>
          </a:p>
          <a:p>
            <a:r>
              <a:rPr lang="en-US" dirty="0" err="1" smtClean="0"/>
              <a:t>Xây</a:t>
            </a:r>
            <a:r>
              <a:rPr lang="en-US" dirty="0" smtClean="0"/>
              <a:t> </a:t>
            </a:r>
            <a:r>
              <a:rPr lang="en-US" dirty="0" err="1" smtClean="0"/>
              <a:t>dựng</a:t>
            </a:r>
            <a:r>
              <a:rPr lang="en-US" dirty="0" smtClean="0"/>
              <a:t> </a:t>
            </a:r>
            <a:r>
              <a:rPr lang="en-US" dirty="0" err="1" smtClean="0"/>
              <a:t>trên</a:t>
            </a:r>
            <a:r>
              <a:rPr lang="en-US" dirty="0" smtClean="0"/>
              <a:t> </a:t>
            </a:r>
            <a:r>
              <a:rPr lang="en-US" dirty="0" err="1" smtClean="0"/>
              <a:t>Webkit</a:t>
            </a:r>
            <a:endParaRPr lang="en-US" dirty="0" smtClean="0"/>
          </a:p>
          <a:p>
            <a:r>
              <a:rPr lang="en-US" dirty="0" err="1" smtClean="0"/>
              <a:t>Ứng</a:t>
            </a:r>
            <a:r>
              <a:rPr lang="en-US" dirty="0" smtClean="0"/>
              <a:t> </a:t>
            </a:r>
            <a:r>
              <a:rPr lang="en-US" dirty="0" err="1" smtClean="0"/>
              <a:t>dụng</a:t>
            </a:r>
            <a:r>
              <a:rPr lang="en-US" dirty="0" smtClean="0"/>
              <a:t> </a:t>
            </a:r>
            <a:r>
              <a:rPr lang="en-US" dirty="0" err="1" smtClean="0"/>
              <a:t>cho</a:t>
            </a:r>
            <a:r>
              <a:rPr lang="en-US" dirty="0" smtClean="0"/>
              <a:t> Chrome </a:t>
            </a:r>
            <a:r>
              <a:rPr lang="en-US" dirty="0" err="1" smtClean="0"/>
              <a:t>và</a:t>
            </a:r>
            <a:r>
              <a:rPr lang="en-US" dirty="0" smtClean="0"/>
              <a:t> Safari</a:t>
            </a:r>
          </a:p>
          <a:p>
            <a:r>
              <a:rPr lang="en-US" dirty="0" err="1" smtClean="0"/>
              <a:t>Giao</a:t>
            </a:r>
            <a:r>
              <a:rPr lang="en-US" dirty="0" smtClean="0"/>
              <a:t> </a:t>
            </a:r>
            <a:r>
              <a:rPr lang="en-US" dirty="0" err="1" smtClean="0"/>
              <a:t>diện</a:t>
            </a:r>
            <a:r>
              <a:rPr lang="en-US" dirty="0" smtClean="0"/>
              <a:t> </a:t>
            </a:r>
            <a:r>
              <a:rPr lang="en-US" dirty="0" err="1" smtClean="0"/>
              <a:t>đồ</a:t>
            </a:r>
            <a:r>
              <a:rPr lang="en-US" dirty="0" smtClean="0"/>
              <a:t> </a:t>
            </a:r>
            <a:r>
              <a:rPr lang="en-US" dirty="0" err="1" smtClean="0"/>
              <a:t>họa</a:t>
            </a:r>
            <a:r>
              <a:rPr lang="en-US" dirty="0" smtClean="0"/>
              <a:t> </a:t>
            </a:r>
            <a:r>
              <a:rPr lang="en-US" dirty="0" err="1" smtClean="0"/>
              <a:t>nhẹ</a:t>
            </a:r>
            <a:endParaRPr lang="en-US" dirty="0" smtClean="0"/>
          </a:p>
          <a:p>
            <a:r>
              <a:rPr lang="en-US" dirty="0" err="1" smtClean="0"/>
              <a:t>Đầy</a:t>
            </a:r>
            <a:r>
              <a:rPr lang="en-US" dirty="0" smtClean="0"/>
              <a:t> </a:t>
            </a:r>
            <a:r>
              <a:rPr lang="en-US" dirty="0" err="1" smtClean="0"/>
              <a:t>đủ</a:t>
            </a:r>
            <a:r>
              <a:rPr lang="en-US" dirty="0" smtClean="0"/>
              <a:t> </a:t>
            </a: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duyệt</a:t>
            </a:r>
            <a:r>
              <a:rPr lang="en-US" dirty="0" smtClean="0"/>
              <a:t> web</a:t>
            </a:r>
          </a:p>
          <a:p>
            <a:r>
              <a:rPr lang="en-US" dirty="0" err="1" smtClean="0"/>
              <a:t>Giao</a:t>
            </a:r>
            <a:r>
              <a:rPr lang="en-US" dirty="0" smtClean="0"/>
              <a:t> </a:t>
            </a:r>
            <a:r>
              <a:rPr lang="en-US" dirty="0" err="1" smtClean="0"/>
              <a:t>diện</a:t>
            </a:r>
            <a:r>
              <a:rPr lang="en-US" dirty="0" smtClean="0"/>
              <a:t> </a:t>
            </a:r>
            <a:r>
              <a:rPr lang="en-US" dirty="0" err="1" smtClean="0"/>
              <a:t>lập</a:t>
            </a:r>
            <a:r>
              <a:rPr lang="en-US" dirty="0" smtClean="0"/>
              <a:t> </a:t>
            </a:r>
            <a:r>
              <a:rPr lang="en-US" dirty="0" err="1" smtClean="0"/>
              <a:t>trình</a:t>
            </a:r>
            <a:r>
              <a:rPr lang="en-US" dirty="0"/>
              <a:t> </a:t>
            </a:r>
            <a:r>
              <a:rPr lang="en-US" dirty="0" smtClean="0"/>
              <a:t>JavaScript</a:t>
            </a:r>
          </a:p>
        </p:txBody>
      </p:sp>
      <p:sp>
        <p:nvSpPr>
          <p:cNvPr id="4" name="Date Placeholder 3"/>
          <p:cNvSpPr>
            <a:spLocks noGrp="1"/>
          </p:cNvSpPr>
          <p:nvPr>
            <p:ph type="dt" sz="half" idx="10"/>
          </p:nvPr>
        </p:nvSpPr>
        <p:spPr/>
        <p:txBody>
          <a:bodyPr/>
          <a:lstStyle/>
          <a:p>
            <a:fld id="{3DD8A716-1534-40CA-B1CF-861087A6DDFF}"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6</a:t>
            </a:fld>
            <a:endParaRPr lang="en-US"/>
          </a:p>
        </p:txBody>
      </p:sp>
    </p:spTree>
    <p:extLst>
      <p:ext uri="{BB962C8B-B14F-4D97-AF65-F5344CB8AC3E}">
        <p14:creationId xmlns:p14="http://schemas.microsoft.com/office/powerpoint/2010/main" val="119355760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54917"/>
          </a:xfrm>
        </p:spPr>
        <p:txBody>
          <a:bodyPr/>
          <a:lstStyle/>
          <a:p>
            <a:pPr algn="ctr"/>
            <a:r>
              <a:rPr lang="en-US" sz="5400" dirty="0" err="1" smtClean="0">
                <a:solidFill>
                  <a:schemeClr val="accent5">
                    <a:lumMod val="75000"/>
                  </a:schemeClr>
                </a:solidFill>
              </a:rPr>
              <a:t>PhantomJS</a:t>
            </a:r>
            <a:endParaRPr lang="en-US" sz="5400" dirty="0">
              <a:solidFill>
                <a:schemeClr val="accent5">
                  <a:lumMod val="75000"/>
                </a:schemeClr>
              </a:solidFill>
            </a:endParaRPr>
          </a:p>
        </p:txBody>
      </p:sp>
      <p:sp>
        <p:nvSpPr>
          <p:cNvPr id="3" name="Content Placeholder 2"/>
          <p:cNvSpPr>
            <a:spLocks noGrp="1"/>
          </p:cNvSpPr>
          <p:nvPr>
            <p:ph idx="1"/>
          </p:nvPr>
        </p:nvSpPr>
        <p:spPr/>
        <p:txBody>
          <a:bodyPr/>
          <a:lstStyle/>
          <a:p>
            <a:r>
              <a:rPr lang="en-US" dirty="0" err="1" smtClean="0"/>
              <a:t>Khái</a:t>
            </a:r>
            <a:r>
              <a:rPr lang="en-US" dirty="0" smtClean="0"/>
              <a:t> </a:t>
            </a:r>
            <a:r>
              <a:rPr lang="en-US" dirty="0" err="1" smtClean="0"/>
              <a:t>niệm</a:t>
            </a:r>
            <a:endParaRPr lang="en-US" dirty="0" smtClean="0"/>
          </a:p>
          <a:p>
            <a:r>
              <a:rPr lang="en-US" sz="3600" b="1" dirty="0" err="1" smtClean="0"/>
              <a:t>Chức</a:t>
            </a:r>
            <a:r>
              <a:rPr lang="en-US" sz="3600" b="1" dirty="0" smtClean="0"/>
              <a:t> </a:t>
            </a:r>
            <a:r>
              <a:rPr lang="en-US" sz="3600" b="1" dirty="0" err="1" smtClean="0"/>
              <a:t>năng</a:t>
            </a:r>
            <a:endParaRPr lang="en-US" sz="3600" b="1" dirty="0"/>
          </a:p>
          <a:p>
            <a:r>
              <a:rPr lang="en-US" dirty="0" smtClean="0"/>
              <a:t>So </a:t>
            </a:r>
            <a:r>
              <a:rPr lang="en-US" dirty="0" err="1" smtClean="0"/>
              <a:t>sánh</a:t>
            </a:r>
            <a:endParaRPr lang="en-US" dirty="0" smtClean="0"/>
          </a:p>
          <a:p>
            <a:r>
              <a:rPr lang="en-US" dirty="0" err="1" smtClean="0"/>
              <a:t>Bắt</a:t>
            </a:r>
            <a:r>
              <a:rPr lang="en-US" dirty="0" smtClean="0"/>
              <a:t> </a:t>
            </a:r>
            <a:r>
              <a:rPr lang="en-US" dirty="0" err="1" smtClean="0"/>
              <a:t>đầu</a:t>
            </a:r>
            <a:endParaRPr lang="en-US" dirty="0" smtClean="0"/>
          </a:p>
          <a:p>
            <a:r>
              <a:rPr lang="en-US" dirty="0" err="1" smtClean="0"/>
              <a:t>Hướng</a:t>
            </a:r>
            <a:r>
              <a:rPr lang="en-US" dirty="0" smtClean="0"/>
              <a:t> </a:t>
            </a:r>
            <a:r>
              <a:rPr lang="en-US" err="1" smtClean="0"/>
              <a:t>phát</a:t>
            </a:r>
            <a:r>
              <a:rPr lang="en-US" smtClean="0"/>
              <a:t> </a:t>
            </a:r>
            <a:r>
              <a:rPr lang="en-US" smtClean="0"/>
              <a:t>triển</a:t>
            </a:r>
          </a:p>
          <a:p>
            <a:r>
              <a:rPr lang="en-US"/>
              <a:t>Hệ thống xử lý </a:t>
            </a:r>
            <a:r>
              <a:rPr lang="en-US"/>
              <a:t>tiến </a:t>
            </a:r>
            <a:r>
              <a:rPr lang="en-US" smtClean="0"/>
              <a:t>trình</a:t>
            </a:r>
            <a:endParaRPr lang="en-US" smtClean="0"/>
          </a:p>
          <a:p>
            <a:r>
              <a:rPr lang="en-US" smtClean="0"/>
              <a:t>Ứng dụng thực tế</a:t>
            </a:r>
            <a:endParaRPr lang="en-US" dirty="0" smtClean="0"/>
          </a:p>
        </p:txBody>
      </p:sp>
      <p:sp>
        <p:nvSpPr>
          <p:cNvPr id="4" name="Date Placeholder 3"/>
          <p:cNvSpPr>
            <a:spLocks noGrp="1"/>
          </p:cNvSpPr>
          <p:nvPr>
            <p:ph type="dt" sz="half" idx="10"/>
          </p:nvPr>
        </p:nvSpPr>
        <p:spPr/>
        <p:txBody>
          <a:bodyPr/>
          <a:lstStyle/>
          <a:p>
            <a:fld id="{187C0678-763F-467B-8900-CFFDA1BF02EF}"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7</a:t>
            </a:fld>
            <a:endParaRPr lang="en-US"/>
          </a:p>
        </p:txBody>
      </p:sp>
    </p:spTree>
    <p:extLst>
      <p:ext uri="{BB962C8B-B14F-4D97-AF65-F5344CB8AC3E}">
        <p14:creationId xmlns:p14="http://schemas.microsoft.com/office/powerpoint/2010/main" val="3936116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158037" cy="1052513"/>
          </a:xfrm>
        </p:spPr>
        <p:txBody>
          <a:bodyPr/>
          <a:lstStyle/>
          <a:p>
            <a:pPr algn="ctr"/>
            <a:r>
              <a:rPr lang="en-US" sz="5400" dirty="0" err="1" smtClean="0">
                <a:solidFill>
                  <a:schemeClr val="accent5">
                    <a:lumMod val="75000"/>
                  </a:schemeClr>
                </a:solidFill>
              </a:rPr>
              <a:t>Chức</a:t>
            </a:r>
            <a:r>
              <a:rPr lang="en-US" sz="5400" dirty="0" smtClean="0">
                <a:solidFill>
                  <a:schemeClr val="accent5">
                    <a:lumMod val="75000"/>
                  </a:schemeClr>
                </a:solidFill>
              </a:rPr>
              <a:t> </a:t>
            </a:r>
            <a:r>
              <a:rPr lang="en-US" sz="5400" dirty="0" err="1" smtClean="0">
                <a:solidFill>
                  <a:schemeClr val="accent5">
                    <a:lumMod val="75000"/>
                  </a:schemeClr>
                </a:solidFill>
              </a:rPr>
              <a:t>năng</a:t>
            </a:r>
            <a:endParaRPr lang="en-US" sz="5400" dirty="0">
              <a:solidFill>
                <a:schemeClr val="accent5">
                  <a:lumMod val="75000"/>
                </a:schemeClr>
              </a:solidFill>
            </a:endParaRPr>
          </a:p>
        </p:txBody>
      </p:sp>
      <p:sp>
        <p:nvSpPr>
          <p:cNvPr id="3" name="Content Placeholder 2"/>
          <p:cNvSpPr>
            <a:spLocks noGrp="1"/>
          </p:cNvSpPr>
          <p:nvPr>
            <p:ph idx="1"/>
          </p:nvPr>
        </p:nvSpPr>
        <p:spPr/>
        <p:txBody>
          <a:bodyPr/>
          <a:lstStyle/>
          <a:p>
            <a:r>
              <a:rPr lang="en-US" dirty="0" smtClean="0"/>
              <a:t>Headless Website Testing</a:t>
            </a:r>
          </a:p>
          <a:p>
            <a:r>
              <a:rPr lang="en-US" dirty="0" smtClean="0"/>
              <a:t>Screen Capture</a:t>
            </a:r>
          </a:p>
          <a:p>
            <a:r>
              <a:rPr lang="en-US" dirty="0" smtClean="0"/>
              <a:t>Page Automation</a:t>
            </a:r>
          </a:p>
          <a:p>
            <a:r>
              <a:rPr lang="en-US" dirty="0" smtClean="0"/>
              <a:t>Network Monitoring</a:t>
            </a:r>
            <a:endParaRPr lang="en-US" dirty="0"/>
          </a:p>
        </p:txBody>
      </p:sp>
      <p:sp>
        <p:nvSpPr>
          <p:cNvPr id="4" name="Date Placeholder 3"/>
          <p:cNvSpPr>
            <a:spLocks noGrp="1"/>
          </p:cNvSpPr>
          <p:nvPr>
            <p:ph type="dt" sz="half" idx="10"/>
          </p:nvPr>
        </p:nvSpPr>
        <p:spPr/>
        <p:txBody>
          <a:bodyPr/>
          <a:lstStyle/>
          <a:p>
            <a:fld id="{3BE704DA-8DE4-44D7-8924-F499EDA56DFF}"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8</a:t>
            </a:fld>
            <a:endParaRPr lang="en-US"/>
          </a:p>
        </p:txBody>
      </p:sp>
    </p:spTree>
    <p:extLst>
      <p:ext uri="{BB962C8B-B14F-4D97-AF65-F5344CB8AC3E}">
        <p14:creationId xmlns:p14="http://schemas.microsoft.com/office/powerpoint/2010/main" val="23281619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158037" cy="1128713"/>
          </a:xfrm>
        </p:spPr>
        <p:txBody>
          <a:bodyPr>
            <a:normAutofit fontScale="90000"/>
          </a:bodyPr>
          <a:lstStyle/>
          <a:p>
            <a:pPr algn="ctr"/>
            <a:r>
              <a:rPr lang="en-US" dirty="0" smtClean="0">
                <a:solidFill>
                  <a:schemeClr val="accent5">
                    <a:lumMod val="75000"/>
                  </a:schemeClr>
                </a:solidFill>
              </a:rPr>
              <a:t/>
            </a:r>
            <a:br>
              <a:rPr lang="en-US" dirty="0" smtClean="0">
                <a:solidFill>
                  <a:schemeClr val="accent5">
                    <a:lumMod val="75000"/>
                  </a:schemeClr>
                </a:solidFill>
              </a:rPr>
            </a:br>
            <a:r>
              <a:rPr lang="en-US" dirty="0" smtClean="0">
                <a:solidFill>
                  <a:schemeClr val="accent5">
                    <a:lumMod val="75000"/>
                  </a:schemeClr>
                </a:solidFill>
              </a:rPr>
              <a:t>Headless Website Testing</a:t>
            </a:r>
            <a:br>
              <a:rPr lang="en-US" dirty="0" smtClean="0">
                <a:solidFill>
                  <a:schemeClr val="accent5">
                    <a:lumMod val="75000"/>
                  </a:schemeClr>
                </a:solidFill>
              </a:rPr>
            </a:br>
            <a:endParaRPr lang="en-US" dirty="0">
              <a:solidFill>
                <a:schemeClr val="accent5">
                  <a:lumMod val="75000"/>
                </a:schemeClr>
              </a:solidFill>
            </a:endParaRPr>
          </a:p>
        </p:txBody>
      </p:sp>
      <p:sp>
        <p:nvSpPr>
          <p:cNvPr id="3" name="Content Placeholder 2"/>
          <p:cNvSpPr>
            <a:spLocks noGrp="1"/>
          </p:cNvSpPr>
          <p:nvPr>
            <p:ph idx="1"/>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không</a:t>
            </a:r>
            <a:r>
              <a:rPr lang="en-US" dirty="0" smtClean="0"/>
              <a:t> </a:t>
            </a:r>
            <a:r>
              <a:rPr lang="en-US" dirty="0" err="1" smtClean="0"/>
              <a:t>đầu</a:t>
            </a:r>
            <a:endParaRPr lang="en-US" dirty="0" smtClean="0"/>
          </a:p>
          <a:p>
            <a:r>
              <a:rPr lang="en-US" dirty="0" err="1" smtClean="0"/>
              <a:t>Không</a:t>
            </a:r>
            <a:r>
              <a:rPr lang="en-US" dirty="0" smtClean="0"/>
              <a:t> </a:t>
            </a:r>
            <a:r>
              <a:rPr lang="en-US" dirty="0" err="1" smtClean="0"/>
              <a:t>phải</a:t>
            </a:r>
            <a:r>
              <a:rPr lang="en-US" dirty="0" smtClean="0"/>
              <a:t> </a:t>
            </a:r>
            <a:r>
              <a:rPr lang="en-US" dirty="0" err="1" smtClean="0"/>
              <a:t>là</a:t>
            </a:r>
            <a:r>
              <a:rPr lang="en-US" dirty="0" smtClean="0"/>
              <a:t> </a:t>
            </a:r>
            <a:r>
              <a:rPr lang="en-US" dirty="0" err="1" smtClean="0"/>
              <a:t>một</a:t>
            </a:r>
            <a:r>
              <a:rPr lang="en-US" dirty="0" smtClean="0"/>
              <a:t> test Framework</a:t>
            </a:r>
          </a:p>
          <a:p>
            <a:r>
              <a:rPr lang="en-US" dirty="0" err="1" smtClean="0"/>
              <a:t>Các</a:t>
            </a:r>
            <a:r>
              <a:rPr lang="en-US" dirty="0" smtClean="0"/>
              <a:t> </a:t>
            </a:r>
            <a:r>
              <a:rPr lang="en-US" dirty="0" err="1" smtClean="0"/>
              <a:t>dự</a:t>
            </a:r>
            <a:r>
              <a:rPr lang="en-US" dirty="0" smtClean="0"/>
              <a:t> </a:t>
            </a:r>
            <a:r>
              <a:rPr lang="en-US" dirty="0" err="1" smtClean="0"/>
              <a:t>án</a:t>
            </a:r>
            <a:r>
              <a:rPr lang="en-US" dirty="0" smtClean="0"/>
              <a:t>:</a:t>
            </a:r>
          </a:p>
          <a:p>
            <a:pPr lvl="1"/>
            <a:r>
              <a:rPr lang="en-US" dirty="0" err="1" smtClean="0"/>
              <a:t>CasperJS</a:t>
            </a:r>
            <a:r>
              <a:rPr lang="en-US" dirty="0" smtClean="0"/>
              <a:t>: </a:t>
            </a:r>
            <a:r>
              <a:rPr lang="en-US" dirty="0" err="1" smtClean="0"/>
              <a:t>chuyển</a:t>
            </a:r>
            <a:r>
              <a:rPr lang="en-US" dirty="0" smtClean="0"/>
              <a:t> </a:t>
            </a:r>
            <a:r>
              <a:rPr lang="en-US" dirty="0" err="1" smtClean="0"/>
              <a:t>hướng</a:t>
            </a:r>
            <a:r>
              <a:rPr lang="en-US" dirty="0" smtClean="0"/>
              <a:t> </a:t>
            </a:r>
            <a:r>
              <a:rPr lang="en-US" dirty="0" err="1" smtClean="0"/>
              <a:t>biên</a:t>
            </a:r>
            <a:r>
              <a:rPr lang="en-US" dirty="0" smtClean="0"/>
              <a:t> </a:t>
            </a:r>
            <a:r>
              <a:rPr lang="en-US" dirty="0" err="1" smtClean="0"/>
              <a:t>dịch</a:t>
            </a:r>
            <a:r>
              <a:rPr lang="en-US" dirty="0" smtClean="0"/>
              <a:t> </a:t>
            </a:r>
            <a:r>
              <a:rPr lang="en-US" dirty="0" err="1" smtClean="0"/>
              <a:t>và</a:t>
            </a:r>
            <a:r>
              <a:rPr lang="en-US" dirty="0" smtClean="0"/>
              <a:t> </a:t>
            </a:r>
            <a:r>
              <a:rPr lang="en-US" dirty="0" err="1" smtClean="0"/>
              <a:t>kiểm</a:t>
            </a:r>
            <a:r>
              <a:rPr lang="en-US" dirty="0" smtClean="0"/>
              <a:t> </a:t>
            </a:r>
            <a:r>
              <a:rPr lang="en-US" dirty="0" err="1" smtClean="0"/>
              <a:t>thử</a:t>
            </a:r>
            <a:endParaRPr lang="en-US" dirty="0" smtClean="0"/>
          </a:p>
          <a:p>
            <a:pPr lvl="1"/>
            <a:r>
              <a:rPr lang="en-US" dirty="0" err="1" smtClean="0"/>
              <a:t>Lotte</a:t>
            </a:r>
            <a:r>
              <a:rPr lang="en-US" dirty="0" smtClean="0"/>
              <a:t> : </a:t>
            </a:r>
            <a:r>
              <a:rPr lang="en-US" dirty="0" err="1" smtClean="0"/>
              <a:t>thêm</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Jquery</a:t>
            </a:r>
            <a:r>
              <a:rPr lang="en-US" dirty="0" smtClean="0"/>
              <a:t>-like, </a:t>
            </a:r>
            <a:r>
              <a:rPr lang="en-US" dirty="0" err="1" smtClean="0"/>
              <a:t>chuỗi</a:t>
            </a:r>
            <a:r>
              <a:rPr lang="en-US" dirty="0" smtClean="0"/>
              <a:t> </a:t>
            </a:r>
            <a:r>
              <a:rPr lang="en-US" dirty="0" err="1" smtClean="0"/>
              <a:t>và</a:t>
            </a:r>
            <a:r>
              <a:rPr lang="en-US" dirty="0" smtClean="0"/>
              <a:t> </a:t>
            </a:r>
            <a:r>
              <a:rPr lang="en-US" dirty="0" err="1" smtClean="0"/>
              <a:t>khẳng</a:t>
            </a:r>
            <a:r>
              <a:rPr lang="en-US" dirty="0" smtClean="0"/>
              <a:t> </a:t>
            </a:r>
            <a:r>
              <a:rPr lang="en-US" dirty="0" err="1" smtClean="0"/>
              <a:t>định</a:t>
            </a:r>
            <a:r>
              <a:rPr lang="en-US" dirty="0" smtClean="0"/>
              <a:t> logic</a:t>
            </a:r>
          </a:p>
          <a:p>
            <a:pPr lvl="1"/>
            <a:r>
              <a:rPr lang="en-US" dirty="0" err="1" smtClean="0"/>
              <a:t>WebSpecter</a:t>
            </a:r>
            <a:r>
              <a:rPr lang="en-US" dirty="0" smtClean="0"/>
              <a:t>: </a:t>
            </a:r>
            <a:r>
              <a:rPr lang="en-US" dirty="0" err="1" smtClean="0"/>
              <a:t>cho</a:t>
            </a:r>
            <a:r>
              <a:rPr lang="en-US" dirty="0" smtClean="0"/>
              <a:t> </a:t>
            </a:r>
            <a:r>
              <a:rPr lang="en-US" dirty="0" err="1" smtClean="0"/>
              <a:t>phép</a:t>
            </a:r>
            <a:r>
              <a:rPr lang="en-US" dirty="0" smtClean="0"/>
              <a:t> </a:t>
            </a:r>
            <a:r>
              <a:rPr lang="en-US" dirty="0" err="1" smtClean="0"/>
              <a:t>kiểm</a:t>
            </a:r>
            <a:r>
              <a:rPr lang="en-US" dirty="0" smtClean="0"/>
              <a:t> </a:t>
            </a:r>
            <a:r>
              <a:rPr lang="en-US" dirty="0" err="1" smtClean="0"/>
              <a:t>thử</a:t>
            </a:r>
            <a:r>
              <a:rPr lang="en-US" dirty="0" smtClean="0"/>
              <a:t> Framework </a:t>
            </a:r>
            <a:r>
              <a:rPr lang="en-US" dirty="0" err="1" smtClean="0"/>
              <a:t>của</a:t>
            </a:r>
            <a:r>
              <a:rPr lang="en-US" dirty="0" smtClean="0"/>
              <a:t> </a:t>
            </a:r>
            <a:r>
              <a:rPr lang="en-US" dirty="0" err="1" smtClean="0"/>
              <a:t>ứng</a:t>
            </a:r>
            <a:r>
              <a:rPr lang="en-US" dirty="0" smtClean="0"/>
              <a:t> </a:t>
            </a:r>
            <a:r>
              <a:rPr lang="en-US" dirty="0" err="1" smtClean="0"/>
              <a:t>dụng</a:t>
            </a:r>
            <a:r>
              <a:rPr lang="en-US" dirty="0" smtClean="0"/>
              <a:t> Web</a:t>
            </a:r>
            <a:endParaRPr lang="en-US" dirty="0"/>
          </a:p>
        </p:txBody>
      </p:sp>
      <p:sp>
        <p:nvSpPr>
          <p:cNvPr id="4" name="Date Placeholder 3"/>
          <p:cNvSpPr>
            <a:spLocks noGrp="1"/>
          </p:cNvSpPr>
          <p:nvPr>
            <p:ph type="dt" sz="half" idx="10"/>
          </p:nvPr>
        </p:nvSpPr>
        <p:spPr/>
        <p:txBody>
          <a:bodyPr/>
          <a:lstStyle/>
          <a:p>
            <a:fld id="{488BEC4D-C19E-4C43-90DF-AE5F2671B8A4}" type="datetime1">
              <a:rPr lang="en-US" smtClean="0"/>
              <a:t>30/11/2013</a:t>
            </a:fld>
            <a:endParaRPr lang="en-US"/>
          </a:p>
        </p:txBody>
      </p:sp>
      <p:sp>
        <p:nvSpPr>
          <p:cNvPr id="5" name="Footer Placeholder 4"/>
          <p:cNvSpPr>
            <a:spLocks noGrp="1"/>
          </p:cNvSpPr>
          <p:nvPr>
            <p:ph type="ftr" sz="quarter" idx="11"/>
          </p:nvPr>
        </p:nvSpPr>
        <p:spPr/>
        <p:txBody>
          <a:bodyPr/>
          <a:lstStyle/>
          <a:p>
            <a:r>
              <a:rPr lang="en-US" smtClean="0"/>
              <a:t>Nhom 1 - PhantomJS</a:t>
            </a:r>
            <a:endParaRPr lang="en-US"/>
          </a:p>
        </p:txBody>
      </p:sp>
      <p:sp>
        <p:nvSpPr>
          <p:cNvPr id="6" name="Slide Number Placeholder 5"/>
          <p:cNvSpPr>
            <a:spLocks noGrp="1"/>
          </p:cNvSpPr>
          <p:nvPr>
            <p:ph type="sldNum" sz="quarter" idx="12"/>
          </p:nvPr>
        </p:nvSpPr>
        <p:spPr/>
        <p:txBody>
          <a:bodyPr/>
          <a:lstStyle/>
          <a:p>
            <a:fld id="{B1342E73-0051-40AA-B4DE-93F18EB257B8}" type="slidenum">
              <a:rPr lang="en-US" smtClean="0"/>
              <a:t>9</a:t>
            </a:fld>
            <a:endParaRPr lang="en-US" dirty="0"/>
          </a:p>
        </p:txBody>
      </p:sp>
    </p:spTree>
    <p:extLst>
      <p:ext uri="{BB962C8B-B14F-4D97-AF65-F5344CB8AC3E}">
        <p14:creationId xmlns:p14="http://schemas.microsoft.com/office/powerpoint/2010/main" val="17502169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S010203755">
  <a:themeElements>
    <a:clrScheme name="Office Theme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Office Theme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Office Theme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Office Theme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Office Theme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Office Theme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TS010203755</Template>
  <TotalTime>1979</TotalTime>
  <Words>1277</Words>
  <Application>Microsoft Office PowerPoint</Application>
  <PresentationFormat>On-screen Show (4:3)</PresentationFormat>
  <Paragraphs>302</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TS010203755</vt:lpstr>
      <vt:lpstr>PHANTOMJS</vt:lpstr>
      <vt:lpstr>PhantomJS</vt:lpstr>
      <vt:lpstr>Khái niệm</vt:lpstr>
      <vt:lpstr>Headless browser</vt:lpstr>
      <vt:lpstr>Webkit</vt:lpstr>
      <vt:lpstr>PhantomJS</vt:lpstr>
      <vt:lpstr>PhantomJS</vt:lpstr>
      <vt:lpstr>Chức năng</vt:lpstr>
      <vt:lpstr> Headless Website Testing </vt:lpstr>
      <vt:lpstr> Screen Capture </vt:lpstr>
      <vt:lpstr> Page Automation </vt:lpstr>
      <vt:lpstr> Network Monitoring </vt:lpstr>
      <vt:lpstr>PhantomJS</vt:lpstr>
      <vt:lpstr>NodeJS vs PhantomJS</vt:lpstr>
      <vt:lpstr>PhantomJS</vt:lpstr>
      <vt:lpstr>Bắt đầu</vt:lpstr>
      <vt:lpstr>Ví dụ </vt:lpstr>
      <vt:lpstr>PhantomJS</vt:lpstr>
      <vt:lpstr> Hướng phát triển ứng dụng</vt:lpstr>
      <vt:lpstr> Hướng phát triển ứng dụng (tiếp)</vt:lpstr>
      <vt:lpstr>PhantomJS</vt:lpstr>
      <vt:lpstr>Hệ thống xử lý tiến trình</vt:lpstr>
      <vt:lpstr>File I/O</vt:lpstr>
      <vt:lpstr>HTTP</vt:lpstr>
      <vt:lpstr>WebSockets</vt:lpstr>
      <vt:lpstr>Hiển thị dòng lệnh</vt:lpstr>
      <vt:lpstr>PhantomJS</vt:lpstr>
      <vt:lpstr> Ứng dụng thực tế</vt:lpstr>
      <vt:lpstr>Yslow</vt:lpstr>
      <vt:lpstr>Yslow</vt:lpstr>
      <vt:lpstr>Yslow</vt:lpstr>
      <vt:lpstr>Qunit</vt:lpstr>
      <vt:lpstr>Python</vt:lpstr>
      <vt:lpstr>Python</vt:lpstr>
      <vt:lpstr>Tổng kết</vt:lpstr>
      <vt:lpstr>Thank You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PHANTOMJS</dc:title>
  <dc:creator>Bang Hoang</dc:creator>
  <cp:lastModifiedBy>Khatmau_sr</cp:lastModifiedBy>
  <cp:revision>108</cp:revision>
  <dcterms:created xsi:type="dcterms:W3CDTF">2013-09-25T12:42:36Z</dcterms:created>
  <dcterms:modified xsi:type="dcterms:W3CDTF">2013-11-30T05:48:36Z</dcterms:modified>
</cp:coreProperties>
</file>