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3" r:id="rId16"/>
    <p:sldId id="268" r:id="rId17"/>
    <p:sldId id="275" r:id="rId18"/>
    <p:sldId id="274" r:id="rId19"/>
    <p:sldId id="269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9748-B2DC-4C4F-B2CA-B1DD6D080753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684BD-93D7-4209-9181-1D7D302F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E64B63-D1FC-4062-BF30-C3B0BEB93A06}" type="datetime1">
              <a:rPr lang="en-US" smtClean="0"/>
              <a:t>10/20/2013</a:t>
            </a:fld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074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ABE9C-87E3-4271-BC97-2C5F656F8F94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993AE6-1E0F-4EA0-AC75-00FE663001A0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0ED8C-6950-4574-B286-18A6D50E9989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5F1F5F-7856-459F-B274-FECEFBE7141E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10AED-38A2-4E5B-950A-E74724965132}" type="datetime1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0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A5F81-D0FC-4758-B366-20B556520811}" type="datetime1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86BD7-9031-4417-95BD-741919B8B2C4}" type="datetime1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98056-86F9-4E8D-9C42-F88DFB9B82F0}" type="datetime1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6A3CB4-EF78-4C1B-A92F-B4A1ADD7DF58}" type="datetime1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28075-6896-4A26-A42F-67ACBFF23795}" type="datetime1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E3DF50C-7190-4955-BB81-951F771F13F1}" type="datetime1">
              <a:rPr lang="en-US" smtClean="0"/>
              <a:t>10/20/2013</a:t>
            </a:fld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1342E73-0051-40AA-B4DE-93F18EB257B8}" type="slidenum">
              <a:rPr lang="en-US" smtClean="0"/>
              <a:t>‹#›</a:t>
            </a:fld>
            <a:endParaRPr lang="en-US"/>
          </a:p>
        </p:txBody>
      </p:sp>
      <p:sp>
        <p:nvSpPr>
          <p:cNvPr id="8704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391400" cy="17526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đại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nghệ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mềm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53A474-8B65-40F0-8566-7BA6664C6205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158037" cy="141287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Screen Capture</a:t>
            </a:r>
            <a:b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HTML, CSS, SVG </a:t>
            </a:r>
            <a:r>
              <a:rPr lang="en-US" dirty="0" err="1" smtClean="0"/>
              <a:t>và</a:t>
            </a:r>
            <a:r>
              <a:rPr lang="en-US" dirty="0" smtClean="0"/>
              <a:t> Canvas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PNG, JPEG, GIF </a:t>
            </a:r>
            <a:r>
              <a:rPr lang="en-US" dirty="0" err="1" smtClean="0"/>
              <a:t>và</a:t>
            </a:r>
            <a:r>
              <a:rPr lang="en-US" dirty="0" smtClean="0"/>
              <a:t> PDF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D346-306B-4254-ABEF-3608BE756FC3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158037" cy="141287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Page Automation</a:t>
            </a:r>
            <a:b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DOM</a:t>
            </a:r>
          </a:p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1E90-909D-464D-8815-090B011AA304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158037" cy="141287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Network Monitoring</a:t>
            </a:r>
            <a:b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smtClean="0"/>
              <a:t>Netsniff.js: 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/>
              <a:t> </a:t>
            </a:r>
            <a:r>
              <a:rPr lang="en-US" dirty="0" smtClean="0"/>
              <a:t>(HAR format). </a:t>
            </a:r>
          </a:p>
          <a:p>
            <a:pPr lvl="2"/>
            <a:r>
              <a:rPr lang="en-US" dirty="0" smtClean="0"/>
              <a:t>Confess.js: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tich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907-7653-49ED-958A-977DA1676E1E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54917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r>
              <a:rPr lang="en-US" sz="3600" b="1" dirty="0" smtClean="0"/>
              <a:t>So </a:t>
            </a:r>
            <a:r>
              <a:rPr lang="en-US" sz="3600" b="1" dirty="0" err="1" smtClean="0"/>
              <a:t>sánh</a:t>
            </a:r>
            <a:endParaRPr lang="en-US" sz="3600" b="1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678-763F-467B-8900-CFFDA1BF02E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6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158037" cy="1031875"/>
          </a:xfrm>
        </p:spPr>
        <p:txBody>
          <a:bodyPr/>
          <a:lstStyle/>
          <a:p>
            <a:pPr algn="ctr"/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NodeJS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vs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NodeJS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PhantomJS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của</a:t>
            </a:r>
            <a:r>
              <a:rPr lang="en-US" dirty="0" smtClean="0"/>
              <a:t> Node: </a:t>
            </a:r>
            <a:r>
              <a:rPr lang="en-US" dirty="0"/>
              <a:t>Module </a:t>
            </a:r>
            <a:r>
              <a:rPr lang="en-US" dirty="0" smtClean="0"/>
              <a:t>Events, </a:t>
            </a:r>
            <a:r>
              <a:rPr lang="en-US" dirty="0"/>
              <a:t>Module </a:t>
            </a:r>
            <a:r>
              <a:rPr lang="en-US" dirty="0" smtClean="0"/>
              <a:t>Stream, </a:t>
            </a:r>
            <a:r>
              <a:rPr lang="en-US" dirty="0"/>
              <a:t>Module </a:t>
            </a:r>
            <a:r>
              <a:rPr lang="en-US" dirty="0" smtClean="0"/>
              <a:t>Cluster, </a:t>
            </a:r>
            <a:r>
              <a:rPr lang="en-US" dirty="0"/>
              <a:t>Module </a:t>
            </a:r>
            <a:r>
              <a:rPr lang="en-US" dirty="0" smtClean="0"/>
              <a:t>Net.</a:t>
            </a:r>
          </a:p>
          <a:p>
            <a:pPr lvl="1" algn="just"/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PhantomJS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module </a:t>
            </a:r>
            <a:r>
              <a:rPr lang="en-US" dirty="0" err="1" smtClean="0"/>
              <a:t>trong</a:t>
            </a:r>
            <a:r>
              <a:rPr lang="en-US" dirty="0" smtClean="0"/>
              <a:t> Node </a:t>
            </a:r>
            <a:r>
              <a:rPr lang="en-US" dirty="0" err="1" smtClean="0"/>
              <a:t>thì</a:t>
            </a:r>
            <a:r>
              <a:rPr lang="en-US" dirty="0" smtClean="0"/>
              <a:t> module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“server Node”.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PhantomJS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: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3021-965B-4EEE-8243-9F8DDDF9BC32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54917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sz="3600" b="1" dirty="0" err="1" smtClean="0"/>
              <a:t>Bắt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đầu</a:t>
            </a:r>
            <a:endParaRPr lang="en-US" sz="3600" b="1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678-763F-467B-8900-CFFDA1BF02E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6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158037" cy="1128713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PhantomJS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“phantomjs.org”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phantomJS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4937-4433-4B04-8CA4-6F66612B4F8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814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158037" cy="1412875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Hello.js </a:t>
            </a:r>
          </a:p>
          <a:p>
            <a:r>
              <a:rPr lang="en-US" dirty="0" smtClean="0"/>
              <a:t>Screen_google.js </a:t>
            </a:r>
          </a:p>
          <a:p>
            <a:r>
              <a:rPr lang="en-US" dirty="0" smtClean="0"/>
              <a:t>Rasterize.js  </a:t>
            </a:r>
          </a:p>
          <a:p>
            <a:r>
              <a:rPr lang="en-US" dirty="0" smtClean="0"/>
              <a:t>Login_facebook.js</a:t>
            </a:r>
          </a:p>
          <a:p>
            <a:r>
              <a:rPr lang="en-US" dirty="0" smtClean="0"/>
              <a:t>Useragent.js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ED8C-6950-4574-B286-18A6D50E9989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54917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sz="3600" b="1" dirty="0" err="1" smtClean="0"/>
              <a:t>Hướng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phát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triển</a:t>
            </a:r>
            <a:endParaRPr lang="en-US" sz="3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678-763F-467B-8900-CFFDA1BF02E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158037" cy="900113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Hướng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phát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triển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ứng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zing.vn</a:t>
            </a:r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9817-890A-438C-8501-CC11DF12447A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54917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 smtClean="0"/>
              <a:t>Khái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niệm</a:t>
            </a:r>
            <a:endParaRPr lang="en-US" sz="3600" b="1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678-763F-467B-8900-CFFDA1BF02E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158037" cy="90011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</a:rPr>
              <a:t>Hướng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</a:rPr>
              <a:t>phát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</a:rPr>
              <a:t>triển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</a:rPr>
              <a:t>ứng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Ctmail.vnu.edu.vn</a:t>
            </a:r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9817-890A-438C-8501-CC11DF12447A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E64B63-D1FC-4062-BF30-C3B0BEB93A06}" type="datetime1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Khái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niệm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Headless browser</a:t>
            </a:r>
          </a:p>
          <a:p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err="1" smtClean="0"/>
              <a:t>PhantomJS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C526-EC51-4BB2-B2E8-FF69D5C06DD2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Headless browser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/>
              <a:t> </a:t>
            </a:r>
            <a:r>
              <a:rPr lang="en-US" dirty="0" smtClean="0"/>
              <a:t>(GUI)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D79-F110-4F82-891F-8024384E7E3D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36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Webkit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Web 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CCC2-05FD-422D-B7A1-6C2E8C2E015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48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Headless browser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Chrome </a:t>
            </a:r>
            <a:r>
              <a:rPr lang="en-US" dirty="0" err="1" smtClean="0"/>
              <a:t>và</a:t>
            </a:r>
            <a:r>
              <a:rPr lang="en-US" dirty="0" smtClean="0"/>
              <a:t> Safari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endParaRPr lang="en-US" dirty="0" smtClean="0"/>
          </a:p>
          <a:p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smtClean="0"/>
              <a:t>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A716-1534-40CA-B1CF-861087A6DDF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54917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PhantomJS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sz="3600" b="1" dirty="0" err="1" smtClean="0"/>
              <a:t>Chức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năng</a:t>
            </a:r>
            <a:endParaRPr lang="en-US" sz="3600" b="1" dirty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678-763F-467B-8900-CFFDA1BF02E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158037" cy="1052513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Chức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75000"/>
                  </a:schemeClr>
                </a:solidFill>
              </a:rPr>
              <a:t>năng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Headless Website Testing</a:t>
            </a:r>
          </a:p>
          <a:p>
            <a:r>
              <a:rPr lang="en-US" dirty="0" smtClean="0"/>
              <a:t>Screen Capture</a:t>
            </a:r>
          </a:p>
          <a:p>
            <a:r>
              <a:rPr lang="en-US" dirty="0" smtClean="0"/>
              <a:t>Page Automation</a:t>
            </a:r>
          </a:p>
          <a:p>
            <a:r>
              <a:rPr lang="en-US" dirty="0" smtClean="0"/>
              <a:t>Network Monitoring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04DA-8DE4-44D7-8924-F499EDA56DFF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58037" cy="11287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Headless Website Testing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test Framework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CasperJS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err="1" smtClean="0"/>
              <a:t>Lotte</a:t>
            </a:r>
            <a:r>
              <a:rPr lang="en-US" dirty="0" smtClean="0"/>
              <a:t> 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-like,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logic</a:t>
            </a:r>
          </a:p>
          <a:p>
            <a:pPr lvl="1"/>
            <a:r>
              <a:rPr lang="en-US" dirty="0" err="1" smtClean="0"/>
              <a:t>WebSpecter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Framework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EC4D-C19E-4C43-90DF-AE5F2671B8A4}" type="datetime1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Nhom 1 - PhantomJS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2E73-0051-40AA-B4DE-93F18EB257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TS010203755</Template>
  <TotalTime>1944</TotalTime>
  <Words>637</Words>
  <Application>Microsoft Office PowerPoint</Application>
  <PresentationFormat>On-screen Show (4:3)</PresentationFormat>
  <Paragraphs>174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TS010203755</vt:lpstr>
      <vt:lpstr>PHANTOMJS</vt:lpstr>
      <vt:lpstr>PhantomJS</vt:lpstr>
      <vt:lpstr>Khái niệm</vt:lpstr>
      <vt:lpstr>Headless browser</vt:lpstr>
      <vt:lpstr>Webkit</vt:lpstr>
      <vt:lpstr>PhantomJS</vt:lpstr>
      <vt:lpstr>PhantomJS</vt:lpstr>
      <vt:lpstr>Chức năng</vt:lpstr>
      <vt:lpstr> Headless Website Testing </vt:lpstr>
      <vt:lpstr> Screen Capture </vt:lpstr>
      <vt:lpstr> Page Automation </vt:lpstr>
      <vt:lpstr> Network Monitoring </vt:lpstr>
      <vt:lpstr>PhantomJS</vt:lpstr>
      <vt:lpstr>NodeJS vs PhantomJS</vt:lpstr>
      <vt:lpstr>PhantomJS</vt:lpstr>
      <vt:lpstr>Bắt đầu</vt:lpstr>
      <vt:lpstr>Ví dụ </vt:lpstr>
      <vt:lpstr>PhantomJS</vt:lpstr>
      <vt:lpstr> Hướng phát triển ứng dụng</vt:lpstr>
      <vt:lpstr> Hướng phát triển ứng dụng (tiếp)</vt:lpstr>
      <vt:lpstr>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PHANTOMJS</dc:title>
  <dc:creator>Bang Hoang</dc:creator>
  <cp:lastModifiedBy>Bang Hoang</cp:lastModifiedBy>
  <cp:revision>77</cp:revision>
  <dcterms:created xsi:type="dcterms:W3CDTF">2013-09-25T12:42:36Z</dcterms:created>
  <dcterms:modified xsi:type="dcterms:W3CDTF">2013-10-20T15:34:35Z</dcterms:modified>
</cp:coreProperties>
</file>