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2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612" r:id="rId2"/>
  </p:sldIdLst>
  <p:sldSz cx="9601200" cy="12801600" type="A3"/>
  <p:notesSz cx="6802438" cy="9934575"/>
  <p:embeddedFontLst>
    <p:embeddedFont>
      <p:font typeface="맑은 고딕" panose="020B0503020000020004" pitchFamily="50" charset="-127"/>
      <p:regular r:id="rId5"/>
      <p:bold r:id="rId6"/>
    </p:embeddedFont>
  </p:embeddedFontLst>
  <p:defaultTextStyle>
    <a:defPPr>
      <a:defRPr lang="ko-KR"/>
    </a:defPPr>
    <a:lvl1pPr marL="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5167" userDrawn="1">
          <p15:clr>
            <a:srgbClr val="A4A3A4"/>
          </p15:clr>
        </p15:guide>
        <p15:guide id="10" pos="413" userDrawn="1">
          <p15:clr>
            <a:srgbClr val="A4A3A4"/>
          </p15:clr>
        </p15:guide>
        <p15:guide id="11" pos="5453" userDrawn="1">
          <p15:clr>
            <a:srgbClr val="A4A3A4"/>
          </p15:clr>
        </p15:guide>
        <p15:guide id="12" orient="horz" pos="4032" userDrawn="1">
          <p15:clr>
            <a:srgbClr val="A4A3A4"/>
          </p15:clr>
        </p15:guide>
        <p15:guide id="13" pos="643" userDrawn="1">
          <p15:clr>
            <a:srgbClr val="A4A3A4"/>
          </p15:clr>
        </p15:guide>
        <p15:guide id="14" pos="1833" userDrawn="1">
          <p15:clr>
            <a:srgbClr val="A4A3A4"/>
          </p15:clr>
        </p15:guide>
        <p15:guide id="15" pos="3024" userDrawn="1">
          <p15:clr>
            <a:srgbClr val="A4A3A4"/>
          </p15:clr>
        </p15:guide>
        <p15:guide id="16" pos="42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CD5D"/>
    <a:srgbClr val="DD8005"/>
    <a:srgbClr val="4172AD"/>
    <a:srgbClr val="BF5A0E"/>
    <a:srgbClr val="BA3916"/>
    <a:srgbClr val="FEBF12"/>
    <a:srgbClr val="F8BC0D"/>
    <a:srgbClr val="0E2F57"/>
    <a:srgbClr val="F17C50"/>
    <a:srgbClr val="1E2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88" y="60"/>
      </p:cViewPr>
      <p:guideLst>
        <p:guide pos="5167"/>
        <p:guide pos="413"/>
        <p:guide pos="5453"/>
        <p:guide orient="horz" pos="4032"/>
        <p:guide pos="643"/>
        <p:guide pos="1833"/>
        <p:guide pos="3024"/>
        <p:guide pos="426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5" Type="http://schemas.openxmlformats.org/officeDocument/2006/relationships/font" Target="fonts/font1.fntdata"/><Relationship Id="rId10" Type="http://schemas.openxmlformats.org/officeDocument/2006/relationships/tableStyles" Target="tableStyles.xml"/><Relationship Id="rId4" Type="http://schemas.openxmlformats.org/officeDocument/2006/relationships/handoutMaster" Target="handoutMasters/handout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3141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CE49-C2E9-41D6-B7C8-E34CE970B252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3141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71A42-FFA4-4503-A9EC-8096AAC846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4592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723" cy="4967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3141" y="0"/>
            <a:ext cx="2947723" cy="4967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7E7F5-A54A-40DB-B59D-D2C076E0398D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005013" y="744538"/>
            <a:ext cx="2792412" cy="3725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244" y="4718923"/>
            <a:ext cx="5441950" cy="447055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6122"/>
            <a:ext cx="2947723" cy="4967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3141" y="9436122"/>
            <a:ext cx="2947723" cy="4967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74617-0A22-4AAA-92D8-7EE45C740B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490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74617-0A22-4AAA-92D8-7EE45C740B5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618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099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270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570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4376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816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3711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0357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609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2302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3280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사용자 지정 레이아웃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6306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38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44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49" r:id="rId3"/>
    <p:sldLayoutId id="2147483653" r:id="rId4"/>
    <p:sldLayoutId id="2147483652" r:id="rId5"/>
    <p:sldLayoutId id="2147483655" r:id="rId6"/>
    <p:sldLayoutId id="2147483656" r:id="rId7"/>
    <p:sldLayoutId id="2147483659" r:id="rId8"/>
    <p:sldLayoutId id="2147483650" r:id="rId9"/>
    <p:sldLayoutId id="2147483657" r:id="rId10"/>
    <p:sldLayoutId id="2147483658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3028009" y="7098345"/>
            <a:ext cx="1534722" cy="1106847"/>
          </a:xfrm>
          <a:prstGeom prst="roundRect">
            <a:avLst>
              <a:gd name="adj" fmla="val 6382"/>
            </a:avLst>
          </a:prstGeom>
          <a:noFill/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20795" y="0"/>
            <a:ext cx="9635067" cy="1828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423884" y="504818"/>
            <a:ext cx="7994436" cy="129266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ETL : </a:t>
            </a:r>
            <a:r>
              <a:rPr lang="ko-KR" altLang="en-US" sz="3200" b="1" dirty="0">
                <a:solidFill>
                  <a:schemeClr val="bg1"/>
                </a:solidFill>
              </a:rPr>
              <a:t>고객 금융 요약 자동화 시스템 구축                                </a:t>
            </a:r>
            <a:r>
              <a:rPr lang="en-US" altLang="ko-KR" sz="3200" b="1" dirty="0">
                <a:solidFill>
                  <a:schemeClr val="bg1"/>
                </a:solidFill>
              </a:rPr>
              <a:t>	                                    </a:t>
            </a:r>
            <a:r>
              <a:rPr lang="ko-KR" altLang="en-US" sz="1400" b="1" dirty="0">
                <a:solidFill>
                  <a:schemeClr val="bg1"/>
                </a:solidFill>
              </a:rPr>
              <a:t>스마트금융과</a:t>
            </a:r>
            <a:r>
              <a:rPr lang="en-US" altLang="ko-KR" sz="1400" b="1" dirty="0">
                <a:solidFill>
                  <a:schemeClr val="bg1"/>
                </a:solidFill>
              </a:rPr>
              <a:t>          </a:t>
            </a:r>
          </a:p>
          <a:p>
            <a:r>
              <a:rPr lang="en-US" altLang="ko-KR" sz="1400" b="1" dirty="0">
                <a:solidFill>
                  <a:schemeClr val="bg1"/>
                </a:solidFill>
              </a:rPr>
              <a:t>					         </a:t>
            </a:r>
            <a:r>
              <a:rPr lang="ko-KR" altLang="en-US" sz="1400" b="1" dirty="0">
                <a:solidFill>
                  <a:schemeClr val="bg1"/>
                </a:solidFill>
              </a:rPr>
              <a:t>방현민</a:t>
            </a:r>
            <a:endParaRPr lang="ko-KR" altLang="en-US" sz="1400" b="1" dirty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cxnSp>
        <p:nvCxnSpPr>
          <p:cNvPr id="25" name="직선 연결선 24"/>
          <p:cNvCxnSpPr>
            <a:cxnSpLocks/>
            <a:stCxn id="2" idx="2"/>
          </p:cNvCxnSpPr>
          <p:nvPr/>
        </p:nvCxnSpPr>
        <p:spPr>
          <a:xfrm>
            <a:off x="4796739" y="1828800"/>
            <a:ext cx="517" cy="10972800"/>
          </a:xfrm>
          <a:prstGeom prst="line">
            <a:avLst/>
          </a:prstGeom>
          <a:ln w="38100">
            <a:solidFill>
              <a:srgbClr val="4172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29" y="505730"/>
            <a:ext cx="849152" cy="849152"/>
          </a:xfrm>
          <a:prstGeom prst="rect">
            <a:avLst/>
          </a:prstGeom>
        </p:spPr>
      </p:pic>
      <p:sp>
        <p:nvSpPr>
          <p:cNvPr id="125" name="모서리가 둥근 직사각형 124"/>
          <p:cNvSpPr/>
          <p:nvPr/>
        </p:nvSpPr>
        <p:spPr>
          <a:xfrm>
            <a:off x="3030880" y="8882915"/>
            <a:ext cx="1561030" cy="750068"/>
          </a:xfrm>
          <a:prstGeom prst="roundRect">
            <a:avLst>
              <a:gd name="adj" fmla="val 13955"/>
            </a:avLst>
          </a:prstGeom>
          <a:noFill/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8A7B8CE-9FB0-B748-09C9-0BD50C2F9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4382" y="1819098"/>
            <a:ext cx="4803946" cy="269903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110BCD4-1199-ACCC-6556-AF5431B4AA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4383" y="4518632"/>
            <a:ext cx="4803947" cy="269456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17090DE-E7A0-7500-2748-963391EE86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6469" y="7207967"/>
            <a:ext cx="4822142" cy="270776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1AA45FF-69FD-F598-CF61-6166CB1583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9889" y="9874910"/>
            <a:ext cx="4831638" cy="292669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AF54787-692C-DA57-E9C0-72A20AD30B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17638" y="1819098"/>
            <a:ext cx="4804461" cy="273546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8299D6E-524B-698B-0D5D-595C0DD0E9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17638" y="4518135"/>
            <a:ext cx="4818462" cy="270611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61D4D5B6-9402-1953-4949-39551B6E128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23747" y="7134272"/>
            <a:ext cx="4815801" cy="2706119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B5619ABD-89F9-F476-CE3D-D56B28689FD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17638" y="9803967"/>
            <a:ext cx="4769562" cy="299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505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729AF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19</Words>
  <Application>Microsoft Office PowerPoint</Application>
  <PresentationFormat>A3 용지(297x420mm)</PresentationFormat>
  <Paragraphs>3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</vt:lpstr>
      <vt:lpstr>맑은 고딕</vt:lpstr>
      <vt:lpstr>Office 테마</vt:lpstr>
      <vt:lpstr>PowerPoint 프레젠테이션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PTWIZ</dc:creator>
  <cp:lastModifiedBy>방현민</cp:lastModifiedBy>
  <cp:revision>8</cp:revision>
  <cp:lastPrinted>2018-12-03T06:27:31Z</cp:lastPrinted>
  <dcterms:created xsi:type="dcterms:W3CDTF">2013-08-16T03:43:36Z</dcterms:created>
  <dcterms:modified xsi:type="dcterms:W3CDTF">2025-05-10T14:41:21Z</dcterms:modified>
</cp:coreProperties>
</file>