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57" r:id="rId4"/>
    <p:sldId id="416" r:id="rId5"/>
    <p:sldId id="408" r:id="rId6"/>
    <p:sldId id="420" r:id="rId7"/>
    <p:sldId id="421" r:id="rId8"/>
    <p:sldId id="422" r:id="rId9"/>
    <p:sldId id="410" r:id="rId10"/>
    <p:sldId id="411" r:id="rId11"/>
    <p:sldId id="417" r:id="rId12"/>
    <p:sldId id="412" r:id="rId13"/>
    <p:sldId id="414" r:id="rId14"/>
    <p:sldId id="415" r:id="rId15"/>
    <p:sldId id="418" r:id="rId16"/>
    <p:sldId id="407" r:id="rId17"/>
    <p:sldId id="423" r:id="rId18"/>
    <p:sldId id="424" r:id="rId19"/>
    <p:sldId id="425" r:id="rId20"/>
    <p:sldId id="427" r:id="rId21"/>
    <p:sldId id="406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 van nguyen thi" initials="hvn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6699"/>
    <a:srgbClr val="3E8218"/>
    <a:srgbClr val="42565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113" autoAdjust="0"/>
  </p:normalViewPr>
  <p:slideViewPr>
    <p:cSldViewPr snapToGrid="0">
      <p:cViewPr>
        <p:scale>
          <a:sx n="75" d="100"/>
          <a:sy n="75" d="100"/>
        </p:scale>
        <p:origin x="576" y="-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957F2-98C0-4DFC-A73B-B8C666983BB1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6110-E0BD-4872-98F7-7DD8CC317197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70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23B2A8-0C33-4D84-ABBC-9C9787C54345}" type="slidenum">
              <a:rPr lang="en-US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70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6110-E0BD-4872-98F7-7DD8CC317197}" type="slidenum">
              <a:rPr lang="vi-VN" smtClean="0"/>
              <a:pPr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808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23B2A8-0C33-4D84-ABBC-9C9787C54345}" type="slidenum">
              <a:rPr lang="en-US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153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23B2A8-0C33-4D84-ABBC-9C9787C54345}" type="slidenum">
              <a:rPr lang="en-US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20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23B2A8-0C33-4D84-ABBC-9C9787C54345}" type="slidenum">
              <a:rPr lang="en-US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09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23B2A8-0C33-4D84-ABBC-9C9787C54345}" type="slidenum">
              <a:rPr lang="en-US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4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23B2A8-0C33-4D84-ABBC-9C9787C54345}" type="slidenum">
              <a:rPr lang="en-US" altLang="en-US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1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6110-E0BD-4872-98F7-7DD8CC317197}" type="slidenum">
              <a:rPr lang="vi-VN" smtClean="0"/>
              <a:pPr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344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98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92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63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763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888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75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96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321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001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6574-95E6-446C-930A-CC20C4904EBA}" type="datetimeFigureOut">
              <a:rPr lang="vi-VN" smtClean="0"/>
              <a:pPr/>
              <a:t>05/07/2021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FC38D-30EB-48AA-906D-A40FC9388F01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55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3131804" y="1231943"/>
            <a:ext cx="6271289" cy="56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2F5597"/>
                </a:solidFill>
                <a:cs typeface="Arial" panose="020B0604020202020204" pitchFamily="34" charset="0"/>
              </a:rPr>
              <a:t>BÁO CÁO THUYẾT TRÌNH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59418" y="2263765"/>
            <a:ext cx="908049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3200" b="1" dirty="0">
                <a:cs typeface="Arial" panose="020B0604020202020204" pitchFamily="34" charset="0"/>
              </a:rPr>
              <a:t>ĐỀ TÀI: XẾP LỊCH HỌC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90018" y="3536031"/>
            <a:ext cx="4978400" cy="218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 err="1">
                <a:cs typeface="Arial" panose="020B0604020202020204" pitchFamily="34" charset="0"/>
              </a:rPr>
              <a:t>Môn</a:t>
            </a:r>
            <a:r>
              <a:rPr lang="en-US" altLang="en-US" sz="2000" b="1" dirty="0">
                <a:cs typeface="Arial" panose="020B0604020202020204" pitchFamily="34" charset="0"/>
              </a:rPr>
              <a:t> :</a:t>
            </a:r>
            <a:r>
              <a:rPr lang="en-US" altLang="en-US" sz="2000" dirty="0">
                <a:cs typeface="Arial" panose="020B0604020202020204" pitchFamily="34" charset="0"/>
              </a:rPr>
              <a:t> </a:t>
            </a:r>
            <a:r>
              <a:rPr lang="en-US" altLang="en-US" sz="2400" b="1" i="1" dirty="0" err="1">
                <a:cs typeface="Arial" panose="020B0604020202020204" pitchFamily="34" charset="0"/>
              </a:rPr>
              <a:t>Phân</a:t>
            </a:r>
            <a:r>
              <a:rPr lang="en-US" altLang="en-US" sz="2400" b="1" i="1" dirty="0">
                <a:cs typeface="Arial" panose="020B0604020202020204" pitchFamily="34" charset="0"/>
              </a:rPr>
              <a:t> </a:t>
            </a:r>
            <a:r>
              <a:rPr lang="en-US" altLang="en-US" sz="2400" b="1" i="1" dirty="0" err="1">
                <a:cs typeface="Arial" panose="020B0604020202020204" pitchFamily="34" charset="0"/>
              </a:rPr>
              <a:t>tích</a:t>
            </a:r>
            <a:r>
              <a:rPr lang="en-US" altLang="en-US" sz="2400" b="1" i="1" dirty="0">
                <a:cs typeface="Arial" panose="020B0604020202020204" pitchFamily="34" charset="0"/>
              </a:rPr>
              <a:t> </a:t>
            </a:r>
            <a:r>
              <a:rPr lang="en-US" altLang="en-US" sz="2400" b="1" i="1" dirty="0" err="1">
                <a:cs typeface="Arial" panose="020B0604020202020204" pitchFamily="34" charset="0"/>
              </a:rPr>
              <a:t>thiết</a:t>
            </a:r>
            <a:r>
              <a:rPr lang="en-US" altLang="en-US" sz="2400" b="1" i="1" dirty="0">
                <a:cs typeface="Arial" panose="020B0604020202020204" pitchFamily="34" charset="0"/>
              </a:rPr>
              <a:t> </a:t>
            </a:r>
            <a:r>
              <a:rPr lang="en-US" altLang="en-US" sz="2400" b="1" i="1" dirty="0" err="1">
                <a:cs typeface="Arial" panose="020B0604020202020204" pitchFamily="34" charset="0"/>
              </a:rPr>
              <a:t>kế</a:t>
            </a:r>
            <a:r>
              <a:rPr lang="en-US" altLang="en-US" sz="2400" b="1" i="1" dirty="0">
                <a:cs typeface="Arial" panose="020B0604020202020204" pitchFamily="34" charset="0"/>
              </a:rPr>
              <a:t> </a:t>
            </a:r>
            <a:r>
              <a:rPr lang="en-US" altLang="en-US" sz="2400" b="1" i="1" dirty="0" err="1">
                <a:cs typeface="Arial" panose="020B0604020202020204" pitchFamily="34" charset="0"/>
              </a:rPr>
              <a:t>giải</a:t>
            </a:r>
            <a:r>
              <a:rPr lang="en-US" altLang="en-US" sz="2400" b="1" i="1" dirty="0">
                <a:cs typeface="Arial" panose="020B0604020202020204" pitchFamily="34" charset="0"/>
              </a:rPr>
              <a:t> </a:t>
            </a:r>
            <a:r>
              <a:rPr lang="en-US" altLang="en-US" sz="2400" b="1" i="1" dirty="0" err="1">
                <a:cs typeface="Arial" panose="020B0604020202020204" pitchFamily="34" charset="0"/>
              </a:rPr>
              <a:t>thuật</a:t>
            </a:r>
            <a:r>
              <a:rPr lang="en-US" altLang="en-US" sz="2400" b="1" i="1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000" b="1" dirty="0" err="1">
                <a:cs typeface="Arial" panose="020B0604020202020204" pitchFamily="34" charset="0"/>
              </a:rPr>
              <a:t>Giảng</a:t>
            </a:r>
            <a:r>
              <a:rPr lang="en-US" altLang="en-US" sz="2000" b="1" dirty="0">
                <a:cs typeface="Arial" panose="020B0604020202020204" pitchFamily="34" charset="0"/>
              </a:rPr>
              <a:t> </a:t>
            </a:r>
            <a:r>
              <a:rPr lang="en-US" altLang="en-US" sz="2000" b="1" dirty="0" err="1">
                <a:cs typeface="Arial" panose="020B0604020202020204" pitchFamily="34" charset="0"/>
              </a:rPr>
              <a:t>viên</a:t>
            </a:r>
            <a:r>
              <a:rPr lang="en-US" altLang="en-US" sz="2000" b="1" dirty="0">
                <a:cs typeface="Arial" panose="020B0604020202020204" pitchFamily="34" charset="0"/>
              </a:rPr>
              <a:t> : </a:t>
            </a:r>
            <a:r>
              <a:rPr lang="en-US" altLang="en-US" sz="2000" b="1" dirty="0" err="1">
                <a:cs typeface="Arial" panose="020B0604020202020204" pitchFamily="34" charset="0"/>
              </a:rPr>
              <a:t>Nguyễn</a:t>
            </a:r>
            <a:r>
              <a:rPr lang="en-US" altLang="en-US" sz="2000" b="1" dirty="0">
                <a:cs typeface="Arial" panose="020B0604020202020204" pitchFamily="34" charset="0"/>
              </a:rPr>
              <a:t> </a:t>
            </a:r>
            <a:r>
              <a:rPr lang="en-US" altLang="en-US" sz="2000" b="1" dirty="0" err="1">
                <a:cs typeface="Arial" panose="020B0604020202020204" pitchFamily="34" charset="0"/>
              </a:rPr>
              <a:t>Văn</a:t>
            </a:r>
            <a:r>
              <a:rPr lang="en-US" altLang="en-US" sz="2000" b="1" dirty="0">
                <a:cs typeface="Arial" panose="020B0604020202020204" pitchFamily="34" charset="0"/>
              </a:rPr>
              <a:t> </a:t>
            </a:r>
            <a:r>
              <a:rPr lang="en-US" altLang="en-US" sz="2000" b="1" dirty="0" err="1">
                <a:cs typeface="Arial" panose="020B0604020202020204" pitchFamily="34" charset="0"/>
              </a:rPr>
              <a:t>Huy</a:t>
            </a:r>
            <a:endParaRPr lang="en-US" altLang="en-US" sz="2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sz="2000" b="1" dirty="0">
                <a:cs typeface="Arial" panose="020B0604020202020204" pitchFamily="34" charset="0"/>
              </a:rPr>
              <a:t>Thành </a:t>
            </a:r>
            <a:r>
              <a:rPr lang="en-US" altLang="en-US" sz="2000" b="1" dirty="0" err="1">
                <a:cs typeface="Arial" panose="020B0604020202020204" pitchFamily="34" charset="0"/>
              </a:rPr>
              <a:t>viên</a:t>
            </a:r>
            <a:r>
              <a:rPr lang="en-US" altLang="en-US" sz="2000" b="1" dirty="0">
                <a:cs typeface="Arial" panose="020B0604020202020204" pitchFamily="34" charset="0"/>
              </a:rPr>
              <a:t> </a:t>
            </a:r>
            <a:r>
              <a:rPr lang="en-US" altLang="en-US" sz="2000" b="1" dirty="0" err="1">
                <a:cs typeface="Arial" panose="020B0604020202020204" pitchFamily="34" charset="0"/>
              </a:rPr>
              <a:t>nhóm</a:t>
            </a:r>
            <a:r>
              <a:rPr lang="en-US" altLang="en-US" sz="2000" b="1" dirty="0">
                <a:cs typeface="Arial" panose="020B0604020202020204" pitchFamily="34" charset="0"/>
              </a:rPr>
              <a:t>: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en-US" sz="1800" dirty="0">
                <a:cs typeface="Arial" panose="020B0604020202020204" pitchFamily="34" charset="0"/>
              </a:rPr>
              <a:t>Phan Thành Tín</a:t>
            </a: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en-US" sz="1800" dirty="0">
                <a:cs typeface="Arial" panose="020B0604020202020204" pitchFamily="34" charset="0"/>
              </a:rPr>
              <a:t>Nguyễn </a:t>
            </a:r>
            <a:r>
              <a:rPr lang="en-US" altLang="en-US" sz="1800" dirty="0" err="1">
                <a:cs typeface="Arial" panose="020B0604020202020204" pitchFamily="34" charset="0"/>
              </a:rPr>
              <a:t>Văn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cs typeface="Arial" panose="020B0604020202020204" pitchFamily="34" charset="0"/>
              </a:rPr>
              <a:t>Bằng</a:t>
            </a:r>
            <a:endParaRPr lang="en-US" altLang="en-US" sz="1800" dirty="0"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en-US" sz="1800" dirty="0" err="1">
                <a:cs typeface="Arial" panose="020B0604020202020204" pitchFamily="34" charset="0"/>
              </a:rPr>
              <a:t>Nguyễn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cs typeface="Arial" panose="020B0604020202020204" pitchFamily="34" charset="0"/>
              </a:rPr>
              <a:t>Tài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cs typeface="Arial" panose="020B0604020202020204" pitchFamily="34" charset="0"/>
              </a:rPr>
              <a:t>Phy</a:t>
            </a:r>
            <a:endParaRPr lang="en-US" altLang="en-US" sz="1800" dirty="0">
              <a:cs typeface="Arial" panose="020B0604020202020204" pitchFamily="34" charset="0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buClrTx/>
              <a:buFont typeface="+mj-lt"/>
              <a:buAutoNum type="arabicPeriod"/>
            </a:pPr>
            <a:r>
              <a:rPr lang="en-US" altLang="en-US" sz="1800" dirty="0" err="1">
                <a:cs typeface="Arial" panose="020B0604020202020204" pitchFamily="34" charset="0"/>
              </a:rPr>
              <a:t>Phạm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cs typeface="Arial" panose="020B0604020202020204" pitchFamily="34" charset="0"/>
              </a:rPr>
              <a:t>Tuấn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cs typeface="Arial" panose="020B0604020202020204" pitchFamily="34" charset="0"/>
              </a:rPr>
              <a:t>Hiệp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49225"/>
            <a:ext cx="549275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39788" y="179388"/>
            <a:ext cx="4694237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rgbClr val="4472C4"/>
                </a:solidFill>
                <a:cs typeface="Arial" panose="020B0604020202020204" pitchFamily="34" charset="0"/>
              </a:rPr>
              <a:t>TR</a:t>
            </a:r>
            <a:r>
              <a:rPr lang="vi-VN" altLang="en-US" sz="1800" dirty="0">
                <a:solidFill>
                  <a:srgbClr val="4472C4"/>
                </a:solidFill>
                <a:cs typeface="Arial" panose="020B0604020202020204" pitchFamily="34" charset="0"/>
              </a:rPr>
              <a:t>Ư</a:t>
            </a:r>
            <a:r>
              <a:rPr lang="en-US" altLang="en-US" sz="1800" dirty="0">
                <a:solidFill>
                  <a:srgbClr val="4472C4"/>
                </a:solidFill>
                <a:cs typeface="Arial" panose="020B0604020202020204" pitchFamily="34" charset="0"/>
              </a:rPr>
              <a:t>ỜNG ĐẠI HỌC GIAO THÔNG VẬN TẢI THÀNH PHỐ HỒ CHÍ MINH</a:t>
            </a:r>
          </a:p>
        </p:txBody>
      </p:sp>
    </p:spTree>
    <p:extLst>
      <p:ext uri="{BB962C8B-B14F-4D97-AF65-F5344CB8AC3E}">
        <p14:creationId xmlns:p14="http://schemas.microsoft.com/office/powerpoint/2010/main" val="32954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D7E2D6-C728-426D-9D6D-11C8BC00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5" y="2370870"/>
            <a:ext cx="6803117" cy="211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48BB8-0C48-495B-B6FD-35ECA0A3A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900" y="983672"/>
            <a:ext cx="3218584" cy="57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3782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E12A9-2B82-4D87-AE69-AEB521FC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1" y="1773383"/>
            <a:ext cx="8714888" cy="4042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99668-0ED8-4E9E-B6BB-630F1F95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149" y="1328521"/>
            <a:ext cx="2618509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33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529823-E100-473D-A877-847553C5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225" y="1136073"/>
            <a:ext cx="2860098" cy="5084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4E365-B6BB-4D4D-B150-843AEECA0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05" y="1960851"/>
            <a:ext cx="7943145" cy="34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08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5" y="1311142"/>
            <a:ext cx="7850559" cy="48402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D1722-60E3-4BEF-B686-9DCC12C36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717" y="1311141"/>
            <a:ext cx="2871277" cy="51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786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43" y="2105892"/>
            <a:ext cx="7759470" cy="3865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A91D69-0AE5-499E-8DF5-C5A0AA689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940" y="1233054"/>
            <a:ext cx="2997926" cy="53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117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722D3-5F83-497B-AC89-695CD04B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0" y="2002630"/>
            <a:ext cx="8287032" cy="3399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C1AD4-FB5E-4AB3-A017-86C8D826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36" y="547255"/>
            <a:ext cx="3549794" cy="63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34CE0A-ADDB-427F-935E-E8E8B71BFC01}"/>
              </a:ext>
            </a:extLst>
          </p:cNvPr>
          <p:cNvSpPr txBox="1"/>
          <p:nvPr/>
        </p:nvSpPr>
        <p:spPr>
          <a:xfrm>
            <a:off x="1065907" y="907225"/>
            <a:ext cx="945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1. Bubble sort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E1ACB-55AE-4C48-8EE9-75CD9C35C527}"/>
              </a:ext>
            </a:extLst>
          </p:cNvPr>
          <p:cNvSpPr txBox="1"/>
          <p:nvPr/>
        </p:nvSpPr>
        <p:spPr>
          <a:xfrm>
            <a:off x="1368552" y="1358628"/>
            <a:ext cx="945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Thuật toán sắp xếp bubble sort th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ực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hiện sắp xếp dãy số bằng cách lặp lại công việc đổi chỗ 2 số liên tiếp nhau nếu chúng đứng sai thứ tự(số sau bé hơn số trước với trường hợp sắp xếp tăng dần) cho đến khi dãy số được sắp xếp.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617" y="148046"/>
            <a:ext cx="892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en-GB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GB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GB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GB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F404D-344A-48C6-97FF-470F2B7B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52" y="2588202"/>
            <a:ext cx="4086225" cy="3676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4A084-B295-4304-B0DB-2DCF40DCB481}"/>
              </a:ext>
            </a:extLst>
          </p:cNvPr>
          <p:cNvSpPr txBox="1"/>
          <p:nvPr/>
        </p:nvSpPr>
        <p:spPr>
          <a:xfrm>
            <a:off x="5699760" y="2588202"/>
            <a:ext cx="556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20-&gt;30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40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Bubble Sort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Bubble Sort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873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41FB-B5D4-4CE5-9E16-CD061299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825624"/>
            <a:ext cx="6324600" cy="4752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schedule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= 2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2-4-6,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= 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3-5-7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2E8BB-141A-44F0-898F-278EC0554985}"/>
              </a:ext>
            </a:extLst>
          </p:cNvPr>
          <p:cNvSpPr txBox="1"/>
          <p:nvPr/>
        </p:nvSpPr>
        <p:spPr>
          <a:xfrm>
            <a:off x="838200" y="9424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227F9-25E9-40D1-AFF8-743B4E0B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676428"/>
            <a:ext cx="4316918" cy="50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2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851D-8F47-40F3-BBAF-2469C7E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F5B1BB-E31F-4A45-96EA-183CE287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25625"/>
            <a:ext cx="5422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3-5-7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3-5-7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 = 3-5-7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array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3-5-7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7D464-D796-4650-AF27-7E1C1E14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1319435"/>
            <a:ext cx="4651375" cy="50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49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DB7F-9FE7-4E6A-980D-3DC05580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0699"/>
            <a:ext cx="9969500" cy="2211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17908C-F110-49BF-92FA-67420A9AFA83}"/>
              </a:ext>
            </a:extLst>
          </p:cNvPr>
          <p:cNvSpPr txBox="1">
            <a:spLocks/>
          </p:cNvSpPr>
          <p:nvPr/>
        </p:nvSpPr>
        <p:spPr>
          <a:xfrm>
            <a:off x="317500" y="1825625"/>
            <a:ext cx="5422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D94F1-4FE9-4E1A-8D66-D0766179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1319435"/>
            <a:ext cx="4651375" cy="50065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693AF4-74ED-41A5-858A-9D0E4CEC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53331"/>
            <a:ext cx="615632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 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3-5-7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chẵn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during: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le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3-5-7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35931-4E0C-441B-8C6F-00641D0B7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5149141"/>
            <a:ext cx="4819650" cy="14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194423" y="1599300"/>
            <a:ext cx="734853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b="1">
                <a:cs typeface="Arial" panose="020B0604020202020204" pitchFamily="34" charset="0"/>
              </a:rPr>
              <a:t>I.Giới </a:t>
            </a:r>
            <a:r>
              <a:rPr lang="en-US" altLang="en-US" b="1" dirty="0" err="1">
                <a:cs typeface="Arial" panose="020B0604020202020204" pitchFamily="34" charset="0"/>
              </a:rPr>
              <a:t>thiệu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về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ngôn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err="1">
                <a:cs typeface="Arial" panose="020B0604020202020204" pitchFamily="34" charset="0"/>
              </a:rPr>
              <a:t>ngữ</a:t>
            </a:r>
            <a:r>
              <a:rPr lang="en-US" altLang="en-US" b="1">
                <a:cs typeface="Arial" panose="020B0604020202020204" pitchFamily="34" charset="0"/>
              </a:rPr>
              <a:t> sử dụng </a:t>
            </a:r>
          </a:p>
          <a:p>
            <a:pPr marL="571500" indent="-571500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romanUcPeriod"/>
            </a:pPr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94423" y="2342364"/>
            <a:ext cx="755808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b="1" dirty="0">
                <a:cs typeface="Arial" panose="020B0604020202020204" pitchFamily="34" charset="0"/>
              </a:rPr>
              <a:t>II. </a:t>
            </a:r>
            <a:r>
              <a:rPr lang="en-US" altLang="en-US" b="1" dirty="0" err="1">
                <a:cs typeface="Arial" panose="020B0604020202020204" pitchFamily="34" charset="0"/>
              </a:rPr>
              <a:t>Một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số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chức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năng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chính</a:t>
            </a:r>
            <a:r>
              <a:rPr lang="en-US" altLang="en-US" b="1" dirty="0">
                <a:cs typeface="Arial" panose="020B0604020202020204" pitchFamily="34" charset="0"/>
              </a:rPr>
              <a:t> &amp; </a:t>
            </a:r>
            <a:r>
              <a:rPr lang="en-US" altLang="en-US" b="1" dirty="0" err="1">
                <a:cs typeface="Arial" panose="020B0604020202020204" pitchFamily="34" charset="0"/>
              </a:rPr>
              <a:t>một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vài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ảnh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giao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cs typeface="Arial" panose="020B0604020202020204" pitchFamily="34" charset="0"/>
              </a:rPr>
              <a:t>diện</a:t>
            </a:r>
            <a:r>
              <a:rPr lang="en-US" altLang="en-US" b="1" dirty="0">
                <a:cs typeface="Arial" panose="020B0604020202020204" pitchFamily="34" charset="0"/>
              </a:rPr>
              <a:t> demo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157858" y="3281899"/>
            <a:ext cx="626281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b="1">
                <a:cs typeface="Arial" panose="020B0604020202020204" pitchFamily="34" charset="0"/>
              </a:rPr>
              <a:t>III. Giới thiệu về thuật toán</a:t>
            </a:r>
            <a:endParaRPr lang="en-US" altLang="en-US" b="1" dirty="0"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617" y="148046"/>
            <a:ext cx="892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nội dung chính: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4423" y="3790546"/>
            <a:ext cx="618968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</a:pPr>
            <a:r>
              <a:rPr lang="en-US" altLang="en-US" b="1">
                <a:cs typeface="Arial" panose="020B0604020202020204" pitchFamily="34" charset="0"/>
              </a:rPr>
              <a:t>IV. </a:t>
            </a:r>
            <a:r>
              <a:rPr lang="en-US" altLang="en-US" b="1" dirty="0">
                <a:cs typeface="Arial" panose="020B0604020202020204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60112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1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7BA446-1B86-428C-BEC3-65AE108C907C}"/>
              </a:ext>
            </a:extLst>
          </p:cNvPr>
          <p:cNvSpPr txBox="1">
            <a:spLocks/>
          </p:cNvSpPr>
          <p:nvPr/>
        </p:nvSpPr>
        <p:spPr>
          <a:xfrm>
            <a:off x="457200" y="1253330"/>
            <a:ext cx="5486400" cy="5253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2-4-6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3-5-7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during &lt;= during object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3B03D4-CEC3-4EA8-A710-75EB10E3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870692"/>
            <a:ext cx="5086350" cy="56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1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680979" y="3013788"/>
            <a:ext cx="8830041" cy="83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200" b="1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 !!!</a:t>
            </a:r>
          </a:p>
        </p:txBody>
      </p:sp>
    </p:spTree>
    <p:extLst>
      <p:ext uri="{BB962C8B-B14F-4D97-AF65-F5344CB8AC3E}">
        <p14:creationId xmlns:p14="http://schemas.microsoft.com/office/powerpoint/2010/main" val="5969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1E1ACB-55AE-4C48-8EE9-75CD9C35C527}"/>
              </a:ext>
            </a:extLst>
          </p:cNvPr>
          <p:cNvSpPr txBox="1"/>
          <p:nvPr/>
        </p:nvSpPr>
        <p:spPr>
          <a:xfrm>
            <a:off x="706643" y="1235254"/>
            <a:ext cx="103354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r>
              <a:rPr lang="en-US" sz="3600" dirty="0">
                <a:cs typeface="Arial" panose="020B0604020202020204" pitchFamily="34" charset="0"/>
              </a:rPr>
              <a:t>-    </a:t>
            </a:r>
            <a:r>
              <a:rPr lang="vi-VN" sz="3600" dirty="0">
                <a:cs typeface="Arial" panose="020B0604020202020204" pitchFamily="34" charset="0"/>
              </a:rPr>
              <a:t>Ngôn ngữ sử dụng: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3600" dirty="0">
                <a:cs typeface="Arial" panose="020B0604020202020204" pitchFamily="34" charset="0"/>
              </a:rPr>
              <a:t>tml,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3600" dirty="0">
                <a:cs typeface="Arial" panose="020B0604020202020204" pitchFamily="34" charset="0"/>
              </a:rPr>
              <a:t>ss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vi-VN" sz="3600" dirty="0">
                <a:cs typeface="Arial" panose="020B0604020202020204" pitchFamily="34" charset="0"/>
              </a:rPr>
              <a:t>,</a:t>
            </a:r>
            <a:r>
              <a:rPr lang="en-US" sz="3600" dirty="0"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vi-VN" sz="3600" dirty="0">
                <a:cs typeface="Arial" panose="020B0604020202020204" pitchFamily="34" charset="0"/>
              </a:rPr>
              <a:t>avascript</a:t>
            </a:r>
            <a:endParaRPr lang="en-US" sz="3600" dirty="0"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vi-VN" sz="3600" dirty="0">
                <a:cs typeface="Arial" panose="020B0604020202020204" pitchFamily="34" charset="0"/>
              </a:rPr>
              <a:t>Framework: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sz="3600" dirty="0">
                <a:cs typeface="Arial" panose="020B0604020202020204" pitchFamily="34" charset="0"/>
              </a:rPr>
              <a:t>eactjs,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vi-VN" sz="3600" dirty="0">
                <a:cs typeface="Arial" panose="020B0604020202020204" pitchFamily="34" charset="0"/>
              </a:rPr>
              <a:t>xpress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3600" dirty="0">
                <a:cs typeface="Arial" panose="020B0604020202020204" pitchFamily="34" charset="0"/>
              </a:rPr>
              <a:t>,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App mobile</a:t>
            </a:r>
          </a:p>
          <a:p>
            <a:pPr marL="457200" indent="-457200">
              <a:buFontTx/>
              <a:buChar char="-"/>
            </a:pP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Dart</a:t>
            </a:r>
          </a:p>
          <a:p>
            <a:pPr marL="457200" indent="-457200">
              <a:buFontTx/>
              <a:buChar char="-"/>
            </a:pPr>
            <a:r>
              <a:rPr lang="vi-VN" sz="3600" dirty="0">
                <a:cs typeface="Arial" panose="020B0604020202020204" pitchFamily="34" charset="0"/>
              </a:rPr>
              <a:t>Framewor</a:t>
            </a:r>
            <a:r>
              <a:rPr lang="en-US" sz="3600" dirty="0">
                <a:cs typeface="Arial" panose="020B0604020202020204" pitchFamily="34" charset="0"/>
              </a:rPr>
              <a:t>K: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Application Programming Interface ( API )</a:t>
            </a:r>
          </a:p>
          <a:p>
            <a:pPr marL="457200" indent="-457200">
              <a:buFontTx/>
              <a:buChar char="-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MongDB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vi-VN" sz="3600" dirty="0">
                <a:cs typeface="Arial" panose="020B0604020202020204" pitchFamily="34" charset="0"/>
              </a:rPr>
              <a:t>Framewor</a:t>
            </a:r>
            <a:r>
              <a:rPr lang="en-US" sz="3600" dirty="0">
                <a:cs typeface="Arial" panose="020B0604020202020204" pitchFamily="34" charset="0"/>
              </a:rPr>
              <a:t>k: </a:t>
            </a:r>
            <a:r>
              <a:rPr lang="vi-VN" sz="3600" dirty="0">
                <a:cs typeface="Arial" panose="020B0604020202020204" pitchFamily="34" charset="0"/>
              </a:rPr>
              <a:t>Express.js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5601" y="79763"/>
            <a:ext cx="892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alt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25601" y="79763"/>
            <a:ext cx="892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3F25FC17-7743-4D56-9FA5-60CDE405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887" y="1357602"/>
            <a:ext cx="4083345" cy="4017962"/>
          </a:xfrm>
        </p:spPr>
        <p:txBody>
          <a:bodyPr>
            <a:normAutofit/>
          </a:bodyPr>
          <a:lstStyle/>
          <a:p>
            <a:pPr lvl="1"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</a:p>
          <a:p>
            <a:pPr marL="914400" lvl="1" indent="-457200" algn="l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nameCourse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String,</a:t>
            </a:r>
          </a:p>
          <a:p>
            <a:pPr marL="914400" lvl="1" indent="-457200" algn="l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schedule: String</a:t>
            </a:r>
          </a:p>
          <a:p>
            <a:pPr marL="914400" lvl="1" indent="-457200" algn="l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during: Number, </a:t>
            </a:r>
          </a:p>
          <a:p>
            <a:pPr marL="914400" lvl="1" indent="-457200" algn="l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amount: Number, </a:t>
            </a:r>
          </a:p>
          <a:p>
            <a:pPr marL="914400" lvl="1" indent="-457200" algn="l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createDate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String, </a:t>
            </a:r>
          </a:p>
          <a:p>
            <a:pPr lvl="1" algn="l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l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11C4D4FE-6EE7-4286-B357-C07FE7BED24F}"/>
              </a:ext>
            </a:extLst>
          </p:cNvPr>
          <p:cNvSpPr txBox="1">
            <a:spLocks/>
          </p:cNvSpPr>
          <p:nvPr/>
        </p:nvSpPr>
        <p:spPr>
          <a:xfrm>
            <a:off x="4891232" y="1001852"/>
            <a:ext cx="3560041" cy="3587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78B44C14-0B6D-4CD3-B524-97F1207B5C9F}"/>
              </a:ext>
            </a:extLst>
          </p:cNvPr>
          <p:cNvSpPr txBox="1">
            <a:spLocks/>
          </p:cNvSpPr>
          <p:nvPr/>
        </p:nvSpPr>
        <p:spPr>
          <a:xfrm>
            <a:off x="8688531" y="876131"/>
            <a:ext cx="2757632" cy="3587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02EBCBFE-1B7C-4775-95AA-A06213EB5992}"/>
              </a:ext>
            </a:extLst>
          </p:cNvPr>
          <p:cNvSpPr txBox="1">
            <a:spLocks/>
          </p:cNvSpPr>
          <p:nvPr/>
        </p:nvSpPr>
        <p:spPr>
          <a:xfrm>
            <a:off x="4295486" y="879865"/>
            <a:ext cx="2757632" cy="3587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9D8D24A0-FDA1-4E40-ADDA-6A7813A856DD}"/>
              </a:ext>
            </a:extLst>
          </p:cNvPr>
          <p:cNvSpPr txBox="1">
            <a:spLocks/>
          </p:cNvSpPr>
          <p:nvPr/>
        </p:nvSpPr>
        <p:spPr>
          <a:xfrm>
            <a:off x="8230177" y="876131"/>
            <a:ext cx="2757632" cy="3587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C2EDE5D-AEF3-427D-8D40-8BEC605B3B22}"/>
              </a:ext>
            </a:extLst>
          </p:cNvPr>
          <p:cNvSpPr txBox="1">
            <a:spLocks/>
          </p:cNvSpPr>
          <p:nvPr/>
        </p:nvSpPr>
        <p:spPr>
          <a:xfrm>
            <a:off x="4385829" y="909636"/>
            <a:ext cx="2757632" cy="3587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3" name="Subtitle 17">
            <a:extLst>
              <a:ext uri="{FF2B5EF4-FFF2-40B4-BE49-F238E27FC236}">
                <a16:creationId xmlns:a16="http://schemas.microsoft.com/office/drawing/2014/main" id="{E6B4071A-46FF-40EC-BAC7-3842553E6938}"/>
              </a:ext>
            </a:extLst>
          </p:cNvPr>
          <p:cNvSpPr txBox="1">
            <a:spLocks/>
          </p:cNvSpPr>
          <p:nvPr/>
        </p:nvSpPr>
        <p:spPr>
          <a:xfrm>
            <a:off x="5330966" y="1420019"/>
            <a:ext cx="4083345" cy="401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nameRoom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String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capacity: Number</a:t>
            </a:r>
          </a:p>
          <a:p>
            <a:pPr lvl="1" algn="l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Admin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email: String,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password: String,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59821"/>
            <a:ext cx="9912409" cy="974221"/>
          </a:xfrm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878" y="1323174"/>
            <a:ext cx="10738503" cy="5006189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khẩu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sửa,xóa,tìm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sửa,xóa,tìm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93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CBA5-F794-4055-B10D-4C5348F0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36" y="170728"/>
            <a:ext cx="10515600" cy="1325563"/>
          </a:xfrm>
        </p:spPr>
        <p:txBody>
          <a:bodyPr/>
          <a:lstStyle/>
          <a:p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8F7B9-2417-4EBA-9567-6850B83EA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FF7B5-3266-46A4-A758-AAE8F2C3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291"/>
            <a:ext cx="8302332" cy="4680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9C620-0BEE-46B0-B904-87AFB0C6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707" y="933163"/>
            <a:ext cx="3280929" cy="58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3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C3B1-5044-4ADE-87CD-6410742B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2A844C-21F6-4F44-B235-80FBF112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2186" y="1825625"/>
            <a:ext cx="2447627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27E80-58F3-4E8B-9FBD-CFFDD87D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3" y="1027906"/>
            <a:ext cx="8505825" cy="553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97131-CBC7-430A-AA05-E88377CF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843" y="1027905"/>
            <a:ext cx="3112890" cy="553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6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BD25-B226-4B3E-BDAF-87CBAD2E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219B60-21AD-4E46-B1F1-148A672AE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7231770" cy="5307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716EA-823E-4C5B-ACC9-311714D9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231" y="1073221"/>
            <a:ext cx="2772569" cy="49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8" y="68512"/>
            <a:ext cx="549275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6" y="1288579"/>
            <a:ext cx="8465128" cy="4848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AA1E0-9DD7-41F9-A3B8-E74AE1FD6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38" y="1288579"/>
            <a:ext cx="2727554" cy="484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780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9407</TotalTime>
  <Words>697</Words>
  <Application>Microsoft Office PowerPoint</Application>
  <PresentationFormat>Widescreen</PresentationFormat>
  <Paragraphs>89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II.Một số chức năng chính</vt:lpstr>
      <vt:lpstr>Một số hình ảnh giao diện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Tan</dc:creator>
  <cp:lastModifiedBy>1851120003 - Nguyễn Văn Bằng - CN18A</cp:lastModifiedBy>
  <cp:revision>358</cp:revision>
  <dcterms:created xsi:type="dcterms:W3CDTF">2020-05-29T07:24:19Z</dcterms:created>
  <dcterms:modified xsi:type="dcterms:W3CDTF">2021-07-05T18:33:40Z</dcterms:modified>
</cp:coreProperties>
</file>