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3" r:id="rId8"/>
    <p:sldId id="262" r:id="rId9"/>
    <p:sldId id="266" r:id="rId10"/>
    <p:sldId id="267" r:id="rId11"/>
    <p:sldId id="268" r:id="rId12"/>
    <p:sldId id="269" r:id="rId13"/>
    <p:sldId id="261" r:id="rId14"/>
    <p:sldId id="270" r:id="rId15"/>
    <p:sldId id="272" r:id="rId16"/>
    <p:sldId id="271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284" y="-8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B7AF-4FBC-41DF-8BCC-55C648879930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646F-7C36-4A57-92C4-55B0E9277D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48865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B7AF-4FBC-41DF-8BCC-55C648879930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646F-7C36-4A57-92C4-55B0E9277D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37987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B7AF-4FBC-41DF-8BCC-55C648879930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646F-7C36-4A57-92C4-55B0E9277D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143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B7AF-4FBC-41DF-8BCC-55C648879930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646F-7C36-4A57-92C4-55B0E9277D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7579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B7AF-4FBC-41DF-8BCC-55C648879930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646F-7C36-4A57-92C4-55B0E9277D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768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B7AF-4FBC-41DF-8BCC-55C648879930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646F-7C36-4A57-92C4-55B0E9277D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284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B7AF-4FBC-41DF-8BCC-55C648879930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646F-7C36-4A57-92C4-55B0E9277D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5218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B7AF-4FBC-41DF-8BCC-55C648879930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646F-7C36-4A57-92C4-55B0E9277D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1025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B7AF-4FBC-41DF-8BCC-55C648879930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646F-7C36-4A57-92C4-55B0E9277D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658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B7AF-4FBC-41DF-8BCC-55C648879930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646F-7C36-4A57-92C4-55B0E9277D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82400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B7AF-4FBC-41DF-8BCC-55C648879930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646F-7C36-4A57-92C4-55B0E9277D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1725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AB7AF-4FBC-41DF-8BCC-55C648879930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7646F-7C36-4A57-92C4-55B0E9277D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6197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7" Type="http://schemas.openxmlformats.org/officeDocument/2006/relationships/image" Target="../media/image33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ifi - How to connnect Arduino to Wemos D1 (send data)? - Arduino Stack  Exchang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0732" t="4546" r="31486" b="17742"/>
          <a:stretch/>
        </p:blipFill>
        <p:spPr bwMode="auto">
          <a:xfrm rot="5400000">
            <a:off x="2224614" y="3425536"/>
            <a:ext cx="986353" cy="1340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elegram API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752600"/>
            <a:ext cx="297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6572250" y="3314700"/>
            <a:ext cx="2114550" cy="2247900"/>
            <a:chOff x="5676900" y="3276600"/>
            <a:chExt cx="2552700" cy="26289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flipH="1">
              <a:off x="5676900" y="3352800"/>
              <a:ext cx="2552700" cy="2552700"/>
            </a:xfrm>
            <a:prstGeom prst="rect">
              <a:avLst/>
            </a:prstGeom>
          </p:spPr>
        </p:pic>
        <p:pic>
          <p:nvPicPr>
            <p:cNvPr id="1028" name="Picture 4" descr="Berkas:Telegram logo.svg - Wikipedia bahasa Indonesia, ensiklopedia bebas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8400" y="3276600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381000" y="2861850"/>
            <a:ext cx="1097280" cy="1097280"/>
            <a:chOff x="730757" y="932213"/>
            <a:chExt cx="1097280" cy="1097280"/>
          </a:xfrm>
        </p:grpSpPr>
        <p:sp>
          <p:nvSpPr>
            <p:cNvPr id="18" name="Oval 17"/>
            <p:cNvSpPr/>
            <p:nvPr/>
          </p:nvSpPr>
          <p:spPr>
            <a:xfrm>
              <a:off x="730757" y="932213"/>
              <a:ext cx="1097280" cy="10972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26437" t="18145" r="26436" b="40618"/>
            <a:stretch/>
          </p:blipFill>
          <p:spPr>
            <a:xfrm>
              <a:off x="806194" y="1066800"/>
              <a:ext cx="946406" cy="828106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1047255" y="4793673"/>
            <a:ext cx="1097280" cy="1097280"/>
            <a:chOff x="579120" y="3398520"/>
            <a:chExt cx="1097280" cy="1097280"/>
          </a:xfrm>
        </p:grpSpPr>
        <p:sp>
          <p:nvSpPr>
            <p:cNvPr id="11" name="Oval 10"/>
            <p:cNvSpPr/>
            <p:nvPr/>
          </p:nvSpPr>
          <p:spPr>
            <a:xfrm>
              <a:off x="579120" y="3398520"/>
              <a:ext cx="1097280" cy="10972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24401" t="24255" r="24472" b="23600"/>
            <a:stretch/>
          </p:blipFill>
          <p:spPr>
            <a:xfrm>
              <a:off x="659162" y="3505200"/>
              <a:ext cx="925027" cy="943450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2047576" y="1936865"/>
            <a:ext cx="1097280" cy="1097280"/>
            <a:chOff x="2416165" y="518160"/>
            <a:chExt cx="1097280" cy="1097280"/>
          </a:xfrm>
        </p:grpSpPr>
        <p:sp>
          <p:nvSpPr>
            <p:cNvPr id="20" name="Oval 19"/>
            <p:cNvSpPr/>
            <p:nvPr/>
          </p:nvSpPr>
          <p:spPr>
            <a:xfrm>
              <a:off x="2416165" y="518160"/>
              <a:ext cx="1097280" cy="10972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36036" t="32327" r="36473" b="38986"/>
            <a:stretch/>
          </p:blipFill>
          <p:spPr>
            <a:xfrm>
              <a:off x="2541604" y="625186"/>
              <a:ext cx="846401" cy="883227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3144856" y="4782026"/>
            <a:ext cx="1097280" cy="1097280"/>
            <a:chOff x="3810000" y="4953000"/>
            <a:chExt cx="1097280" cy="1097280"/>
          </a:xfrm>
        </p:grpSpPr>
        <p:sp>
          <p:nvSpPr>
            <p:cNvPr id="16" name="Oval 15"/>
            <p:cNvSpPr/>
            <p:nvPr/>
          </p:nvSpPr>
          <p:spPr>
            <a:xfrm>
              <a:off x="3810000" y="4953000"/>
              <a:ext cx="1097280" cy="10972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24349" t="16186" r="25296" b="34154"/>
            <a:stretch/>
          </p:blipFill>
          <p:spPr>
            <a:xfrm>
              <a:off x="3922995" y="5072019"/>
              <a:ext cx="871289" cy="859242"/>
            </a:xfrm>
            <a:prstGeom prst="rect">
              <a:avLst/>
            </a:prstGeom>
          </p:spPr>
        </p:pic>
      </p:grpSp>
      <p:cxnSp>
        <p:nvCxnSpPr>
          <p:cNvPr id="26" name="Elbow Connector 25"/>
          <p:cNvCxnSpPr>
            <a:endCxn id="11" idx="0"/>
          </p:cNvCxnSpPr>
          <p:nvPr/>
        </p:nvCxnSpPr>
        <p:spPr>
          <a:xfrm rot="10800000" flipV="1">
            <a:off x="1595895" y="4267199"/>
            <a:ext cx="548640" cy="526473"/>
          </a:xfrm>
          <a:prstGeom prst="bentConnector2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endCxn id="18" idx="6"/>
          </p:cNvCxnSpPr>
          <p:nvPr/>
        </p:nvCxnSpPr>
        <p:spPr>
          <a:xfrm rot="10800000">
            <a:off x="1478281" y="3410491"/>
            <a:ext cx="666255" cy="41405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026" idx="1"/>
          </p:cNvCxnSpPr>
          <p:nvPr/>
        </p:nvCxnSpPr>
        <p:spPr>
          <a:xfrm rot="16200000" flipV="1">
            <a:off x="2316396" y="3201178"/>
            <a:ext cx="523401" cy="279391"/>
          </a:xfrm>
          <a:prstGeom prst="bentConnector3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Elbow Connector 1023"/>
          <p:cNvCxnSpPr>
            <a:stCxn id="1026" idx="3"/>
            <a:endCxn id="16" idx="2"/>
          </p:cNvCxnSpPr>
          <p:nvPr/>
        </p:nvCxnSpPr>
        <p:spPr>
          <a:xfrm rot="16200000" flipH="1">
            <a:off x="2560454" y="4746263"/>
            <a:ext cx="741739" cy="427065"/>
          </a:xfrm>
          <a:prstGeom prst="bentConnector2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Rectangle 1030"/>
          <p:cNvSpPr/>
          <p:nvPr/>
        </p:nvSpPr>
        <p:spPr>
          <a:xfrm>
            <a:off x="65131" y="6477000"/>
            <a:ext cx="362836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cap="none" spc="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 Sharing Session 2023 </a:t>
            </a:r>
            <a:r>
              <a:rPr lang="en-US" sz="120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cap="none" spc="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l.ghifari22@gmail.com</a:t>
            </a:r>
            <a:endParaRPr lang="en-US" sz="1200" cap="none" spc="0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61390" y="370582"/>
            <a:ext cx="7854010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3200" cap="none" spc="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IMPLEMENTASI </a:t>
            </a:r>
            <a:r>
              <a:rPr lang="en-US" sz="3200" cap="none" spc="0" dirty="0" smtClean="0">
                <a:ln w="127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</a:p>
          <a:p>
            <a:pPr algn="r"/>
            <a:r>
              <a:rPr lang="en-US" sz="3200" cap="none" spc="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MENGGUNAKAN </a:t>
            </a:r>
            <a:r>
              <a:rPr lang="en-US" sz="3200" cap="none" spc="0" dirty="0" smtClean="0">
                <a:ln w="12700">
                  <a:solidFill>
                    <a:srgbClr val="0070C0"/>
                  </a:solidFill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TELEGRAM</a:t>
            </a:r>
            <a:r>
              <a:rPr lang="en-US" sz="3200" cap="none" spc="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cap="none" spc="0" dirty="0" smtClean="0">
                <a:ln w="12700">
                  <a:solidFill>
                    <a:srgbClr val="00B050"/>
                  </a:solidFill>
                  <a:prstDash val="solid"/>
                </a:ln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endParaRPr lang="en-US" sz="3200" cap="none" spc="0" dirty="0">
              <a:ln w="12700">
                <a:solidFill>
                  <a:srgbClr val="00B050"/>
                </a:solidFill>
                <a:prstDash val="solid"/>
              </a:ln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5867400" y="4095750"/>
            <a:ext cx="2114550" cy="2247900"/>
            <a:chOff x="5676900" y="3276600"/>
            <a:chExt cx="2552700" cy="2628900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flipH="1">
              <a:off x="5676900" y="3352800"/>
              <a:ext cx="2552700" cy="2552700"/>
            </a:xfrm>
            <a:prstGeom prst="rect">
              <a:avLst/>
            </a:prstGeom>
          </p:spPr>
        </p:pic>
        <p:pic>
          <p:nvPicPr>
            <p:cNvPr id="43" name="Picture 4" descr="Berkas:Telegram logo.svg - Wikipedia bahasa Indonesia, ensiklopedia bebas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8400" y="3276600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205855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/>
          <p:cNvSpPr/>
          <p:nvPr/>
        </p:nvSpPr>
        <p:spPr>
          <a:xfrm>
            <a:off x="65131" y="6477000"/>
            <a:ext cx="362836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cap="none" spc="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 Sharing Session 2023 </a:t>
            </a:r>
            <a:r>
              <a:rPr lang="en-US" sz="120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cap="none" spc="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l.ghifari22@gmail.com</a:t>
            </a:r>
            <a:endParaRPr lang="en-US" sz="1200" cap="none" spc="0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81000" y="370582"/>
            <a:ext cx="505619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 err="1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Membuat</a:t>
            </a:r>
            <a:r>
              <a:rPr lang="en-US" sz="320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US" sz="320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telegram</a:t>
            </a:r>
            <a:endParaRPr lang="en-US" sz="3200" cap="none" spc="0" dirty="0">
              <a:ln w="12700">
                <a:solidFill>
                  <a:srgbClr val="00B050"/>
                </a:solidFill>
                <a:prstDash val="solid"/>
              </a:ln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Berkas:Telegram logo.svg - Wikipedia bahasa Indonesia, ensiklopedia beba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58116" y="5867400"/>
            <a:ext cx="504967" cy="521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4578" name="Picture 2" descr="botfath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6750" y="2228850"/>
            <a:ext cx="3448050" cy="1885950"/>
          </a:xfrm>
          <a:prstGeom prst="rect">
            <a:avLst/>
          </a:prstGeom>
          <a:noFill/>
        </p:spPr>
      </p:pic>
      <p:pic>
        <p:nvPicPr>
          <p:cNvPr id="24580" name="Picture 4" descr="Telegram Start BotFather to Create a new Bo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29200" y="1143000"/>
            <a:ext cx="2689817" cy="5410200"/>
          </a:xfrm>
          <a:prstGeom prst="rect">
            <a:avLst/>
          </a:prstGeom>
          <a:noFill/>
        </p:spPr>
      </p:pic>
      <p:sp>
        <p:nvSpPr>
          <p:cNvPr id="17" name="Rectangle 16"/>
          <p:cNvSpPr/>
          <p:nvPr/>
        </p:nvSpPr>
        <p:spPr>
          <a:xfrm>
            <a:off x="424468" y="1676400"/>
            <a:ext cx="399513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2400" dirty="0" smtClean="0"/>
              <a:t>Search “</a:t>
            </a:r>
            <a:r>
              <a:rPr lang="en-US" sz="2400" dirty="0" err="1" smtClean="0"/>
              <a:t>botfather</a:t>
            </a:r>
            <a:r>
              <a:rPr lang="en-US" sz="2400" dirty="0" smtClean="0"/>
              <a:t>”</a:t>
            </a:r>
            <a:endParaRPr lang="en-US" sz="2400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3124200" y="5410200"/>
            <a:ext cx="21336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err="1" smtClean="0"/>
              <a:t>Lalu</a:t>
            </a:r>
            <a:r>
              <a:rPr lang="en-US" sz="2400" dirty="0" smtClean="0"/>
              <a:t> </a:t>
            </a:r>
            <a:r>
              <a:rPr lang="en-US" sz="2400" dirty="0" err="1" smtClean="0"/>
              <a:t>klik</a:t>
            </a:r>
            <a:r>
              <a:rPr lang="en-US" sz="2400" dirty="0" smtClean="0"/>
              <a:t> Start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3275252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/>
          <p:cNvSpPr/>
          <p:nvPr/>
        </p:nvSpPr>
        <p:spPr>
          <a:xfrm>
            <a:off x="65131" y="6477000"/>
            <a:ext cx="362836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cap="none" spc="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 Sharing Session 2023 </a:t>
            </a:r>
            <a:r>
              <a:rPr lang="en-US" sz="120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cap="none" spc="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l.ghifari22@gmail.com</a:t>
            </a:r>
            <a:endParaRPr lang="en-US" sz="1200" cap="none" spc="0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81000" y="370582"/>
            <a:ext cx="505619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 err="1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Membuat</a:t>
            </a:r>
            <a:r>
              <a:rPr lang="en-US" sz="320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US" sz="320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telegram</a:t>
            </a:r>
            <a:endParaRPr lang="en-US" sz="3200" cap="none" spc="0" dirty="0">
              <a:ln w="12700">
                <a:solidFill>
                  <a:srgbClr val="00B050"/>
                </a:solidFill>
                <a:prstDash val="solid"/>
              </a:ln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Berkas:Telegram logo.svg - Wikipedia bahasa Indonesia, ensiklopedia beba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58116" y="5867400"/>
            <a:ext cx="504967" cy="521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424468" y="1676400"/>
            <a:ext cx="399513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err="1" smtClean="0"/>
              <a:t>Ketik</a:t>
            </a:r>
            <a:r>
              <a:rPr lang="en-US" sz="2400" dirty="0" smtClean="0"/>
              <a:t> “/</a:t>
            </a:r>
            <a:r>
              <a:rPr lang="en-US" sz="2400" dirty="0" err="1" smtClean="0"/>
              <a:t>newbot</a:t>
            </a:r>
            <a:r>
              <a:rPr lang="en-US" sz="2400" dirty="0" smtClean="0"/>
              <a:t>” </a:t>
            </a:r>
            <a:r>
              <a:rPr lang="en-US" sz="2400" dirty="0" err="1" smtClean="0"/>
              <a:t>lalu</a:t>
            </a:r>
            <a:r>
              <a:rPr lang="en-US" sz="2400" dirty="0" smtClean="0"/>
              <a:t> send</a:t>
            </a:r>
          </a:p>
          <a:p>
            <a:r>
              <a:rPr lang="en-US" sz="2400" dirty="0" smtClean="0"/>
              <a:t>Dan </a:t>
            </a:r>
            <a:r>
              <a:rPr lang="en-US" sz="2400" dirty="0" err="1" smtClean="0"/>
              <a:t>ikuti</a:t>
            </a:r>
            <a:r>
              <a:rPr lang="en-US" sz="2400" dirty="0" smtClean="0"/>
              <a:t> </a:t>
            </a:r>
            <a:r>
              <a:rPr lang="en-US" sz="2400" dirty="0" err="1" smtClean="0"/>
              <a:t>petunjuk</a:t>
            </a:r>
            <a:r>
              <a:rPr lang="en-US" sz="2400" dirty="0" smtClean="0"/>
              <a:t> </a:t>
            </a:r>
            <a:r>
              <a:rPr lang="en-US" sz="2400" dirty="0" err="1" smtClean="0"/>
              <a:t>selanjutnya</a:t>
            </a:r>
            <a:endParaRPr lang="en-US" sz="2400" dirty="0" smtClean="0"/>
          </a:p>
        </p:txBody>
      </p:sp>
      <p:pic>
        <p:nvPicPr>
          <p:cNvPr id="25604" name="Picture 4" descr="Telegram BotFather Create a New Bo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76750" y="1905000"/>
            <a:ext cx="3371850" cy="3771901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152400" y="3987225"/>
            <a:ext cx="399513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dirty="0" err="1" smtClean="0"/>
              <a:t>Masukkan</a:t>
            </a:r>
            <a:r>
              <a:rPr lang="en-US" sz="1600" dirty="0" smtClean="0"/>
              <a:t> </a:t>
            </a:r>
            <a:r>
              <a:rPr lang="en-US" sz="1600" dirty="0" err="1" smtClean="0"/>
              <a:t>nama</a:t>
            </a:r>
            <a:r>
              <a:rPr lang="en-US" sz="1600" dirty="0" smtClean="0"/>
              <a:t> </a:t>
            </a:r>
            <a:r>
              <a:rPr lang="en-US" sz="1600" dirty="0" err="1" smtClean="0"/>
              <a:t>bot</a:t>
            </a:r>
            <a:r>
              <a:rPr lang="en-US" sz="1600" dirty="0" smtClean="0"/>
              <a:t>, </a:t>
            </a:r>
            <a:r>
              <a:rPr lang="en-US" sz="1600" dirty="0" err="1" smtClean="0"/>
              <a:t>misalkan</a:t>
            </a:r>
            <a:r>
              <a:rPr lang="en-US" sz="1600" dirty="0" smtClean="0"/>
              <a:t> “my personal </a:t>
            </a:r>
            <a:r>
              <a:rPr lang="en-US" sz="1600" dirty="0" err="1" smtClean="0"/>
              <a:t>bot</a:t>
            </a:r>
            <a:r>
              <a:rPr lang="en-US" sz="1600" dirty="0" smtClean="0"/>
              <a:t>”</a:t>
            </a:r>
            <a:r>
              <a:rPr lang="en-US" sz="1600" dirty="0" smtClean="0"/>
              <a:t> </a:t>
            </a:r>
            <a:r>
              <a:rPr lang="en-US" sz="1600" dirty="0" err="1" smtClean="0"/>
              <a:t>dll</a:t>
            </a:r>
            <a:endParaRPr lang="en-US" sz="16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152400" y="5054025"/>
            <a:ext cx="399513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dirty="0" err="1" smtClean="0"/>
              <a:t>Masukkan</a:t>
            </a:r>
            <a:r>
              <a:rPr lang="en-US" sz="1600" dirty="0" smtClean="0"/>
              <a:t> user </a:t>
            </a:r>
            <a:r>
              <a:rPr lang="en-US" sz="1600" dirty="0" err="1" smtClean="0"/>
              <a:t>bot</a:t>
            </a:r>
            <a:r>
              <a:rPr lang="en-US" sz="1600" dirty="0" smtClean="0"/>
              <a:t>, </a:t>
            </a:r>
            <a:r>
              <a:rPr lang="en-US" sz="1600" dirty="0" err="1" smtClean="0"/>
              <a:t>misalkan</a:t>
            </a:r>
            <a:r>
              <a:rPr lang="en-US" sz="1600" dirty="0" smtClean="0"/>
              <a:t> “</a:t>
            </a:r>
            <a:r>
              <a:rPr lang="en-US" sz="1600" dirty="0" err="1" smtClean="0"/>
              <a:t>myJarvisBot</a:t>
            </a:r>
            <a:r>
              <a:rPr lang="en-US" sz="1600" dirty="0" smtClean="0"/>
              <a:t>”</a:t>
            </a:r>
            <a:r>
              <a:rPr lang="en-US" sz="1600" dirty="0" smtClean="0"/>
              <a:t> </a:t>
            </a:r>
            <a:r>
              <a:rPr lang="en-US" sz="1600" dirty="0" err="1" smtClean="0"/>
              <a:t>dll</a:t>
            </a:r>
            <a:endParaRPr lang="en-US" sz="1600" dirty="0" smtClean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886200" y="4343400"/>
            <a:ext cx="22860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581400" y="5484812"/>
            <a:ext cx="22860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75252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/>
          <p:cNvSpPr/>
          <p:nvPr/>
        </p:nvSpPr>
        <p:spPr>
          <a:xfrm>
            <a:off x="65131" y="6477000"/>
            <a:ext cx="362836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cap="none" spc="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 Sharing Session 2023 </a:t>
            </a:r>
            <a:r>
              <a:rPr lang="en-US" sz="120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cap="none" spc="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l.ghifari22@gmail.com</a:t>
            </a:r>
            <a:endParaRPr lang="en-US" sz="1200" cap="none" spc="0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81000" y="370582"/>
            <a:ext cx="505619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 err="1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Membuat</a:t>
            </a:r>
            <a:r>
              <a:rPr lang="en-US" sz="320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US" sz="320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telegram</a:t>
            </a:r>
            <a:endParaRPr lang="en-US" sz="3200" cap="none" spc="0" dirty="0">
              <a:ln w="12700">
                <a:solidFill>
                  <a:srgbClr val="00B050"/>
                </a:solidFill>
                <a:prstDash val="solid"/>
              </a:ln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Berkas:Telegram logo.svg - Wikipedia bahasa Indonesia, ensiklopedia beba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58116" y="5867400"/>
            <a:ext cx="504967" cy="521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424468" y="1676400"/>
            <a:ext cx="399513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err="1" smtClean="0"/>
              <a:t>Simpan</a:t>
            </a:r>
            <a:r>
              <a:rPr lang="en-US" sz="2400" dirty="0" smtClean="0"/>
              <a:t> token API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dimasukkan</a:t>
            </a:r>
            <a:r>
              <a:rPr lang="en-US" sz="2400" dirty="0" smtClean="0"/>
              <a:t> </a:t>
            </a:r>
            <a:r>
              <a:rPr lang="en-US" sz="2400" dirty="0" err="1" smtClean="0"/>
              <a:t>kedalam</a:t>
            </a:r>
            <a:r>
              <a:rPr lang="en-US" sz="2400" dirty="0" smtClean="0"/>
              <a:t> </a:t>
            </a:r>
            <a:r>
              <a:rPr lang="en-US" sz="2400" dirty="0" err="1" smtClean="0"/>
              <a:t>koding</a:t>
            </a:r>
            <a:r>
              <a:rPr lang="en-US" sz="2400" dirty="0" smtClean="0"/>
              <a:t> esp8266</a:t>
            </a:r>
            <a:endParaRPr lang="en-US" sz="2400" dirty="0" smtClean="0"/>
          </a:p>
        </p:txBody>
      </p:sp>
      <p:pic>
        <p:nvPicPr>
          <p:cNvPr id="26626" name="Picture 2" descr="Telegram BotFather Get Bot Toke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914400"/>
            <a:ext cx="3390900" cy="5114926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152400" y="3987225"/>
            <a:ext cx="399513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dirty="0" smtClean="0"/>
              <a:t>Token API, </a:t>
            </a:r>
            <a:r>
              <a:rPr lang="en-US" sz="1600" dirty="0" err="1" smtClean="0"/>
              <a:t>Contoh</a:t>
            </a:r>
            <a:r>
              <a:rPr lang="en-US" sz="1600" dirty="0" smtClean="0"/>
              <a:t> </a:t>
            </a:r>
            <a:r>
              <a:rPr lang="en-US" sz="1600" dirty="0" smtClean="0"/>
              <a:t>: 5902438516:AAE_L70IH7Rdty1dXOXaX75zNkDyn26v93o</a:t>
            </a:r>
            <a:endParaRPr lang="en-US" sz="1600" dirty="0" smtClean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286000" y="4648200"/>
            <a:ext cx="22860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75252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/>
          <p:cNvSpPr/>
          <p:nvPr/>
        </p:nvSpPr>
        <p:spPr>
          <a:xfrm>
            <a:off x="65131" y="6477000"/>
            <a:ext cx="362836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cap="none" spc="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 Sharing Session 2023 </a:t>
            </a:r>
            <a:r>
              <a:rPr lang="en-US" sz="120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cap="none" spc="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l.ghifari22@gmail.com</a:t>
            </a:r>
            <a:endParaRPr lang="en-US" sz="1200" cap="none" spc="0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81000" y="370582"/>
            <a:ext cx="5808000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cap="none" spc="0" dirty="0" err="1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Menghubungkan</a:t>
            </a:r>
            <a:r>
              <a:rPr lang="en-US" sz="3200" cap="none" spc="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board </a:t>
            </a:r>
            <a:r>
              <a:rPr lang="en-US" sz="3200" cap="none" spc="0" dirty="0" err="1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wemos</a:t>
            </a:r>
            <a:endParaRPr lang="en-US" sz="3200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err="1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320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telegram chat app</a:t>
            </a:r>
            <a:endParaRPr lang="en-US" sz="3200" cap="none" spc="0" dirty="0">
              <a:ln w="12700">
                <a:solidFill>
                  <a:srgbClr val="00B050"/>
                </a:solidFill>
                <a:prstDash val="solid"/>
              </a:ln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562600" y="2133600"/>
            <a:ext cx="2462534" cy="609600"/>
            <a:chOff x="3581400" y="3200400"/>
            <a:chExt cx="2462534" cy="609600"/>
          </a:xfrm>
        </p:grpSpPr>
        <p:sp>
          <p:nvSpPr>
            <p:cNvPr id="7" name="Rectangle 6"/>
            <p:cNvSpPr/>
            <p:nvPr/>
          </p:nvSpPr>
          <p:spPr>
            <a:xfrm>
              <a:off x="3581400" y="3200400"/>
              <a:ext cx="2438400" cy="609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81400" y="3200400"/>
              <a:ext cx="2462534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3200" dirty="0" err="1" smtClean="0">
                  <a:ln w="12700">
                    <a:solidFill>
                      <a:sysClr val="windowText" lastClr="000000"/>
                    </a:solidFill>
                    <a:prstDash val="solid"/>
                  </a:ln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ArduinoJson</a:t>
              </a:r>
              <a:endParaRPr lang="en-US" sz="3200" cap="none" spc="0" dirty="0">
                <a:ln w="12700">
                  <a:solidFill>
                    <a:srgbClr val="00B050"/>
                  </a:solidFill>
                  <a:prstDash val="solid"/>
                </a:ln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19600" y="3200400"/>
            <a:ext cx="3806246" cy="609600"/>
            <a:chOff x="2438400" y="3200400"/>
            <a:chExt cx="3806246" cy="609600"/>
          </a:xfrm>
        </p:grpSpPr>
        <p:sp>
          <p:nvSpPr>
            <p:cNvPr id="10" name="Rectangle 9"/>
            <p:cNvSpPr/>
            <p:nvPr/>
          </p:nvSpPr>
          <p:spPr>
            <a:xfrm>
              <a:off x="2438400" y="3200400"/>
              <a:ext cx="3581400" cy="609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38400" y="3200400"/>
              <a:ext cx="3806246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3200" dirty="0" err="1" smtClean="0">
                  <a:ln w="12700">
                    <a:solidFill>
                      <a:sysClr val="windowText" lastClr="000000"/>
                    </a:solidFill>
                    <a:prstDash val="solid"/>
                  </a:ln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UniversalTelegram</a:t>
              </a:r>
              <a:endParaRPr lang="en-US" sz="3200" cap="none" spc="0" dirty="0">
                <a:ln w="12700">
                  <a:solidFill>
                    <a:srgbClr val="00B050"/>
                  </a:solidFill>
                  <a:prstDash val="solid"/>
                </a:ln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3" name="Elbow Connector 12"/>
          <p:cNvCxnSpPr>
            <a:stCxn id="8" idx="1"/>
          </p:cNvCxnSpPr>
          <p:nvPr/>
        </p:nvCxnSpPr>
        <p:spPr>
          <a:xfrm rot="10800000" flipV="1">
            <a:off x="3200400" y="2425988"/>
            <a:ext cx="2362200" cy="1155412"/>
          </a:xfrm>
          <a:prstGeom prst="bentConnector3">
            <a:avLst>
              <a:gd name="adj1" fmla="val 6798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3200400" y="3579811"/>
            <a:ext cx="12192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533400" y="1752600"/>
            <a:ext cx="2667000" cy="3352800"/>
            <a:chOff x="533400" y="2133600"/>
            <a:chExt cx="2667000" cy="3352800"/>
          </a:xfrm>
        </p:grpSpPr>
        <p:pic>
          <p:nvPicPr>
            <p:cNvPr id="5" name="Picture 4" descr="https://www.makerlab-electronics.com/wp-content/uploads/2017/11/Wemos-D1-Mini-02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5400000">
              <a:off x="457200" y="3124200"/>
              <a:ext cx="2438400" cy="2286000"/>
            </a:xfrm>
            <a:prstGeom prst="rect">
              <a:avLst/>
            </a:prstGeom>
            <a:noFill/>
          </p:spPr>
        </p:pic>
        <p:pic>
          <p:nvPicPr>
            <p:cNvPr id="1026" name="Picture 2" descr="https://cdn.iconscout.com/icon/free/png-256/arduino-1-226076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752600" y="2133600"/>
              <a:ext cx="1447800" cy="144780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xmlns="" val="1635134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/>
          <p:cNvSpPr/>
          <p:nvPr/>
        </p:nvSpPr>
        <p:spPr>
          <a:xfrm>
            <a:off x="65131" y="6477000"/>
            <a:ext cx="362836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cap="none" spc="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 Sharing Session 2023 </a:t>
            </a:r>
            <a:r>
              <a:rPr lang="en-US" sz="120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cap="none" spc="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l.ghifari22@gmail.com</a:t>
            </a:r>
            <a:endParaRPr lang="en-US" sz="1200" cap="none" spc="0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81000" y="370582"/>
            <a:ext cx="5808000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cap="none" spc="0" dirty="0" err="1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Menghubungkan</a:t>
            </a:r>
            <a:r>
              <a:rPr lang="en-US" sz="3200" cap="none" spc="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board </a:t>
            </a:r>
            <a:r>
              <a:rPr lang="en-US" sz="3200" cap="none" spc="0" dirty="0" err="1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wemos</a:t>
            </a:r>
            <a:endParaRPr lang="en-US" sz="3200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err="1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320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telegram chat app</a:t>
            </a:r>
            <a:endParaRPr lang="en-US" sz="3200" cap="none" spc="0" dirty="0">
              <a:ln w="12700">
                <a:solidFill>
                  <a:srgbClr val="00B050"/>
                </a:solidFill>
                <a:prstDash val="solid"/>
              </a:ln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4468" y="1676400"/>
            <a:ext cx="612873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err="1" smtClean="0"/>
              <a:t>Klik</a:t>
            </a:r>
            <a:r>
              <a:rPr lang="en-US" sz="2400" dirty="0" smtClean="0"/>
              <a:t> Sketch, Include Library, Manage Library</a:t>
            </a:r>
            <a:endParaRPr lang="en-US" sz="2400" dirty="0" smtClean="0"/>
          </a:p>
        </p:txBody>
      </p:sp>
      <p:pic>
        <p:nvPicPr>
          <p:cNvPr id="29698" name="Picture 2" descr="https://i0.wp.com/randomnerdtutorials.com/wp-content/uploads/2020/06/Install-ArduinoJson-Library.png?resize=786%2C443&amp;quality=100&amp;strip=all&amp;ssl=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2409825"/>
            <a:ext cx="5999460" cy="3381375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>
            <a:off x="272068" y="2920425"/>
            <a:ext cx="399513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dirty="0" err="1" smtClean="0"/>
              <a:t>Ketikkan</a:t>
            </a:r>
            <a:r>
              <a:rPr lang="en-US" sz="1600" dirty="0" smtClean="0"/>
              <a:t> </a:t>
            </a:r>
            <a:r>
              <a:rPr lang="en-US" sz="1600" dirty="0" err="1" smtClean="0"/>
              <a:t>ArduinoJson</a:t>
            </a:r>
            <a:r>
              <a:rPr lang="en-US" sz="1600" dirty="0" smtClean="0"/>
              <a:t>, </a:t>
            </a:r>
          </a:p>
          <a:p>
            <a:r>
              <a:rPr lang="en-US" sz="1600" dirty="0" smtClean="0"/>
              <a:t>enter, </a:t>
            </a:r>
            <a:r>
              <a:rPr lang="en-US" sz="1600" dirty="0" err="1" smtClean="0"/>
              <a:t>pilih</a:t>
            </a:r>
            <a:r>
              <a:rPr lang="en-US" sz="1600" dirty="0" smtClean="0"/>
              <a:t> </a:t>
            </a:r>
            <a:r>
              <a:rPr lang="en-US" sz="1600" dirty="0" err="1" smtClean="0"/>
              <a:t>lalu</a:t>
            </a:r>
            <a:r>
              <a:rPr lang="en-US" sz="1600" dirty="0" smtClean="0"/>
              <a:t> install</a:t>
            </a:r>
            <a:endParaRPr lang="en-US" sz="1600" dirty="0" smtClean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371600" y="3581400"/>
            <a:ext cx="22860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35134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/>
          <p:cNvSpPr/>
          <p:nvPr/>
        </p:nvSpPr>
        <p:spPr>
          <a:xfrm>
            <a:off x="65131" y="6477000"/>
            <a:ext cx="362836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cap="none" spc="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 Sharing Session 2023 </a:t>
            </a:r>
            <a:r>
              <a:rPr lang="en-US" sz="120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cap="none" spc="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l.ghifari22@gmail.com</a:t>
            </a:r>
            <a:endParaRPr lang="en-US" sz="1200" cap="none" spc="0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81000" y="370582"/>
            <a:ext cx="5808000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cap="none" spc="0" dirty="0" err="1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Menghubungkan</a:t>
            </a:r>
            <a:r>
              <a:rPr lang="en-US" sz="3200" cap="none" spc="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board </a:t>
            </a:r>
            <a:r>
              <a:rPr lang="en-US" sz="3200" cap="none" spc="0" dirty="0" err="1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wemos</a:t>
            </a:r>
            <a:endParaRPr lang="en-US" sz="3200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err="1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320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telegram chat app</a:t>
            </a:r>
            <a:endParaRPr lang="en-US" sz="3200" cap="none" spc="0" dirty="0">
              <a:ln w="12700">
                <a:solidFill>
                  <a:srgbClr val="00B050"/>
                </a:solidFill>
                <a:prstDash val="solid"/>
              </a:ln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4468" y="1676400"/>
            <a:ext cx="612873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/>
              <a:t>Universal Telegram </a:t>
            </a:r>
            <a:r>
              <a:rPr lang="en-US" sz="2400" dirty="0" err="1" smtClean="0"/>
              <a:t>Bot</a:t>
            </a:r>
            <a:endParaRPr lang="en-US" sz="24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457200" y="2514600"/>
            <a:ext cx="24384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dirty="0" smtClean="0"/>
              <a:t>[Download zip]</a:t>
            </a:r>
          </a:p>
          <a:p>
            <a:r>
              <a:rPr lang="en-US" sz="1600" dirty="0" smtClean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https</a:t>
            </a:r>
            <a:r>
              <a:rPr lang="en-US" sz="1600" dirty="0" smtClean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://github.com/witnessmenow/Universal-Arduino-Telegram-Bot/archive/master.zip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9000" y="4572000"/>
            <a:ext cx="399513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dirty="0" err="1" smtClean="0"/>
              <a:t>Klik</a:t>
            </a:r>
            <a:r>
              <a:rPr lang="en-US" sz="1600" dirty="0" smtClean="0"/>
              <a:t> </a:t>
            </a:r>
            <a:r>
              <a:rPr lang="en-US" sz="1600" dirty="0" smtClean="0"/>
              <a:t>Sketch, Include Library, </a:t>
            </a:r>
            <a:r>
              <a:rPr lang="en-US" sz="1600" dirty="0" smtClean="0"/>
              <a:t>Add Zip </a:t>
            </a:r>
            <a:r>
              <a:rPr lang="en-US" sz="1600" dirty="0" smtClean="0"/>
              <a:t>Library</a:t>
            </a:r>
          </a:p>
          <a:p>
            <a:endParaRPr lang="en-US" sz="1600" dirty="0" smtClean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 l="8750" t="5469" r="25000" b="66406"/>
          <a:stretch>
            <a:fillRect/>
          </a:stretch>
        </p:blipFill>
        <p:spPr bwMode="auto">
          <a:xfrm>
            <a:off x="2819400" y="2438400"/>
            <a:ext cx="5715000" cy="194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635134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/>
          <p:cNvSpPr/>
          <p:nvPr/>
        </p:nvSpPr>
        <p:spPr>
          <a:xfrm>
            <a:off x="65131" y="6477000"/>
            <a:ext cx="362836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cap="none" spc="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 Sharing Session 2023 </a:t>
            </a:r>
            <a:r>
              <a:rPr lang="en-US" sz="120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cap="none" spc="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l.ghifari22@gmail.com</a:t>
            </a:r>
            <a:endParaRPr lang="en-US" sz="1200" cap="none" spc="0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81000" y="370582"/>
            <a:ext cx="5808000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cap="none" spc="0" dirty="0" err="1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Menghubungkan</a:t>
            </a:r>
            <a:r>
              <a:rPr lang="en-US" sz="3200" cap="none" spc="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board </a:t>
            </a:r>
            <a:r>
              <a:rPr lang="en-US" sz="3200" cap="none" spc="0" dirty="0" err="1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wemos</a:t>
            </a:r>
            <a:endParaRPr lang="en-US" sz="3200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err="1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320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telegram chat app</a:t>
            </a:r>
            <a:endParaRPr lang="en-US" sz="3200" cap="none" spc="0" dirty="0">
              <a:ln w="12700">
                <a:solidFill>
                  <a:srgbClr val="00B050"/>
                </a:solidFill>
                <a:prstDash val="solid"/>
              </a:ln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4468" y="1676400"/>
            <a:ext cx="612873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err="1" smtClean="0"/>
              <a:t>Koding</a:t>
            </a:r>
            <a:endParaRPr lang="en-US" sz="2400" dirty="0" smtClean="0"/>
          </a:p>
        </p:txBody>
      </p:sp>
      <p:pic>
        <p:nvPicPr>
          <p:cNvPr id="28673" name="Picture 1"/>
          <p:cNvPicPr>
            <a:picLocks noChangeAspect="1" noChangeArrowheads="1"/>
          </p:cNvPicPr>
          <p:nvPr/>
        </p:nvPicPr>
        <p:blipFill>
          <a:blip r:embed="rId2"/>
          <a:srcRect t="14844" r="56250" b="34375"/>
          <a:stretch>
            <a:fillRect/>
          </a:stretch>
        </p:blipFill>
        <p:spPr bwMode="auto">
          <a:xfrm>
            <a:off x="3962400" y="1981200"/>
            <a:ext cx="4349262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57200" y="2514600"/>
            <a:ext cx="2438400" cy="20621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dirty="0" err="1" smtClean="0"/>
              <a:t>Buka</a:t>
            </a:r>
            <a:r>
              <a:rPr lang="en-US" sz="1600" dirty="0" smtClean="0"/>
              <a:t> link, copy </a:t>
            </a:r>
            <a:r>
              <a:rPr lang="en-US" sz="1600" dirty="0" err="1" smtClean="0"/>
              <a:t>koding</a:t>
            </a:r>
            <a:r>
              <a:rPr lang="en-US" sz="1600" dirty="0" smtClean="0"/>
              <a:t> </a:t>
            </a:r>
            <a:r>
              <a:rPr lang="en-US" sz="1600" dirty="0" err="1" smtClean="0"/>
              <a:t>lalu</a:t>
            </a:r>
            <a:r>
              <a:rPr lang="en-US" sz="1600" dirty="0" smtClean="0"/>
              <a:t> paste </a:t>
            </a:r>
            <a:r>
              <a:rPr lang="en-US" sz="1600" dirty="0" err="1" smtClean="0"/>
              <a:t>di</a:t>
            </a:r>
            <a:r>
              <a:rPr lang="en-US" sz="1600" dirty="0" smtClean="0"/>
              <a:t> new sketch </a:t>
            </a:r>
            <a:r>
              <a:rPr lang="en-US" sz="1600" dirty="0" err="1" smtClean="0"/>
              <a:t>arduino</a:t>
            </a:r>
            <a:r>
              <a:rPr lang="en-US" sz="1600" dirty="0" smtClean="0"/>
              <a:t>.</a:t>
            </a:r>
          </a:p>
          <a:p>
            <a:endParaRPr lang="en-US" sz="1600" dirty="0" smtClean="0">
              <a:ln>
                <a:solidFill>
                  <a:srgbClr val="0070C0"/>
                </a:solidFill>
              </a:ln>
              <a:solidFill>
                <a:srgbClr val="0070C0"/>
              </a:solidFill>
            </a:endParaRPr>
          </a:p>
          <a:p>
            <a:r>
              <a:rPr lang="en-US" sz="1600" dirty="0" smtClean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https</a:t>
            </a:r>
            <a:r>
              <a:rPr lang="en-US" sz="1600" dirty="0" smtClean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://github.com/bangjii/IOT-Sharing-Telegram-Chatbot/blob/main/telegram-bot.ino</a:t>
            </a:r>
          </a:p>
        </p:txBody>
      </p:sp>
    </p:spTree>
    <p:extLst>
      <p:ext uri="{BB962C8B-B14F-4D97-AF65-F5344CB8AC3E}">
        <p14:creationId xmlns:p14="http://schemas.microsoft.com/office/powerpoint/2010/main" xmlns="" val="1635134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/>
          <p:cNvSpPr/>
          <p:nvPr/>
        </p:nvSpPr>
        <p:spPr>
          <a:xfrm>
            <a:off x="65131" y="6477000"/>
            <a:ext cx="362836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cap="none" spc="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 Sharing Session 2023 </a:t>
            </a:r>
            <a:r>
              <a:rPr lang="en-US" sz="120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cap="none" spc="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l.ghifari22@gmail.com</a:t>
            </a:r>
            <a:endParaRPr lang="en-US" sz="1200" cap="none" spc="0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81000" y="370582"/>
            <a:ext cx="5808000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cap="none" spc="0" dirty="0" err="1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Menghubungkan</a:t>
            </a:r>
            <a:r>
              <a:rPr lang="en-US" sz="3200" cap="none" spc="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board </a:t>
            </a:r>
            <a:r>
              <a:rPr lang="en-US" sz="3200" cap="none" spc="0" dirty="0" err="1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wemos</a:t>
            </a:r>
            <a:endParaRPr lang="en-US" sz="3200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err="1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320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telegram chat app</a:t>
            </a:r>
            <a:endParaRPr lang="en-US" sz="3200" cap="none" spc="0" dirty="0">
              <a:ln w="12700">
                <a:solidFill>
                  <a:srgbClr val="00B050"/>
                </a:solidFill>
                <a:prstDash val="solid"/>
              </a:ln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4468" y="1676400"/>
            <a:ext cx="612873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err="1" smtClean="0"/>
              <a:t>Konfigurasi</a:t>
            </a:r>
            <a:endParaRPr lang="en-US" sz="2400" dirty="0" smtClean="0"/>
          </a:p>
        </p:txBody>
      </p:sp>
      <p:pic>
        <p:nvPicPr>
          <p:cNvPr id="28673" name="Picture 1"/>
          <p:cNvPicPr>
            <a:picLocks noChangeAspect="1" noChangeArrowheads="1"/>
          </p:cNvPicPr>
          <p:nvPr/>
        </p:nvPicPr>
        <p:blipFill>
          <a:blip r:embed="rId2"/>
          <a:srcRect t="40714" r="56250" b="28626"/>
          <a:stretch>
            <a:fillRect/>
          </a:stretch>
        </p:blipFill>
        <p:spPr bwMode="auto">
          <a:xfrm>
            <a:off x="4038600" y="1981200"/>
            <a:ext cx="4349262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57200" y="2743200"/>
            <a:ext cx="2438400" cy="20621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dirty="0" err="1" smtClean="0"/>
              <a:t>Ubah</a:t>
            </a:r>
            <a:r>
              <a:rPr lang="en-US" sz="1600" dirty="0" smtClean="0"/>
              <a:t> </a:t>
            </a:r>
            <a:r>
              <a:rPr lang="en-US" sz="1600" dirty="0" err="1" smtClean="0"/>
              <a:t>ssid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nama</a:t>
            </a:r>
            <a:r>
              <a:rPr lang="en-US" sz="1600" dirty="0" smtClean="0"/>
              <a:t> </a:t>
            </a:r>
            <a:r>
              <a:rPr lang="en-US" sz="1600" dirty="0" err="1" smtClean="0"/>
              <a:t>wifi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Password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password </a:t>
            </a:r>
            <a:r>
              <a:rPr lang="en-US" sz="1600" dirty="0" err="1" smtClean="0"/>
              <a:t>wifi</a:t>
            </a:r>
            <a:r>
              <a:rPr lang="en-US" sz="1600" dirty="0" smtClean="0"/>
              <a:t>.</a:t>
            </a:r>
          </a:p>
          <a:p>
            <a:endParaRPr lang="en-US" sz="1600" dirty="0" smtClean="0"/>
          </a:p>
          <a:p>
            <a:r>
              <a:rPr lang="en-US" sz="1600" dirty="0" smtClean="0"/>
              <a:t>Dan </a:t>
            </a:r>
            <a:r>
              <a:rPr lang="en-US" sz="1600" dirty="0" err="1" smtClean="0"/>
              <a:t>bot</a:t>
            </a:r>
            <a:r>
              <a:rPr lang="en-US" sz="1600" dirty="0" smtClean="0"/>
              <a:t> token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token API yang </a:t>
            </a:r>
            <a:r>
              <a:rPr lang="en-US" sz="1600" dirty="0" err="1" smtClean="0"/>
              <a:t>sudah</a:t>
            </a:r>
            <a:r>
              <a:rPr lang="en-US" sz="1600" dirty="0" smtClean="0"/>
              <a:t> </a:t>
            </a:r>
            <a:r>
              <a:rPr lang="en-US" sz="1600" dirty="0" err="1" smtClean="0"/>
              <a:t>disimpan</a:t>
            </a:r>
            <a:r>
              <a:rPr lang="en-US" sz="1600" dirty="0" smtClean="0"/>
              <a:t> </a:t>
            </a:r>
            <a:r>
              <a:rPr lang="en-US" sz="1600" dirty="0" err="1" smtClean="0"/>
              <a:t>tadi</a:t>
            </a:r>
            <a:r>
              <a:rPr lang="en-US" sz="1600" dirty="0" smtClean="0"/>
              <a:t>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209800" y="3657600"/>
            <a:ext cx="22860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438400" y="4114800"/>
            <a:ext cx="22860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35134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https://www.makerlab-electronics.com/wp-content/uploads/2017/11/Wemos-D1-Mini-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2819400" y="2819400"/>
            <a:ext cx="2438400" cy="2286000"/>
          </a:xfrm>
          <a:prstGeom prst="rect">
            <a:avLst/>
          </a:prstGeom>
          <a:noFill/>
        </p:spPr>
      </p:pic>
      <p:sp>
        <p:nvSpPr>
          <p:cNvPr id="1031" name="Rectangle 1030"/>
          <p:cNvSpPr/>
          <p:nvPr/>
        </p:nvSpPr>
        <p:spPr>
          <a:xfrm>
            <a:off x="65131" y="6477000"/>
            <a:ext cx="362836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cap="none" spc="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 Sharing Session 2023 </a:t>
            </a:r>
            <a:r>
              <a:rPr lang="en-US" sz="120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cap="none" spc="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l.ghifari22@gmail.com</a:t>
            </a:r>
            <a:endParaRPr lang="en-US" sz="1200" cap="none" spc="0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81000" y="370582"/>
            <a:ext cx="5808000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cap="none" spc="0" dirty="0" err="1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Menghubungkan</a:t>
            </a:r>
            <a:r>
              <a:rPr lang="en-US" sz="3200" cap="none" spc="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board </a:t>
            </a:r>
            <a:r>
              <a:rPr lang="en-US" sz="3200" cap="none" spc="0" dirty="0" err="1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wemos</a:t>
            </a:r>
            <a:endParaRPr lang="en-US" sz="3200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err="1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320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telegram chat app</a:t>
            </a:r>
            <a:endParaRPr lang="en-US" sz="3200" cap="none" spc="0" dirty="0">
              <a:ln w="12700">
                <a:solidFill>
                  <a:srgbClr val="00B050"/>
                </a:solidFill>
                <a:prstDash val="solid"/>
              </a:ln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4468" y="1676400"/>
            <a:ext cx="612873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err="1" smtClean="0"/>
              <a:t>Konfigurasi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57200" y="2743200"/>
            <a:ext cx="2438400" cy="20621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dirty="0" err="1" smtClean="0"/>
              <a:t>Ubah</a:t>
            </a:r>
            <a:r>
              <a:rPr lang="en-US" sz="1600" dirty="0" smtClean="0"/>
              <a:t> </a:t>
            </a:r>
            <a:r>
              <a:rPr lang="en-US" sz="1600" dirty="0" err="1" smtClean="0"/>
              <a:t>ssid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nama</a:t>
            </a:r>
            <a:r>
              <a:rPr lang="en-US" sz="1600" dirty="0" smtClean="0"/>
              <a:t> </a:t>
            </a:r>
            <a:r>
              <a:rPr lang="en-US" sz="1600" dirty="0" err="1" smtClean="0"/>
              <a:t>wifi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Password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password </a:t>
            </a:r>
            <a:r>
              <a:rPr lang="en-US" sz="1600" dirty="0" err="1" smtClean="0"/>
              <a:t>wifi</a:t>
            </a:r>
            <a:r>
              <a:rPr lang="en-US" sz="1600" dirty="0" smtClean="0"/>
              <a:t>.</a:t>
            </a:r>
          </a:p>
          <a:p>
            <a:endParaRPr lang="en-US" sz="1600" dirty="0" smtClean="0"/>
          </a:p>
          <a:p>
            <a:r>
              <a:rPr lang="en-US" sz="1600" dirty="0" smtClean="0"/>
              <a:t>Dan </a:t>
            </a:r>
            <a:r>
              <a:rPr lang="en-US" sz="1600" dirty="0" err="1" smtClean="0"/>
              <a:t>bot</a:t>
            </a:r>
            <a:r>
              <a:rPr lang="en-US" sz="1600" dirty="0" smtClean="0"/>
              <a:t> token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token API yang </a:t>
            </a:r>
            <a:r>
              <a:rPr lang="en-US" sz="1600" dirty="0" err="1" smtClean="0"/>
              <a:t>sudah</a:t>
            </a:r>
            <a:r>
              <a:rPr lang="en-US" sz="1600" dirty="0" smtClean="0"/>
              <a:t> </a:t>
            </a:r>
            <a:r>
              <a:rPr lang="en-US" sz="1600" dirty="0" err="1" smtClean="0"/>
              <a:t>disimpan</a:t>
            </a:r>
            <a:r>
              <a:rPr lang="en-US" sz="1600" dirty="0" smtClean="0"/>
              <a:t> </a:t>
            </a:r>
            <a:r>
              <a:rPr lang="en-US" sz="1600" dirty="0" err="1" smtClean="0"/>
              <a:t>tadi</a:t>
            </a:r>
            <a:r>
              <a:rPr lang="en-US" sz="1600" dirty="0" smtClean="0"/>
              <a:t>.</a:t>
            </a:r>
          </a:p>
        </p:txBody>
      </p:sp>
      <p:sp>
        <p:nvSpPr>
          <p:cNvPr id="31746" name="AutoShape 2" descr="Buy DHT11 Digital Relative Humidity and Temperature sensor Module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0" name="AutoShape 6" descr="HC-SR04 Ultrasonic Sensor Module at Rs 58/piece | New Delhi | ID:  1972749143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2" name="AutoShape 8" descr="HC-SR04 Ultrasonic Sensor Module at Rs 58/piece | New Delhi | ID:  1972749143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4" name="AutoShape 10" descr="https://5.imimg.com/data5/BS/PN/MY-66278010/hc-sr04-ultrasonic-sensor-module-250x25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6" name="AutoShape 12" descr="Buy Ultrasonic Sensor HC SR04 Range Finder Online in INDIA | Robu.in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8" name="AutoShape 14" descr="Buy Ultrasonic Sensor HC SR04 Range Finder Online in INDIA | Robu.in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1760" name="Picture 16" descr="SEN-15569 | SparkFun Electronics HC-SR04 Ultrasonic Distance Sensor |  Distrelec Switzerland"/>
          <p:cNvPicPr>
            <a:picLocks noChangeAspect="1" noChangeArrowheads="1"/>
          </p:cNvPicPr>
          <p:nvPr/>
        </p:nvPicPr>
        <p:blipFill>
          <a:blip r:embed="rId3"/>
          <a:srcRect l="22745" t="16842" r="23137" b="17193"/>
          <a:stretch>
            <a:fillRect/>
          </a:stretch>
        </p:blipFill>
        <p:spPr bwMode="auto">
          <a:xfrm>
            <a:off x="5029200" y="1905000"/>
            <a:ext cx="2125494" cy="1447800"/>
          </a:xfrm>
          <a:prstGeom prst="rect">
            <a:avLst/>
          </a:prstGeom>
          <a:noFill/>
        </p:spPr>
      </p:pic>
      <p:sp>
        <p:nvSpPr>
          <p:cNvPr id="31762" name="AutoShape 18" descr="Led - Free electronics ic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4" name="AutoShape 20" descr="Led - Free electronics ic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1766" name="Picture 22" descr="Blue led icon on white background led sign light Vector Image"/>
          <p:cNvPicPr>
            <a:picLocks noChangeAspect="1" noChangeArrowheads="1"/>
          </p:cNvPicPr>
          <p:nvPr/>
        </p:nvPicPr>
        <p:blipFill>
          <a:blip r:embed="rId4" cstate="print"/>
          <a:srcRect l="35967" t="8735" r="40833" b="15710"/>
          <a:stretch>
            <a:fillRect/>
          </a:stretch>
        </p:blipFill>
        <p:spPr bwMode="auto">
          <a:xfrm>
            <a:off x="5562600" y="3962400"/>
            <a:ext cx="457200" cy="1608083"/>
          </a:xfrm>
          <a:prstGeom prst="rect">
            <a:avLst/>
          </a:prstGeom>
          <a:noFill/>
        </p:spPr>
      </p:pic>
      <p:pic>
        <p:nvPicPr>
          <p:cNvPr id="31768" name="Picture 24" descr="Red led icon on white background led sign light Vector Image"/>
          <p:cNvPicPr>
            <a:picLocks noChangeAspect="1" noChangeArrowheads="1"/>
          </p:cNvPicPr>
          <p:nvPr/>
        </p:nvPicPr>
        <p:blipFill>
          <a:blip r:embed="rId5" cstate="print"/>
          <a:srcRect l="35327" t="8735" r="35544" b="17932"/>
          <a:stretch>
            <a:fillRect/>
          </a:stretch>
        </p:blipFill>
        <p:spPr bwMode="auto">
          <a:xfrm>
            <a:off x="5050752" y="3962400"/>
            <a:ext cx="452582" cy="1600200"/>
          </a:xfrm>
          <a:prstGeom prst="rect">
            <a:avLst/>
          </a:prstGeom>
          <a:noFill/>
        </p:spPr>
      </p:pic>
      <p:sp>
        <p:nvSpPr>
          <p:cNvPr id="31770" name="AutoShape 26" descr="https://cdn-icons-png.flaticon.com/512/5387/5387095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2" name="AutoShape 28" descr="https://cdn-icons-png.flaticon.com/512/5387/5387095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4" name="AutoShape 30" descr="https://cdn-icons-png.flaticon.com/512/5387/5387095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7" name="Picture 26" descr="5387095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19800" y="4953000"/>
            <a:ext cx="1218895" cy="1218895"/>
          </a:xfrm>
          <a:prstGeom prst="rect">
            <a:avLst/>
          </a:prstGeom>
        </p:spPr>
      </p:pic>
      <p:pic>
        <p:nvPicPr>
          <p:cNvPr id="31748" name="Picture 4" descr="Electronic DHT11 relative humidity and temperature sensor - Cablematic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77000" y="3124200"/>
            <a:ext cx="1828800" cy="1828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635134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Telegram API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09318" y="3004118"/>
            <a:ext cx="1796482" cy="1796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wifi - How to connnect Arduino to Wemos D1 (send data)? - Arduino Stack  Exchan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0732" t="4546" r="31486" b="17742"/>
          <a:stretch/>
        </p:blipFill>
        <p:spPr bwMode="auto">
          <a:xfrm rot="5400000">
            <a:off x="7675809" y="1804163"/>
            <a:ext cx="986353" cy="1340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39000" y="4467393"/>
            <a:ext cx="2114550" cy="2182743"/>
          </a:xfrm>
          <a:prstGeom prst="rect">
            <a:avLst/>
          </a:prstGeom>
        </p:spPr>
      </p:pic>
      <p:pic>
        <p:nvPicPr>
          <p:cNvPr id="1028" name="Picture 4" descr="Berkas:Telegram logo.svg - Wikipedia bahasa Indonesia, ensiklopedia beba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06865" y="4388381"/>
            <a:ext cx="504967" cy="521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Rectangle 1030"/>
          <p:cNvSpPr/>
          <p:nvPr/>
        </p:nvSpPr>
        <p:spPr>
          <a:xfrm>
            <a:off x="65131" y="6477000"/>
            <a:ext cx="362836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cap="none" spc="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 Sharing Session 2023 </a:t>
            </a:r>
            <a:r>
              <a:rPr lang="en-US" sz="120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cap="none" spc="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l.ghifari22@gmail.com</a:t>
            </a:r>
            <a:endParaRPr lang="en-US" sz="1200" cap="none" spc="0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61390" y="370582"/>
            <a:ext cx="7854010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3200" cap="none" spc="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IMPLEMENTASI </a:t>
            </a:r>
            <a:r>
              <a:rPr lang="en-US" sz="3200" cap="none" spc="0" dirty="0" smtClean="0">
                <a:ln w="127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</a:p>
          <a:p>
            <a:pPr algn="r"/>
            <a:r>
              <a:rPr lang="en-US" sz="3200" cap="none" spc="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MENGGUNAKAN </a:t>
            </a:r>
            <a:r>
              <a:rPr lang="en-US" sz="3200" cap="none" spc="0" dirty="0" smtClean="0">
                <a:ln w="12700">
                  <a:solidFill>
                    <a:srgbClr val="0070C0"/>
                  </a:solidFill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TELEGRAM</a:t>
            </a:r>
            <a:r>
              <a:rPr lang="en-US" sz="3200" cap="none" spc="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cap="none" spc="0" dirty="0" smtClean="0">
                <a:ln w="12700">
                  <a:solidFill>
                    <a:srgbClr val="00B050"/>
                  </a:solidFill>
                  <a:prstDash val="solid"/>
                </a:ln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endParaRPr lang="en-US" sz="3200" cap="none" spc="0" dirty="0">
              <a:ln w="12700">
                <a:solidFill>
                  <a:srgbClr val="00B050"/>
                </a:solidFill>
                <a:prstDash val="solid"/>
              </a:ln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4800" y="2133600"/>
            <a:ext cx="6383479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Pengantar</a:t>
            </a:r>
            <a:r>
              <a:rPr lang="en-US" sz="320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singkat</a:t>
            </a:r>
            <a:r>
              <a:rPr lang="en-US" sz="320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tentang</a:t>
            </a:r>
            <a:r>
              <a:rPr lang="en-US" sz="320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IOT.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Board </a:t>
            </a:r>
            <a:r>
              <a:rPr lang="en-US" sz="3200" dirty="0" err="1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wemos</a:t>
            </a:r>
            <a:r>
              <a:rPr lang="en-US" sz="320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D1 mini.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Membuat</a:t>
            </a:r>
            <a:r>
              <a:rPr lang="en-US" sz="320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US" sz="320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telegram.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cap="none" spc="0" dirty="0" err="1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Menghubungkan</a:t>
            </a:r>
            <a:r>
              <a:rPr lang="en-US" sz="3200" cap="none" spc="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board </a:t>
            </a:r>
            <a:r>
              <a:rPr lang="en-US" sz="3200" cap="none" spc="0" dirty="0" err="1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wemos</a:t>
            </a:r>
            <a:r>
              <a:rPr lang="en-US" sz="3200" cap="none" spc="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320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3200" dirty="0" err="1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320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telegram chat app.</a:t>
            </a:r>
            <a:endParaRPr lang="en-US" sz="3200" cap="none" spc="0" dirty="0">
              <a:ln w="12700">
                <a:solidFill>
                  <a:srgbClr val="00B050"/>
                </a:solidFill>
                <a:prstDash val="solid"/>
              </a:ln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29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/>
          <p:cNvSpPr/>
          <p:nvPr/>
        </p:nvSpPr>
        <p:spPr>
          <a:xfrm>
            <a:off x="65131" y="6477000"/>
            <a:ext cx="362836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cap="none" spc="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 Sharing Session 2023 </a:t>
            </a:r>
            <a:r>
              <a:rPr lang="en-US" sz="120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cap="none" spc="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l.ghifari22@gmail.com</a:t>
            </a:r>
            <a:endParaRPr lang="en-US" sz="1200" cap="none" spc="0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81000" y="370582"/>
            <a:ext cx="576311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 err="1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Pengantar</a:t>
            </a:r>
            <a:r>
              <a:rPr lang="en-US" sz="320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singkat</a:t>
            </a:r>
            <a:r>
              <a:rPr lang="en-US" sz="320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tentang</a:t>
            </a:r>
            <a:r>
              <a:rPr lang="en-US" sz="320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IOT</a:t>
            </a:r>
            <a:endParaRPr lang="en-US" sz="3200" cap="none" spc="0" dirty="0">
              <a:ln w="12700">
                <a:solidFill>
                  <a:srgbClr val="00B050"/>
                </a:solidFill>
                <a:prstDash val="solid"/>
              </a:ln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4800" y="2133600"/>
            <a:ext cx="590738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 err="1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Pengantar</a:t>
            </a:r>
            <a:r>
              <a:rPr lang="en-US" sz="320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singkat</a:t>
            </a:r>
            <a:r>
              <a:rPr lang="en-US" sz="320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tentang</a:t>
            </a:r>
            <a:r>
              <a:rPr lang="en-US" sz="320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IOT</a:t>
            </a:r>
            <a:endParaRPr lang="en-US" sz="3200" cap="none" spc="0" dirty="0">
              <a:ln w="12700">
                <a:solidFill>
                  <a:srgbClr val="00B050"/>
                </a:solidFill>
                <a:prstDash val="solid"/>
              </a:ln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385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https://www.makerlab-electronics.com/wp-content/uploads/2017/11/Wemos-D1-Mini-0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56515" y="2458085"/>
            <a:ext cx="3068320" cy="2876550"/>
          </a:xfrm>
          <a:prstGeom prst="rect">
            <a:avLst/>
          </a:prstGeom>
          <a:noFill/>
        </p:spPr>
      </p:pic>
      <p:sp>
        <p:nvSpPr>
          <p:cNvPr id="1031" name="Rectangle 1030"/>
          <p:cNvSpPr/>
          <p:nvPr/>
        </p:nvSpPr>
        <p:spPr>
          <a:xfrm>
            <a:off x="65131" y="6477000"/>
            <a:ext cx="362836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cap="none" spc="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 Sharing Session 2023 </a:t>
            </a:r>
            <a:r>
              <a:rPr lang="en-US" sz="120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cap="none" spc="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l.ghifari22@gmail.com</a:t>
            </a:r>
            <a:endParaRPr lang="en-US" sz="1200" cap="none" spc="0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81000" y="370582"/>
            <a:ext cx="419377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Board </a:t>
            </a:r>
            <a:r>
              <a:rPr lang="en-US" sz="3200" dirty="0" err="1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wemos</a:t>
            </a:r>
            <a:r>
              <a:rPr lang="en-US" sz="320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D1 mini</a:t>
            </a:r>
            <a:endParaRPr lang="en-US" sz="3200" cap="none" spc="0" dirty="0">
              <a:ln w="12700">
                <a:solidFill>
                  <a:srgbClr val="00B050"/>
                </a:solidFill>
                <a:prstDash val="solid"/>
              </a:ln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667000" y="1905000"/>
            <a:ext cx="2541940" cy="609600"/>
            <a:chOff x="2590800" y="1371600"/>
            <a:chExt cx="2541940" cy="609600"/>
          </a:xfrm>
        </p:grpSpPr>
        <p:sp>
          <p:nvSpPr>
            <p:cNvPr id="11" name="Rectangle 10"/>
            <p:cNvSpPr/>
            <p:nvPr/>
          </p:nvSpPr>
          <p:spPr>
            <a:xfrm>
              <a:off x="2590800" y="1371600"/>
              <a:ext cx="2514600" cy="609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667000" y="1371600"/>
              <a:ext cx="2465740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3200" dirty="0" smtClean="0">
                  <a:ln w="12700">
                    <a:solidFill>
                      <a:sysClr val="windowText" lastClr="000000"/>
                    </a:solidFill>
                    <a:prstDash val="solid"/>
                  </a:ln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ESP8266EX</a:t>
              </a:r>
              <a:endParaRPr lang="en-US" sz="3200" cap="none" spc="0" dirty="0">
                <a:ln w="12700">
                  <a:solidFill>
                    <a:srgbClr val="00B050"/>
                  </a:solidFill>
                  <a:prstDash val="solid"/>
                </a:ln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895600" y="3200400"/>
            <a:ext cx="1960793" cy="609600"/>
            <a:chOff x="3581400" y="3200400"/>
            <a:chExt cx="1960793" cy="609600"/>
          </a:xfrm>
        </p:grpSpPr>
        <p:sp>
          <p:nvSpPr>
            <p:cNvPr id="10" name="Rectangle 9"/>
            <p:cNvSpPr/>
            <p:nvPr/>
          </p:nvSpPr>
          <p:spPr>
            <a:xfrm>
              <a:off x="3657600" y="3200400"/>
              <a:ext cx="1828800" cy="609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581400" y="3200400"/>
              <a:ext cx="196079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3200" dirty="0" smtClean="0">
                  <a:ln w="12700">
                    <a:solidFill>
                      <a:sysClr val="windowText" lastClr="000000"/>
                    </a:solidFill>
                    <a:prstDash val="solid"/>
                  </a:ln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 pin I/O</a:t>
              </a:r>
              <a:endParaRPr lang="en-US" sz="3200" cap="none" spc="0" dirty="0">
                <a:ln w="12700">
                  <a:solidFill>
                    <a:srgbClr val="00B050"/>
                  </a:solidFill>
                  <a:prstDash val="solid"/>
                </a:ln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15000" y="2895600"/>
            <a:ext cx="1944378" cy="461665"/>
            <a:chOff x="5867400" y="2667000"/>
            <a:chExt cx="1944378" cy="461665"/>
          </a:xfrm>
        </p:grpSpPr>
        <p:sp>
          <p:nvSpPr>
            <p:cNvPr id="14" name="Rectangle 13"/>
            <p:cNvSpPr/>
            <p:nvPr/>
          </p:nvSpPr>
          <p:spPr>
            <a:xfrm>
              <a:off x="5943600" y="2667000"/>
              <a:ext cx="18288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867400" y="2667000"/>
              <a:ext cx="1944378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2400" dirty="0" smtClean="0">
                  <a:ln w="12700">
                    <a:solidFill>
                      <a:sysClr val="windowText" lastClr="000000"/>
                    </a:solidFill>
                    <a:prstDash val="solid"/>
                  </a:ln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 pin Digital</a:t>
              </a:r>
              <a:endParaRPr lang="en-US" sz="2400" cap="none" spc="0" dirty="0">
                <a:ln w="12700">
                  <a:solidFill>
                    <a:srgbClr val="00B050"/>
                  </a:solidFill>
                  <a:prstDash val="solid"/>
                </a:ln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791200" y="1905000"/>
            <a:ext cx="1881284" cy="461665"/>
            <a:chOff x="6019800" y="3886200"/>
            <a:chExt cx="1881284" cy="461665"/>
          </a:xfrm>
        </p:grpSpPr>
        <p:sp>
          <p:nvSpPr>
            <p:cNvPr id="15" name="Rectangle 14"/>
            <p:cNvSpPr/>
            <p:nvPr/>
          </p:nvSpPr>
          <p:spPr>
            <a:xfrm>
              <a:off x="6019800" y="3886200"/>
              <a:ext cx="18288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019800" y="3886200"/>
              <a:ext cx="1881284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2400" dirty="0" smtClean="0">
                  <a:ln w="12700">
                    <a:solidFill>
                      <a:sysClr val="windowText" lastClr="000000"/>
                    </a:solidFill>
                    <a:prstDash val="solid"/>
                  </a:ln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 pin Analog</a:t>
              </a:r>
              <a:endParaRPr lang="en-US" sz="2400" cap="none" spc="0" dirty="0">
                <a:ln w="12700">
                  <a:solidFill>
                    <a:srgbClr val="00B050"/>
                  </a:solidFill>
                  <a:prstDash val="solid"/>
                </a:ln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9" name="Elbow Connector 18"/>
          <p:cNvCxnSpPr>
            <a:endCxn id="11" idx="1"/>
          </p:cNvCxnSpPr>
          <p:nvPr/>
        </p:nvCxnSpPr>
        <p:spPr>
          <a:xfrm rot="5400000" flipH="1" flipV="1">
            <a:off x="1371600" y="2438400"/>
            <a:ext cx="1524000" cy="1066800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24000" y="36576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Elbow Connector 23"/>
          <p:cNvCxnSpPr>
            <a:endCxn id="7" idx="1"/>
          </p:cNvCxnSpPr>
          <p:nvPr/>
        </p:nvCxnSpPr>
        <p:spPr>
          <a:xfrm flipV="1">
            <a:off x="2362200" y="3492788"/>
            <a:ext cx="533400" cy="46961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7" idx="3"/>
            <a:endCxn id="15" idx="1"/>
          </p:cNvCxnSpPr>
          <p:nvPr/>
        </p:nvCxnSpPr>
        <p:spPr>
          <a:xfrm flipV="1">
            <a:off x="4856393" y="2133600"/>
            <a:ext cx="934807" cy="135918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7" idx="3"/>
            <a:endCxn id="8" idx="1"/>
          </p:cNvCxnSpPr>
          <p:nvPr/>
        </p:nvCxnSpPr>
        <p:spPr>
          <a:xfrm flipV="1">
            <a:off x="4856393" y="3126433"/>
            <a:ext cx="858607" cy="366355"/>
          </a:xfrm>
          <a:prstGeom prst="bentConnector3">
            <a:avLst>
              <a:gd name="adj1" fmla="val 54303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5257800" y="4191000"/>
            <a:ext cx="1447800" cy="381000"/>
            <a:chOff x="5943600" y="2667000"/>
            <a:chExt cx="1828800" cy="457200"/>
          </a:xfrm>
        </p:grpSpPr>
        <p:sp>
          <p:nvSpPr>
            <p:cNvPr id="36" name="Rectangle 35"/>
            <p:cNvSpPr/>
            <p:nvPr/>
          </p:nvSpPr>
          <p:spPr>
            <a:xfrm>
              <a:off x="5943600" y="2667000"/>
              <a:ext cx="18288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136105" y="2667000"/>
              <a:ext cx="1172116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dirty="0" smtClean="0">
                  <a:ln w="12700">
                    <a:solidFill>
                      <a:sysClr val="windowText" lastClr="000000"/>
                    </a:solidFill>
                    <a:prstDash val="solid"/>
                  </a:ln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Pin Serial</a:t>
              </a:r>
              <a:endParaRPr lang="en-US" cap="none" spc="0" dirty="0">
                <a:ln w="12700">
                  <a:solidFill>
                    <a:srgbClr val="00B050"/>
                  </a:solidFill>
                  <a:prstDash val="solid"/>
                </a:ln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543800" y="4572000"/>
            <a:ext cx="1447800" cy="381000"/>
            <a:chOff x="5943600" y="2667000"/>
            <a:chExt cx="1828800" cy="457200"/>
          </a:xfrm>
        </p:grpSpPr>
        <p:sp>
          <p:nvSpPr>
            <p:cNvPr id="39" name="Rectangle 38"/>
            <p:cNvSpPr/>
            <p:nvPr/>
          </p:nvSpPr>
          <p:spPr>
            <a:xfrm>
              <a:off x="5943600" y="2667000"/>
              <a:ext cx="18288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278454" y="2667000"/>
              <a:ext cx="1205188" cy="44319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dirty="0" smtClean="0">
                  <a:ln w="12700">
                    <a:solidFill>
                      <a:sysClr val="windowText" lastClr="000000"/>
                    </a:solidFill>
                    <a:prstDash val="solid"/>
                  </a:ln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Pin SPI</a:t>
              </a:r>
              <a:endParaRPr lang="en-US" cap="none" spc="0" dirty="0">
                <a:ln w="12700">
                  <a:solidFill>
                    <a:srgbClr val="00B050"/>
                  </a:solidFill>
                  <a:prstDash val="solid"/>
                </a:ln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019800" y="5105400"/>
            <a:ext cx="1447800" cy="381000"/>
            <a:chOff x="5943600" y="2667000"/>
            <a:chExt cx="1828800" cy="457200"/>
          </a:xfrm>
        </p:grpSpPr>
        <p:sp>
          <p:nvSpPr>
            <p:cNvPr id="43" name="Rectangle 42"/>
            <p:cNvSpPr/>
            <p:nvPr/>
          </p:nvSpPr>
          <p:spPr>
            <a:xfrm>
              <a:off x="5943600" y="2667000"/>
              <a:ext cx="18288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278454" y="2667000"/>
              <a:ext cx="1188989" cy="44319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dirty="0" smtClean="0">
                  <a:ln w="12700">
                    <a:solidFill>
                      <a:sysClr val="windowText" lastClr="000000"/>
                    </a:solidFill>
                    <a:prstDash val="solid"/>
                  </a:ln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Pin I2C</a:t>
              </a:r>
              <a:endParaRPr lang="en-US" cap="none" spc="0" dirty="0">
                <a:ln w="12700">
                  <a:solidFill>
                    <a:srgbClr val="00B050"/>
                  </a:solidFill>
                  <a:prstDash val="solid"/>
                </a:ln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6" name="Elbow Connector 45"/>
          <p:cNvCxnSpPr>
            <a:stCxn id="8" idx="2"/>
            <a:endCxn id="37" idx="0"/>
          </p:cNvCxnSpPr>
          <p:nvPr/>
        </p:nvCxnSpPr>
        <p:spPr>
          <a:xfrm rot="5400000">
            <a:off x="5863809" y="3367619"/>
            <a:ext cx="833735" cy="81302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8" idx="2"/>
            <a:endCxn id="41" idx="0"/>
          </p:cNvCxnSpPr>
          <p:nvPr/>
        </p:nvCxnSpPr>
        <p:spPr>
          <a:xfrm rot="16200000" flipH="1">
            <a:off x="6879201" y="3165253"/>
            <a:ext cx="1214735" cy="159875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8" idx="2"/>
          </p:cNvCxnSpPr>
          <p:nvPr/>
        </p:nvCxnSpPr>
        <p:spPr>
          <a:xfrm rot="16200000" flipH="1">
            <a:off x="6050927" y="3993526"/>
            <a:ext cx="1748137" cy="475613"/>
          </a:xfrm>
          <a:prstGeom prst="bentConnector3">
            <a:avLst>
              <a:gd name="adj1" fmla="val 34678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5400000">
            <a:off x="-571500" y="3924300"/>
            <a:ext cx="2209800" cy="158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62000" y="5334000"/>
            <a:ext cx="1676400" cy="158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143000" y="5331023"/>
            <a:ext cx="83067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40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25.1mm</a:t>
            </a:r>
            <a:endParaRPr lang="en-US" sz="1400" cap="none" spc="0" dirty="0">
              <a:ln w="12700">
                <a:solidFill>
                  <a:srgbClr val="00B050"/>
                </a:solidFill>
                <a:prstDash val="solid"/>
              </a:ln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 rot="16200000">
            <a:off x="-35827" y="3657600"/>
            <a:ext cx="83067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40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34.3mm</a:t>
            </a:r>
            <a:endParaRPr lang="en-US" sz="1400" cap="none" spc="0" dirty="0">
              <a:ln w="12700">
                <a:solidFill>
                  <a:srgbClr val="00B050"/>
                </a:solidFill>
                <a:prstDash val="solid"/>
              </a:ln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30" name="AutoShape 2" descr="https://img.freepik.com/free-icon/wifi_318-1573.jpg?w=36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2" name="AutoShape 4" descr="https://img.freepik.com/free-icon/wifi_318-1573.jpg?w=36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4" name="AutoShape 6" descr="https://img.freepik.com/free-icon/wifi_318-1573.jpg?w=36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5" name="Picture 64" descr="image-removebg-preview(1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524000"/>
            <a:ext cx="14097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2513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/>
          <p:cNvSpPr/>
          <p:nvPr/>
        </p:nvSpPr>
        <p:spPr>
          <a:xfrm>
            <a:off x="65131" y="6477000"/>
            <a:ext cx="362836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cap="none" spc="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 Sharing Session 2023 </a:t>
            </a:r>
            <a:r>
              <a:rPr lang="en-US" sz="120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cap="none" spc="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l.ghifari22@gmail.com</a:t>
            </a:r>
            <a:endParaRPr lang="en-US" sz="1200" cap="none" spc="0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81000" y="370582"/>
            <a:ext cx="419377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Board </a:t>
            </a:r>
            <a:r>
              <a:rPr lang="en-US" sz="3200" dirty="0" err="1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wemos</a:t>
            </a:r>
            <a:r>
              <a:rPr lang="en-US" sz="320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D1 mini</a:t>
            </a:r>
            <a:endParaRPr lang="en-US" sz="3200" cap="none" spc="0" dirty="0">
              <a:ln w="12700">
                <a:solidFill>
                  <a:srgbClr val="00B050"/>
                </a:solidFill>
                <a:prstDash val="solid"/>
              </a:ln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 descr="https://1.bp.blogspot.com/-Ox1yTyRVn-s/Xfh4WE6MBZI/AAAAAAAABO8/GjMULX59RAwtsdoPSGG1ioALHiJ-ldDXQCEwYBhgL/s1600/pin-out-wemo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8860" y="1600200"/>
            <a:ext cx="6589740" cy="4343400"/>
          </a:xfrm>
          <a:prstGeom prst="rect">
            <a:avLst/>
          </a:prstGeom>
          <a:noFill/>
        </p:spPr>
      </p:pic>
      <p:sp>
        <p:nvSpPr>
          <p:cNvPr id="25" name="Rectangle 24"/>
          <p:cNvSpPr/>
          <p:nvPr/>
        </p:nvSpPr>
        <p:spPr>
          <a:xfrm>
            <a:off x="381000" y="1828800"/>
            <a:ext cx="127951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dirty="0" err="1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PinOUT</a:t>
            </a:r>
            <a:endParaRPr lang="en-US" sz="2400" cap="none" spc="0" dirty="0">
              <a:ln w="12700">
                <a:solidFill>
                  <a:srgbClr val="00B050"/>
                </a:solidFill>
                <a:prstDash val="solid"/>
              </a:ln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513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6450693" y="1728205"/>
            <a:ext cx="2264332" cy="3841320"/>
            <a:chOff x="6450693" y="1728205"/>
            <a:chExt cx="2264332" cy="3841320"/>
          </a:xfrm>
        </p:grpSpPr>
        <p:pic>
          <p:nvPicPr>
            <p:cNvPr id="6" name="Picture 4" descr="Berkas:Telegram logo.svg - Wikipedia bahasa Indonesia, ensiklopedia bebas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9877" y="2383332"/>
              <a:ext cx="496262" cy="5122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Berkas:Telegram logo.svg - Wikipedia bahasa Indonesia, ensiklopedia bebas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8939" y="3886200"/>
              <a:ext cx="295278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Berkas:Telegram logo.svg - Wikipedia bahasa Indonesia, ensiklopedia bebas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837" y="1728205"/>
              <a:ext cx="614188" cy="6339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Berkas:Telegram logo.svg - Wikipedia bahasa Indonesia, ensiklopedia bebas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4199" y="3316528"/>
              <a:ext cx="369097" cy="38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Berkas:Telegram logo.svg - Wikipedia bahasa Indonesia, ensiklopedia bebas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8332" y="4578927"/>
              <a:ext cx="295278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Berkas:Telegram logo.svg - Wikipedia bahasa Indonesia, ensiklopedia bebas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1500" y="4623954"/>
              <a:ext cx="295278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Berkas:Telegram logo.svg - Wikipedia bahasa Indonesia, ensiklopedia bebas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0693" y="5264725"/>
              <a:ext cx="295278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Berkas:Telegram logo.svg - Wikipedia bahasa Indonesia, ensiklopedia bebas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172" y="3287183"/>
              <a:ext cx="432664" cy="4466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Rectangle 24"/>
          <p:cNvSpPr/>
          <p:nvPr/>
        </p:nvSpPr>
        <p:spPr>
          <a:xfrm>
            <a:off x="576868" y="1828800"/>
            <a:ext cx="8033732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2400" b="1" dirty="0" smtClean="0"/>
              <a:t>Telegram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aplikasi</a:t>
            </a:r>
            <a:r>
              <a:rPr lang="en-US" sz="2400" dirty="0" smtClean="0"/>
              <a:t> </a:t>
            </a:r>
            <a:r>
              <a:rPr lang="en-US" sz="2400" dirty="0" err="1" smtClean="0"/>
              <a:t>layanan</a:t>
            </a:r>
            <a:r>
              <a:rPr lang="en-US" sz="2400" dirty="0" smtClean="0"/>
              <a:t> instant chatting multiplatform </a:t>
            </a:r>
            <a:r>
              <a:rPr lang="en-US" sz="2400" dirty="0" err="1" smtClean="0"/>
              <a:t>berbasis</a:t>
            </a:r>
            <a:r>
              <a:rPr lang="en-US" sz="2400" dirty="0" smtClean="0"/>
              <a:t> cloud yang </a:t>
            </a:r>
            <a:r>
              <a:rPr lang="en-US" sz="2400" dirty="0" err="1" smtClean="0"/>
              <a:t>bersifat</a:t>
            </a:r>
            <a:r>
              <a:rPr lang="en-US" sz="2400" dirty="0" smtClean="0"/>
              <a:t> gratis. </a:t>
            </a:r>
            <a:r>
              <a:rPr lang="en-US" sz="2400" dirty="0" err="1" smtClean="0"/>
              <a:t>Aplikasi</a:t>
            </a:r>
            <a:r>
              <a:rPr lang="en-US" sz="2400" dirty="0" smtClean="0"/>
              <a:t> Telegram </a:t>
            </a:r>
            <a:r>
              <a:rPr lang="en-US" sz="2400" dirty="0" err="1" smtClean="0"/>
              <a:t>tersedia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perangkat</a:t>
            </a:r>
            <a:r>
              <a:rPr lang="en-US" sz="2400" dirty="0" smtClean="0"/>
              <a:t> Smartphone (Android, </a:t>
            </a:r>
            <a:r>
              <a:rPr lang="en-US" sz="2400" dirty="0" err="1" smtClean="0"/>
              <a:t>iOS</a:t>
            </a:r>
            <a:r>
              <a:rPr lang="en-US" sz="2400" dirty="0" smtClean="0"/>
              <a:t>, Windows Phone, Ubuntu Touch)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perangkat</a:t>
            </a:r>
            <a:r>
              <a:rPr lang="en-US" sz="2400" dirty="0" smtClean="0"/>
              <a:t> </a:t>
            </a:r>
            <a:r>
              <a:rPr lang="en-US" sz="2400" dirty="0" err="1" smtClean="0"/>
              <a:t>komputer</a:t>
            </a:r>
            <a:r>
              <a:rPr lang="en-US" sz="2400" dirty="0" smtClean="0"/>
              <a:t> (Windows, OS X, Linux). Para </a:t>
            </a:r>
            <a:r>
              <a:rPr lang="en-US" sz="2400" dirty="0" err="1" smtClean="0"/>
              <a:t>pengguna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mengirim</a:t>
            </a:r>
            <a:r>
              <a:rPr lang="en-US" sz="2400" dirty="0" smtClean="0"/>
              <a:t> </a:t>
            </a:r>
            <a:r>
              <a:rPr lang="en-US" sz="2400" dirty="0" err="1" smtClean="0"/>
              <a:t>pesan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bertukar</a:t>
            </a:r>
            <a:r>
              <a:rPr lang="en-US" sz="2400" dirty="0" smtClean="0"/>
              <a:t> </a:t>
            </a:r>
            <a:r>
              <a:rPr lang="en-US" sz="2400" dirty="0" err="1" smtClean="0"/>
              <a:t>foto</a:t>
            </a:r>
            <a:r>
              <a:rPr lang="en-US" sz="2400" dirty="0" smtClean="0"/>
              <a:t>, video, </a:t>
            </a:r>
            <a:r>
              <a:rPr lang="en-US" sz="2400" dirty="0" err="1" smtClean="0"/>
              <a:t>stiker</a:t>
            </a:r>
            <a:r>
              <a:rPr lang="en-US" sz="2400" dirty="0" smtClean="0"/>
              <a:t>, audio,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tipe</a:t>
            </a:r>
            <a:r>
              <a:rPr lang="en-US" sz="2400" dirty="0" smtClean="0"/>
              <a:t> </a:t>
            </a:r>
            <a:r>
              <a:rPr lang="en-US" sz="2400" dirty="0" err="1" smtClean="0"/>
              <a:t>berkas</a:t>
            </a:r>
            <a:r>
              <a:rPr lang="en-US" sz="2400" dirty="0" smtClean="0"/>
              <a:t> </a:t>
            </a:r>
            <a:r>
              <a:rPr lang="en-US" sz="2400" dirty="0" err="1" smtClean="0"/>
              <a:t>lainnya</a:t>
            </a:r>
            <a:r>
              <a:rPr lang="en-US" sz="2400" dirty="0" smtClean="0"/>
              <a:t>. Telegram </a:t>
            </a:r>
            <a:r>
              <a:rPr lang="en-US" sz="2400" dirty="0" err="1" smtClean="0"/>
              <a:t>juga</a:t>
            </a:r>
            <a:r>
              <a:rPr lang="en-US" sz="2400" dirty="0" smtClean="0"/>
              <a:t> </a:t>
            </a:r>
            <a:r>
              <a:rPr lang="en-US" sz="2400" dirty="0" err="1" smtClean="0"/>
              <a:t>menyediakan</a:t>
            </a:r>
            <a:r>
              <a:rPr lang="en-US" sz="2400" dirty="0" smtClean="0"/>
              <a:t> </a:t>
            </a:r>
            <a:r>
              <a:rPr lang="en-US" sz="2400" dirty="0" err="1" smtClean="0"/>
              <a:t>pengiriman</a:t>
            </a:r>
            <a:r>
              <a:rPr lang="en-US" sz="2400" dirty="0" smtClean="0"/>
              <a:t> </a:t>
            </a:r>
            <a:r>
              <a:rPr lang="en-US" sz="2400" dirty="0" err="1" smtClean="0"/>
              <a:t>pesan</a:t>
            </a:r>
            <a:r>
              <a:rPr lang="en-US" sz="2400" dirty="0" smtClean="0"/>
              <a:t> end to end </a:t>
            </a:r>
            <a:r>
              <a:rPr lang="en-US" sz="2400" dirty="0" err="1" smtClean="0"/>
              <a:t>ter-enkripsi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1031" name="Rectangle 1030"/>
          <p:cNvSpPr/>
          <p:nvPr/>
        </p:nvSpPr>
        <p:spPr>
          <a:xfrm>
            <a:off x="65131" y="6477000"/>
            <a:ext cx="362836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cap="none" spc="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 Sharing Session 2023 </a:t>
            </a:r>
            <a:r>
              <a:rPr lang="en-US" sz="120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cap="none" spc="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l.ghifari22@gmail.com</a:t>
            </a:r>
            <a:endParaRPr lang="en-US" sz="1200" cap="none" spc="0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81000" y="370582"/>
            <a:ext cx="505619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 err="1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Membuat</a:t>
            </a:r>
            <a:r>
              <a:rPr lang="en-US" sz="320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US" sz="320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telegram</a:t>
            </a:r>
            <a:endParaRPr lang="en-US" sz="3200" cap="none" spc="0" dirty="0">
              <a:ln w="12700">
                <a:solidFill>
                  <a:srgbClr val="00B050"/>
                </a:solidFill>
                <a:prstDash val="solid"/>
              </a:ln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Picture 4" descr="Berkas:Telegram logo.svg - Wikipedia bahasa Indonesia, ensiklopedia beba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58116" y="5867400"/>
            <a:ext cx="504967" cy="521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29011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ot-tele-removebg-preview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48400" y="2133600"/>
            <a:ext cx="2162520" cy="2897276"/>
          </a:xfrm>
          <a:prstGeom prst="rect">
            <a:avLst/>
          </a:prstGeom>
        </p:spPr>
      </p:pic>
      <p:sp>
        <p:nvSpPr>
          <p:cNvPr id="1031" name="Rectangle 1030"/>
          <p:cNvSpPr/>
          <p:nvPr/>
        </p:nvSpPr>
        <p:spPr>
          <a:xfrm>
            <a:off x="65131" y="6477000"/>
            <a:ext cx="362836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cap="none" spc="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 Sharing Session 2023 </a:t>
            </a:r>
            <a:r>
              <a:rPr lang="en-US" sz="120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cap="none" spc="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l.ghifari22@gmail.com</a:t>
            </a:r>
            <a:endParaRPr lang="en-US" sz="1200" cap="none" spc="0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81000" y="370582"/>
            <a:ext cx="505619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 err="1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Membuat</a:t>
            </a:r>
            <a:r>
              <a:rPr lang="en-US" sz="320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US" sz="320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telegram</a:t>
            </a:r>
            <a:endParaRPr lang="en-US" sz="3200" cap="none" spc="0" dirty="0">
              <a:ln w="12700">
                <a:solidFill>
                  <a:srgbClr val="00B050"/>
                </a:solidFill>
                <a:prstDash val="solid"/>
              </a:ln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76868" y="2438400"/>
            <a:ext cx="803373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2400" dirty="0" smtClean="0"/>
              <a:t>“</a:t>
            </a:r>
            <a:r>
              <a:rPr lang="id-ID" sz="2400" dirty="0" smtClean="0"/>
              <a:t>Chatbot atau chatterbot adalah aplikasi perangkat lunak yang digunakan untuk melakukan percakapan obrolan online melalui teks atau text-to-speech, sebagai pengganti kontak langsung </a:t>
            </a:r>
            <a:r>
              <a:rPr lang="id-ID" sz="2400" dirty="0" smtClean="0"/>
              <a:t>dengan </a:t>
            </a:r>
            <a:r>
              <a:rPr lang="id-ID" sz="2400" dirty="0" smtClean="0"/>
              <a:t>manusia langsung.</a:t>
            </a:r>
            <a:r>
              <a:rPr lang="en-US" sz="2400" dirty="0" smtClean="0"/>
              <a:t>”</a:t>
            </a:r>
          </a:p>
        </p:txBody>
      </p:sp>
      <p:pic>
        <p:nvPicPr>
          <p:cNvPr id="5" name="Picture 4" descr="Berkas:Telegram logo.svg - Wikipedia bahasa Indonesia, ensiklopedia beba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58116" y="5867400"/>
            <a:ext cx="504967" cy="521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58197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450693" y="1728205"/>
            <a:ext cx="2264332" cy="3841320"/>
            <a:chOff x="6450693" y="1728205"/>
            <a:chExt cx="2264332" cy="3841320"/>
          </a:xfrm>
        </p:grpSpPr>
        <p:pic>
          <p:nvPicPr>
            <p:cNvPr id="7" name="Picture 4" descr="Berkas:Telegram logo.svg - Wikipedia bahasa Indonesia, ensiklopedia bebas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9877" y="2383332"/>
              <a:ext cx="496262" cy="5122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Berkas:Telegram logo.svg - Wikipedia bahasa Indonesia, ensiklopedia bebas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8939" y="3886200"/>
              <a:ext cx="295278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Berkas:Telegram logo.svg - Wikipedia bahasa Indonesia, ensiklopedia bebas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837" y="1728205"/>
              <a:ext cx="614188" cy="6339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Berkas:Telegram logo.svg - Wikipedia bahasa Indonesia, ensiklopedia bebas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4199" y="3316528"/>
              <a:ext cx="369097" cy="38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Berkas:Telegram logo.svg - Wikipedia bahasa Indonesia, ensiklopedia bebas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8332" y="4578927"/>
              <a:ext cx="295278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Berkas:Telegram logo.svg - Wikipedia bahasa Indonesia, ensiklopedia bebas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1500" y="4623954"/>
              <a:ext cx="295278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Berkas:Telegram logo.svg - Wikipedia bahasa Indonesia, ensiklopedia bebas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0693" y="5264725"/>
              <a:ext cx="295278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Berkas:Telegram logo.svg - Wikipedia bahasa Indonesia, ensiklopedia bebas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172" y="3287183"/>
              <a:ext cx="432664" cy="4466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31" name="Rectangle 1030"/>
          <p:cNvSpPr/>
          <p:nvPr/>
        </p:nvSpPr>
        <p:spPr>
          <a:xfrm>
            <a:off x="65131" y="6477000"/>
            <a:ext cx="362836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cap="none" spc="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 Sharing Session 2023 </a:t>
            </a:r>
            <a:r>
              <a:rPr lang="en-US" sz="120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cap="none" spc="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l.ghifari22@gmail.com</a:t>
            </a:r>
            <a:endParaRPr lang="en-US" sz="1200" cap="none" spc="0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81000" y="370582"/>
            <a:ext cx="505619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 err="1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Membuat</a:t>
            </a:r>
            <a:r>
              <a:rPr lang="en-US" sz="320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US" sz="320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telegram</a:t>
            </a:r>
            <a:endParaRPr lang="en-US" sz="3200" cap="none" spc="0" dirty="0">
              <a:ln w="12700">
                <a:solidFill>
                  <a:srgbClr val="00B050"/>
                </a:solidFill>
                <a:prstDash val="solid"/>
              </a:ln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76868" y="2316540"/>
            <a:ext cx="803373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2400" dirty="0" smtClean="0"/>
              <a:t>“</a:t>
            </a:r>
            <a:r>
              <a:rPr lang="en-US" sz="2400" i="1" dirty="0" smtClean="0"/>
              <a:t>Bots are third-party applications that run inside Telegram. Users can interact with bots by sending them messages, commands and inline requests. You control your bots using HTTPS requests to Telegram Bot API</a:t>
            </a:r>
            <a:r>
              <a:rPr lang="en-US" sz="2400" dirty="0" smtClean="0"/>
              <a:t>“.</a:t>
            </a:r>
          </a:p>
        </p:txBody>
      </p:sp>
      <p:pic>
        <p:nvPicPr>
          <p:cNvPr id="5" name="Picture 4" descr="Berkas:Telegram logo.svg - Wikipedia bahasa Indonesia, ensiklopedia beba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58116" y="5867400"/>
            <a:ext cx="504967" cy="521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75252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6450693" y="1728205"/>
            <a:ext cx="2264332" cy="3841320"/>
            <a:chOff x="6450693" y="1728205"/>
            <a:chExt cx="2264332" cy="3841320"/>
          </a:xfrm>
        </p:grpSpPr>
        <p:pic>
          <p:nvPicPr>
            <p:cNvPr id="7" name="Picture 4" descr="Berkas:Telegram logo.svg - Wikipedia bahasa Indonesia, ensiklopedia bebas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9877" y="2383332"/>
              <a:ext cx="496262" cy="5122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Berkas:Telegram logo.svg - Wikipedia bahasa Indonesia, ensiklopedia bebas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8939" y="3886200"/>
              <a:ext cx="295278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Berkas:Telegram logo.svg - Wikipedia bahasa Indonesia, ensiklopedia bebas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837" y="1728205"/>
              <a:ext cx="614188" cy="6339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Berkas:Telegram logo.svg - Wikipedia bahasa Indonesia, ensiklopedia bebas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4199" y="3316528"/>
              <a:ext cx="369097" cy="38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Berkas:Telegram logo.svg - Wikipedia bahasa Indonesia, ensiklopedia bebas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8332" y="4578927"/>
              <a:ext cx="295278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Berkas:Telegram logo.svg - Wikipedia bahasa Indonesia, ensiklopedia bebas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1500" y="4623954"/>
              <a:ext cx="295278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Berkas:Telegram logo.svg - Wikipedia bahasa Indonesia, ensiklopedia bebas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0693" y="5264725"/>
              <a:ext cx="295278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Berkas:Telegram logo.svg - Wikipedia bahasa Indonesia, ensiklopedia bebas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172" y="3287183"/>
              <a:ext cx="432664" cy="4466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31" name="Rectangle 1030"/>
          <p:cNvSpPr/>
          <p:nvPr/>
        </p:nvSpPr>
        <p:spPr>
          <a:xfrm>
            <a:off x="65131" y="6477000"/>
            <a:ext cx="362836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cap="none" spc="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 Sharing Session 2023 </a:t>
            </a:r>
            <a:r>
              <a:rPr lang="en-US" sz="120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cap="none" spc="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l.ghifari22@gmail.com</a:t>
            </a:r>
            <a:endParaRPr lang="en-US" sz="1200" cap="none" spc="0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81000" y="370582"/>
            <a:ext cx="505619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 err="1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Membuat</a:t>
            </a:r>
            <a:r>
              <a:rPr lang="en-US" sz="320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US" sz="320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telegram</a:t>
            </a:r>
            <a:endParaRPr lang="en-US" sz="3200" cap="none" spc="0" dirty="0">
              <a:ln w="12700">
                <a:solidFill>
                  <a:srgbClr val="00B050"/>
                </a:solidFill>
                <a:prstDash val="solid"/>
              </a:ln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Berkas:Telegram logo.svg - Wikipedia bahasa Indonesia, ensiklopedia beba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58116" y="5867400"/>
            <a:ext cx="504967" cy="521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3554" name="Picture 2" descr="Install and Download Telegram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743200" y="2314574"/>
            <a:ext cx="3371850" cy="2562226"/>
          </a:xfrm>
          <a:prstGeom prst="rect">
            <a:avLst/>
          </a:prstGeom>
          <a:noFill/>
        </p:spPr>
      </p:pic>
      <p:sp>
        <p:nvSpPr>
          <p:cNvPr id="16" name="Rectangle 15"/>
          <p:cNvSpPr/>
          <p:nvPr/>
        </p:nvSpPr>
        <p:spPr>
          <a:xfrm>
            <a:off x="424468" y="1676400"/>
            <a:ext cx="399513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2400" dirty="0" smtClean="0"/>
              <a:t>Install </a:t>
            </a:r>
            <a:r>
              <a:rPr lang="en-US" sz="2400" dirty="0" err="1" smtClean="0"/>
              <a:t>aplikasi</a:t>
            </a:r>
            <a:r>
              <a:rPr lang="en-US" sz="2400" dirty="0" smtClean="0"/>
              <a:t> telegram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3275252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498</Words>
  <Application>Microsoft Office PowerPoint</Application>
  <PresentationFormat>On-screen Show (4:3)</PresentationFormat>
  <Paragraphs>95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bangjii</dc:creator>
  <cp:lastModifiedBy>bangjii</cp:lastModifiedBy>
  <cp:revision>23</cp:revision>
  <dcterms:created xsi:type="dcterms:W3CDTF">2023-01-02T15:48:20Z</dcterms:created>
  <dcterms:modified xsi:type="dcterms:W3CDTF">2023-01-03T15:34:18Z</dcterms:modified>
</cp:coreProperties>
</file>