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7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13DB-7DC5-4949-8BD6-626C760BD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2F47C-18C7-45A8-B994-25BFD283C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7EC8A-B17E-4E8D-B9FB-53E9B240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2A1D-C893-439F-864F-414FF0AC1A7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BB2C2-B5F4-4CCF-9027-384A872A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ECF99-A2E9-46D5-A286-B3037D96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45F2-89FD-4311-921F-D3AEAE96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4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04D5-8A6B-4BC3-B6BF-2B5F6389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CF6C1-AB24-4695-8E53-073EE4C59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28508-4359-49AD-AF3C-DA234865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2A1D-C893-439F-864F-414FF0AC1A7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01B6E-E9B5-42CC-AA27-CEE111B1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C03BA-A073-4377-B74A-4D33B170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45F2-89FD-4311-921F-D3AEAE96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BB902-7D7D-427C-A742-0EEB272FC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4E180-A8FE-4310-BB8C-5E72E0101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B14F6-D985-4DC2-9819-5B07E042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2A1D-C893-439F-864F-414FF0AC1A7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FF10F-1EC3-4422-8C5C-4C2F7FB3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D0D35-1693-4433-B03D-3A97B237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45F2-89FD-4311-921F-D3AEAE96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4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173D-0795-40D0-85D3-F0C66848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906C-1325-496A-8159-EE6CA44B1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D4067-0511-402E-BE50-ED8FC434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2A1D-C893-439F-864F-414FF0AC1A7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8FF3B-D520-47E5-B0FF-F285A462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AA783-8111-4EFE-B685-524322035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45F2-89FD-4311-921F-D3AEAE96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3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DC04-4131-497D-BB13-E880C3E83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99946-799F-4205-933C-F879E1A3D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0F80A-E324-4F6C-AD17-0AC17B4C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2A1D-C893-439F-864F-414FF0AC1A7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D0101-98DD-4A20-9A3C-4F5BE0AD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60713-D3E7-4977-83D8-1441D80E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45F2-89FD-4311-921F-D3AEAE96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7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F3EF-EE0D-455C-8453-7B8FA50B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64762-9F1B-4136-A447-A6FAEED04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9F1F0-CC35-4D82-8D48-422B7B2D4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D462D-0386-471E-89DC-98D3BA37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2A1D-C893-439F-864F-414FF0AC1A7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E9EA0-9EAA-45A3-9974-565D5009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6CE7C-78EC-4EAC-89A4-7631EE93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45F2-89FD-4311-921F-D3AEAE96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9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8335-8705-41AD-A08E-BC51CD668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C2C0F-B21D-4BB5-BA5C-8397BFD40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27321-102B-43FA-8637-3BDF2919F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8708F-77EA-4A4C-8754-7ED8721E2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E3831-DA42-4E14-8111-50EE295EF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32B281-D529-46A6-8D9C-824E1517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2A1D-C893-439F-864F-414FF0AC1A7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9EE44-20A6-41A9-BBF7-C3DD94A0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80F57-AA85-496F-BC39-0A085B09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45F2-89FD-4311-921F-D3AEAE96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CEDC-23FF-4A6C-94DD-6448D187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7E57B-0A33-4B9A-A666-4C07079C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2A1D-C893-439F-864F-414FF0AC1A7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CFC52-EE57-4008-9893-6B571304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77999-AAB0-46C7-B97F-EB9B0A96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45F2-89FD-4311-921F-D3AEAE96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6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9EACD-51A4-45A0-9871-A2934A0B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2A1D-C893-439F-864F-414FF0AC1A7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CFF4FE-9AED-4394-8E3C-D7E612DA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0CAA0-6B92-4E1D-AFE0-35FEE1C2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45F2-89FD-4311-921F-D3AEAE96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2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B42A-13DB-4AD7-BD3A-84EC376E6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055D8-FC53-4550-9381-C5E3D4446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D4451-F0CB-4212-9EC0-07F66735B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3C04F-9285-4F26-8AFA-C832AF355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2A1D-C893-439F-864F-414FF0AC1A7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F3A9C-C369-4327-B199-023ABCE3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3C965-C40E-49CE-8376-0A0E78E5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45F2-89FD-4311-921F-D3AEAE96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0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2E06-2B33-4C7D-A3D3-64C41C93D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5D75D-5B46-4DDA-84FF-5B073894A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D854A-F16A-4A0F-AE23-1789204C7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F179C-97A9-40CF-9A0C-B5F4B202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2A1D-C893-439F-864F-414FF0AC1A7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A264C-B4EA-40B0-A01A-ED17B703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F52FD-98C3-4110-875B-4B8B8425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345F2-89FD-4311-921F-D3AEAE96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4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2985A-4B2C-46D1-BFFC-8E206346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BDBC8-DE12-4577-A9F2-A228209DE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C05A3-71A5-4F1E-8B3E-7227051F5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02A1D-C893-439F-864F-414FF0AC1A7D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0973E-5493-4021-B6A0-DC4A6FACC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1A229-7466-477C-A608-4DC6A2FCC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345F2-89FD-4311-921F-D3AEAE96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1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9459F-A64C-4488-BC44-4E681009A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849"/>
            <a:ext cx="10515600" cy="590511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Halaman</a:t>
            </a:r>
            <a:r>
              <a:rPr lang="en-US" dirty="0"/>
              <a:t> login</a:t>
            </a:r>
          </a:p>
          <a:p>
            <a:pPr lvl="1"/>
            <a:r>
              <a:rPr lang="en-US" dirty="0"/>
              <a:t>	keep me signed in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ada</a:t>
            </a:r>
            <a:endParaRPr lang="en-US" dirty="0"/>
          </a:p>
          <a:p>
            <a:pPr lvl="1"/>
            <a:r>
              <a:rPr lang="en-US" dirty="0"/>
              <a:t>	forgot password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ada</a:t>
            </a:r>
            <a:endParaRPr lang="en-US" dirty="0"/>
          </a:p>
          <a:p>
            <a:pPr lvl="1"/>
            <a:r>
              <a:rPr lang="en-US" dirty="0"/>
              <a:t>	create new account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ada</a:t>
            </a:r>
            <a:endParaRPr lang="en-US" dirty="0"/>
          </a:p>
          <a:p>
            <a:pPr lvl="1"/>
            <a:r>
              <a:rPr lang="en-US" dirty="0"/>
              <a:t>	Background </a:t>
            </a:r>
            <a:r>
              <a:rPr lang="en-US" dirty="0" err="1"/>
              <a:t>disesuaikan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: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pertanian</a:t>
            </a:r>
            <a:endParaRPr lang="en-US" dirty="0"/>
          </a:p>
          <a:p>
            <a:pPr lvl="1"/>
            <a:r>
              <a:rPr lang="en-US" dirty="0"/>
              <a:t>	Link Conditions, Help, dan Terms </a:t>
            </a:r>
            <a:r>
              <a:rPr lang="en-US" dirty="0" err="1"/>
              <a:t>dibuang</a:t>
            </a:r>
            <a:r>
              <a:rPr lang="en-US" dirty="0"/>
              <a:t> </a:t>
            </a:r>
            <a:r>
              <a:rPr lang="en-US" dirty="0" err="1"/>
              <a:t>saja</a:t>
            </a:r>
            <a:endParaRPr lang="en-US" dirty="0"/>
          </a:p>
          <a:p>
            <a:pPr lvl="1"/>
            <a:r>
              <a:rPr lang="en-US" dirty="0"/>
              <a:t>	Copyright </a:t>
            </a:r>
            <a:r>
              <a:rPr lang="en-US" dirty="0" err="1"/>
              <a:t>disembunyikan</a:t>
            </a:r>
            <a:r>
              <a:rPr lang="en-US" dirty="0"/>
              <a:t> </a:t>
            </a:r>
            <a:r>
              <a:rPr lang="en-US" dirty="0" err="1"/>
              <a:t>dulu</a:t>
            </a:r>
            <a:endParaRPr lang="en-US" dirty="0"/>
          </a:p>
          <a:p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utama</a:t>
            </a:r>
            <a:endParaRPr lang="en-US" dirty="0"/>
          </a:p>
          <a:p>
            <a:pPr lvl="1"/>
            <a:r>
              <a:rPr lang="en-US" dirty="0"/>
              <a:t>	User picture </a:t>
            </a:r>
            <a:r>
              <a:rPr lang="en-US" dirty="0" err="1"/>
              <a:t>dibuat</a:t>
            </a:r>
            <a:r>
              <a:rPr lang="en-US" dirty="0"/>
              <a:t> general </a:t>
            </a:r>
            <a:r>
              <a:rPr lang="en-US" dirty="0" err="1"/>
              <a:t>saja</a:t>
            </a:r>
            <a:r>
              <a:rPr lang="en-US" dirty="0"/>
              <a:t>.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orang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dibuang</a:t>
            </a:r>
            <a:r>
              <a:rPr lang="en-US" dirty="0"/>
              <a:t> </a:t>
            </a:r>
            <a:r>
              <a:rPr lang="en-US" dirty="0" err="1"/>
              <a:t>saja</a:t>
            </a:r>
            <a:endParaRPr lang="en-US" dirty="0"/>
          </a:p>
          <a:p>
            <a:r>
              <a:rPr lang="en-US" dirty="0"/>
              <a:t>Pusat</a:t>
            </a:r>
          </a:p>
          <a:p>
            <a:pPr marL="914400" lvl="1" indent="-457200"/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data </a:t>
            </a:r>
            <a:r>
              <a:rPr lang="en-US" dirty="0" err="1"/>
              <a:t>produksi</a:t>
            </a:r>
            <a:r>
              <a:rPr lang="en-US" dirty="0"/>
              <a:t> dan </a:t>
            </a:r>
            <a:r>
              <a:rPr lang="en-US" dirty="0" err="1"/>
              <a:t>stok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--&gt;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ditambah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(</a:t>
            </a:r>
            <a:r>
              <a:rPr lang="en-US" dirty="0" err="1"/>
              <a:t>dlm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dynamic dropdown </a:t>
            </a:r>
            <a:r>
              <a:rPr lang="en-US" dirty="0" err="1"/>
              <a:t>atau</a:t>
            </a:r>
            <a:r>
              <a:rPr lang="en-US" dirty="0"/>
              <a:t> search) --&gt;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mengedit</a:t>
            </a:r>
            <a:endParaRPr lang="en-US" dirty="0"/>
          </a:p>
          <a:p>
            <a:pPr marL="914400" lvl="1" indent="-457200"/>
            <a:r>
              <a:rPr lang="en-US" dirty="0"/>
              <a:t>Form </a:t>
            </a:r>
            <a:r>
              <a:rPr lang="en-US" dirty="0" err="1"/>
              <a:t>untuk</a:t>
            </a:r>
            <a:r>
              <a:rPr lang="en-US" dirty="0"/>
              <a:t> input stock </a:t>
            </a:r>
            <a:r>
              <a:rPr lang="en-US" dirty="0" err="1"/>
              <a:t>dibuat</a:t>
            </a:r>
            <a:r>
              <a:rPr lang="en-US" dirty="0"/>
              <a:t> UI-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stock</a:t>
            </a:r>
          </a:p>
          <a:p>
            <a:r>
              <a:rPr lang="en-US" dirty="0"/>
              <a:t>Admin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  <a:p>
            <a:pPr lvl="1"/>
            <a:r>
              <a:rPr lang="en-US" dirty="0"/>
              <a:t>	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4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 K Wijayanto</dc:creator>
  <cp:lastModifiedBy>Arif K Wijayanto</cp:lastModifiedBy>
  <cp:revision>2</cp:revision>
  <dcterms:created xsi:type="dcterms:W3CDTF">2019-03-11T06:52:46Z</dcterms:created>
  <dcterms:modified xsi:type="dcterms:W3CDTF">2019-03-11T07:02:12Z</dcterms:modified>
</cp:coreProperties>
</file>