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handoutMasterIdLst>
    <p:handoutMasterId r:id="rId37"/>
  </p:handoutMasterIdLst>
  <p:sldIdLst>
    <p:sldId id="332" r:id="rId2"/>
    <p:sldId id="334" r:id="rId3"/>
    <p:sldId id="333" r:id="rId4"/>
    <p:sldId id="307" r:id="rId5"/>
    <p:sldId id="310" r:id="rId6"/>
    <p:sldId id="336" r:id="rId7"/>
    <p:sldId id="261" r:id="rId8"/>
    <p:sldId id="262" r:id="rId9"/>
    <p:sldId id="266" r:id="rId10"/>
    <p:sldId id="283" r:id="rId11"/>
    <p:sldId id="288" r:id="rId12"/>
    <p:sldId id="289" r:id="rId13"/>
    <p:sldId id="296" r:id="rId14"/>
    <p:sldId id="313" r:id="rId15"/>
    <p:sldId id="318" r:id="rId16"/>
    <p:sldId id="317" r:id="rId17"/>
    <p:sldId id="319" r:id="rId18"/>
    <p:sldId id="320" r:id="rId19"/>
    <p:sldId id="314" r:id="rId20"/>
    <p:sldId id="321" r:id="rId21"/>
    <p:sldId id="315" r:id="rId22"/>
    <p:sldId id="297" r:id="rId23"/>
    <p:sldId id="323" r:id="rId24"/>
    <p:sldId id="325" r:id="rId25"/>
    <p:sldId id="326" r:id="rId26"/>
    <p:sldId id="324" r:id="rId27"/>
    <p:sldId id="327" r:id="rId28"/>
    <p:sldId id="337" r:id="rId29"/>
    <p:sldId id="338" r:id="rId30"/>
    <p:sldId id="322" r:id="rId31"/>
    <p:sldId id="328" r:id="rId32"/>
    <p:sldId id="304" r:id="rId33"/>
    <p:sldId id="329" r:id="rId34"/>
    <p:sldId id="30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719"/>
  </p:normalViewPr>
  <p:slideViewPr>
    <p:cSldViewPr>
      <p:cViewPr varScale="1">
        <p:scale>
          <a:sx n="98" d="100"/>
          <a:sy n="98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B7664-741C-4AA6-B492-E02E712C7C16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90E5-AE78-4482-8700-8D9FA4C88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45FA4-7E94-48E4-B069-9DEAFDA76D47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82A6-2579-4316-A8A6-B1416F67E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12B1B-B03E-4892-B59A-457531ACAF3A}" type="slidenum">
              <a:rPr lang="en-US"/>
              <a:pPr/>
              <a:t>7</a:t>
            </a:fld>
            <a:endParaRPr lang="en-US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12" y="4344025"/>
            <a:ext cx="5027025" cy="4112926"/>
          </a:xfrm>
          <a:noFill/>
          <a:ln/>
        </p:spPr>
        <p:txBody>
          <a:bodyPr lIns="90465" tIns="44438" rIns="90465" bIns="44438"/>
          <a:lstStyle/>
          <a:p>
            <a:r>
              <a:rPr lang="en-US" sz="1800" b="1" dirty="0"/>
              <a:t>GM</a:t>
            </a:r>
          </a:p>
          <a:p>
            <a:r>
              <a:rPr lang="en-US" sz="1800" b="1" dirty="0"/>
              <a:t>Welcome</a:t>
            </a:r>
          </a:p>
          <a:p>
            <a:r>
              <a:rPr lang="en-US" sz="1800" b="1" dirty="0"/>
              <a:t>Get RAC off to rousing start.</a:t>
            </a:r>
            <a:endParaRPr lang="en-US" dirty="0"/>
          </a:p>
        </p:txBody>
      </p:sp>
      <p:sp>
        <p:nvSpPr>
          <p:cNvPr id="1236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65650" cy="34258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9869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FB6B7-6E5E-4BE0-B87C-F7076FB41A06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561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410BB-523C-4325-8DA8-E7ABE3C1EAD3}" type="slidenum">
              <a:rPr lang="en-US"/>
              <a:pPr/>
              <a:t>8</a:t>
            </a:fld>
            <a:endParaRPr 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12" y="4344025"/>
            <a:ext cx="5027025" cy="4112926"/>
          </a:xfrm>
          <a:noFill/>
          <a:ln/>
        </p:spPr>
        <p:txBody>
          <a:bodyPr lIns="90465" tIns="44438" rIns="90465" bIns="44438"/>
          <a:lstStyle/>
          <a:p>
            <a:r>
              <a:rPr lang="en-US" sz="1800" b="1" dirty="0"/>
              <a:t>GM</a:t>
            </a:r>
          </a:p>
          <a:p>
            <a:r>
              <a:rPr lang="en-US" sz="1800" b="1" dirty="0"/>
              <a:t>Welcome</a:t>
            </a:r>
          </a:p>
          <a:p>
            <a:r>
              <a:rPr lang="en-US" sz="1800" b="1" dirty="0"/>
              <a:t>Get RAC off to rousing start.</a:t>
            </a:r>
            <a:endParaRPr lang="en-US" dirty="0"/>
          </a:p>
        </p:txBody>
      </p:sp>
      <p:sp>
        <p:nvSpPr>
          <p:cNvPr id="129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65650" cy="34258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172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3BBC2-5928-4AD9-A018-C4D9AC3CDD53}" type="slidenum">
              <a:rPr lang="en-US"/>
              <a:pPr/>
              <a:t>9</a:t>
            </a:fld>
            <a:endParaRPr lang="en-US"/>
          </a:p>
        </p:txBody>
      </p:sp>
      <p:sp>
        <p:nvSpPr>
          <p:cNvPr id="124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12" y="4344025"/>
            <a:ext cx="5027025" cy="4112926"/>
          </a:xfrm>
          <a:noFill/>
          <a:ln/>
        </p:spPr>
        <p:txBody>
          <a:bodyPr lIns="90465" tIns="44438" rIns="90465" bIns="44438"/>
          <a:lstStyle/>
          <a:p>
            <a:r>
              <a:rPr lang="en-US" sz="1800" dirty="0"/>
              <a:t>We will review a dozen or so basics</a:t>
            </a:r>
          </a:p>
          <a:p>
            <a:r>
              <a:rPr lang="en-US" sz="1800" dirty="0"/>
              <a:t>Principles-</a:t>
            </a:r>
          </a:p>
          <a:p>
            <a:pPr lvl="1">
              <a:buFontTx/>
              <a:buChar char="–"/>
            </a:pPr>
            <a:r>
              <a:rPr lang="en-US" sz="1800" dirty="0"/>
              <a:t>“A Tested Form Of Action”</a:t>
            </a:r>
          </a:p>
          <a:p>
            <a:pPr lvl="1">
              <a:buFontTx/>
              <a:buChar char="–"/>
            </a:pPr>
            <a:r>
              <a:rPr lang="en-US" sz="1800" dirty="0"/>
              <a:t>Can Be Many Different Ones</a:t>
            </a:r>
          </a:p>
          <a:p>
            <a:pPr lvl="1">
              <a:buFontTx/>
              <a:buChar char="–"/>
            </a:pPr>
            <a:r>
              <a:rPr lang="en-US" sz="1800" dirty="0"/>
              <a:t>We Have Listed Several</a:t>
            </a:r>
          </a:p>
          <a:p>
            <a:pPr lvl="1">
              <a:buFontTx/>
              <a:buChar char="–"/>
            </a:pPr>
            <a:r>
              <a:rPr lang="en-US" sz="1800" dirty="0"/>
              <a:t>Need To  Practice Them</a:t>
            </a:r>
          </a:p>
          <a:p>
            <a:pPr lvl="1">
              <a:buFontTx/>
              <a:buChar char="–"/>
            </a:pPr>
            <a:r>
              <a:rPr lang="en-US" sz="1800" dirty="0"/>
              <a:t>As a leader-you will have a need to act/re-act to every situation</a:t>
            </a:r>
          </a:p>
          <a:p>
            <a:pPr lvl="1">
              <a:buFontTx/>
              <a:buChar char="–"/>
            </a:pPr>
            <a:r>
              <a:rPr lang="en-US" sz="1800" dirty="0"/>
              <a:t>These are some that will happen and a surveyed method of dealing with them that has a track record of success</a:t>
            </a:r>
          </a:p>
        </p:txBody>
      </p:sp>
      <p:sp>
        <p:nvSpPr>
          <p:cNvPr id="1247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4213"/>
            <a:ext cx="4578350" cy="34337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688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4DCF3-1FCA-4613-827C-071FA222AEE7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12" y="4344025"/>
            <a:ext cx="5027025" cy="4112926"/>
          </a:xfrm>
          <a:noFill/>
          <a:ln/>
        </p:spPr>
        <p:txBody>
          <a:bodyPr lIns="90465" tIns="44438" rIns="90465" bIns="44438"/>
          <a:lstStyle/>
          <a:p>
            <a:r>
              <a:rPr lang="en-US" sz="1800" dirty="0"/>
              <a:t>Information On “Quality Of Leaders Is In The Form Of A Hand Out For You To Read Later.</a:t>
            </a:r>
          </a:p>
        </p:txBody>
      </p:sp>
      <p:sp>
        <p:nvSpPr>
          <p:cNvPr id="1280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4213"/>
            <a:ext cx="4578350" cy="34337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5869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65A9C-79DB-4497-9F8A-A676134AD849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811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B3A1A-377D-4D74-86A8-AD95FCA8A61D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236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43BF2-23C2-4161-86DB-AA7CA3E203DF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029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AC892-F83D-4151-B1EA-566504F424C2}" type="slidenum">
              <a:rPr lang="en-US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A4D97-4206-49FC-97B6-0D408B480990}" type="slidenum">
              <a:rPr lang="en-US"/>
              <a:pPr/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04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dissolv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image" Target="../media/image2.jpeg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868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00"/>
                </a:solidFill>
              </a:rPr>
              <a:t>Welcome to</a:t>
            </a:r>
          </a:p>
          <a:p>
            <a:pPr algn="ctr">
              <a:defRPr/>
            </a:pPr>
            <a:r>
              <a:rPr lang="en-GB" sz="6600" b="1" dirty="0" smtClean="0">
                <a:solidFill>
                  <a:srgbClr val="FFFF00"/>
                </a:solidFill>
              </a:rPr>
              <a:t> Leadership Training</a:t>
            </a:r>
          </a:p>
          <a:p>
            <a:pPr algn="ctr">
              <a:defRPr/>
            </a:pPr>
            <a:r>
              <a:rPr lang="en-GB" sz="6600" b="1" dirty="0" smtClean="0">
                <a:solidFill>
                  <a:schemeClr val="accent1"/>
                </a:solidFill>
              </a:rPr>
              <a:t>In </a:t>
            </a:r>
          </a:p>
          <a:p>
            <a:pPr algn="ctr">
              <a:defRPr/>
            </a:pPr>
            <a:r>
              <a:rPr lang="en-GB" sz="6600" b="1" dirty="0" smtClean="0">
                <a:solidFill>
                  <a:srgbClr val="FFFF00"/>
                </a:solidFill>
              </a:rPr>
              <a:t>VOLVO Battery </a:t>
            </a:r>
            <a:endParaRPr lang="en-GB" sz="4400" b="1" dirty="0" smtClean="0">
              <a:solidFill>
                <a:srgbClr val="FFFF00"/>
              </a:solidFill>
            </a:endParaRPr>
          </a:p>
          <a:p>
            <a:pPr algn="ctr">
              <a:defRPr/>
            </a:pPr>
            <a:endParaRPr lang="en-US" sz="2000" dirty="0" smtClean="0"/>
          </a:p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Facilitated  by 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Md. Kaiser </a:t>
            </a:r>
            <a:r>
              <a:rPr lang="en-US" sz="2800" b="1" dirty="0" err="1" smtClean="0">
                <a:solidFill>
                  <a:srgbClr val="002060"/>
                </a:solidFill>
              </a:rPr>
              <a:t>Hamid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Management Consultant &amp; Trainer 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Cell: 01672420600, kaiser.hr00@yahoo.com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Sunday 25 Feb 2017 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charset="0"/>
              </a:rPr>
              <a:t>The Most Important Words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305800" cy="5029200"/>
          </a:xfrm>
          <a:noFill/>
          <a:ln/>
        </p:spPr>
        <p:txBody>
          <a:bodyPr lIns="90488" tIns="44450" rIns="90488" bIns="44450"/>
          <a:lstStyle/>
          <a:p>
            <a:r>
              <a:rPr lang="en-US" sz="2400" b="1" dirty="0">
                <a:latin typeface="Arial" charset="0"/>
              </a:rPr>
              <a:t>The six most important words: "I admit I made a mistake."</a:t>
            </a:r>
          </a:p>
          <a:p>
            <a:r>
              <a:rPr lang="en-US" sz="2400" b="1" dirty="0">
                <a:latin typeface="Arial" charset="0"/>
              </a:rPr>
              <a:t>The five most important words: "You did a good job."</a:t>
            </a:r>
          </a:p>
          <a:p>
            <a:r>
              <a:rPr lang="en-US" sz="2400" b="1" dirty="0">
                <a:latin typeface="Arial" charset="0"/>
              </a:rPr>
              <a:t>The four most important words: "What is your opinion."</a:t>
            </a:r>
          </a:p>
          <a:p>
            <a:r>
              <a:rPr lang="en-US" sz="2400" b="1" dirty="0">
                <a:latin typeface="Arial" charset="0"/>
              </a:rPr>
              <a:t>The three most important words: "If you please."</a:t>
            </a:r>
          </a:p>
          <a:p>
            <a:r>
              <a:rPr lang="en-US" sz="2400" b="1" dirty="0">
                <a:latin typeface="Arial" charset="0"/>
              </a:rPr>
              <a:t>The two most important words: "Thank you,"</a:t>
            </a:r>
          </a:p>
          <a:p>
            <a:r>
              <a:rPr lang="en-US" sz="2400" b="1" dirty="0">
                <a:latin typeface="Arial" charset="0"/>
              </a:rPr>
              <a:t>The one most important word: "We"</a:t>
            </a:r>
          </a:p>
          <a:p>
            <a:r>
              <a:rPr lang="en-US" sz="2400" b="1" dirty="0">
                <a:latin typeface="Arial" charset="0"/>
              </a:rPr>
              <a:t>The least most important word: "I"</a:t>
            </a:r>
          </a:p>
          <a:p>
            <a:pPr algn="ctr">
              <a:buFontTx/>
              <a:buNone/>
            </a:pPr>
            <a:r>
              <a:rPr lang="en-US" sz="2400" b="1" dirty="0">
                <a:latin typeface="Arial" charset="0"/>
              </a:rPr>
              <a:t>- Author unknown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D546-FAE3-4031-97A4-37707B25C97B}" type="slidenum">
              <a:rPr lang="en-US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9342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solidFill>
                  <a:srgbClr val="FFFF00"/>
                </a:solidFill>
              </a:rPr>
              <a:t>Important qualities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of a leader: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27225"/>
            <a:ext cx="8153400" cy="43211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Honesty 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integrity 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Responsibility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Effective leaders are also inspirational, hard-working, self-aware, confident and service-oriented.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They also have the ability to communicate well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FF00"/>
                </a:solidFill>
              </a:rPr>
              <a:t>What do good leaders do?</a:t>
            </a:r>
            <a:endParaRPr lang="en-US" sz="2600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467600" cy="4191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Help others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Ask for help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Motivate other people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Guide those who need guidance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Establish goals and begin to work toward them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Hold themselves accountable for their group’s actions</a:t>
            </a:r>
          </a:p>
          <a:p>
            <a:pPr eaLnBrk="1" hangingPunct="1"/>
            <a:r>
              <a:rPr lang="en-US" sz="2800" b="1" i="1" dirty="0" smtClean="0">
                <a:latin typeface="Times New Roman" pitchFamily="18" charset="0"/>
              </a:rPr>
              <a:t>Listen</a:t>
            </a:r>
            <a:r>
              <a:rPr lang="en-US" sz="2800" i="1" dirty="0" smtClean="0">
                <a:latin typeface="Times New Roman" pitchFamily="18" charset="0"/>
              </a:rPr>
              <a:t> to those they are leading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solidFill>
                  <a:srgbClr val="FFFF00"/>
                </a:solidFill>
              </a:rPr>
              <a:t>How do leaders improve their leadership skills?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6934200" cy="4191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Communication Skill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Team Work</a:t>
            </a:r>
          </a:p>
          <a:p>
            <a:r>
              <a:rPr lang="en-US" sz="2800" dirty="0" smtClean="0">
                <a:latin typeface="Times New Roman" pitchFamily="18" charset="0"/>
              </a:rPr>
              <a:t>Goals Setting</a:t>
            </a:r>
          </a:p>
          <a:p>
            <a:r>
              <a:rPr lang="en-US" sz="2800" dirty="0" smtClean="0">
                <a:latin typeface="Times New Roman" pitchFamily="18" charset="0"/>
              </a:rPr>
              <a:t>Problem Solving</a:t>
            </a: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  <a:p>
            <a:pPr eaLnBrk="1" hangingPunct="1"/>
            <a:endParaRPr lang="en-US" sz="2800" dirty="0" smtClean="0">
              <a:latin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</a:rPr>
              <a:t>           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</a:rPr>
              <a:t>Communication Skill</a:t>
            </a:r>
            <a:r>
              <a:rPr lang="en-US" sz="4800" dirty="0" smtClean="0">
                <a:latin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2" descr="C:\Users\ASUS\Desktop\AAEAAQAAAAAAAAJIAAAAJDU2NGI2OWMwLWUwNmQtNDZjMC05YzkzLTMxNWE5OTU0NTIzY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524000"/>
            <a:ext cx="8816714" cy="53340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C:\Users\ASUS\Desktop\n-on-verbal-communication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148875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</a:rPr>
              <a:t>          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</a:rPr>
              <a:t>Communication Skill</a:t>
            </a:r>
            <a:r>
              <a:rPr lang="en-US" sz="4800" dirty="0" smtClean="0">
                <a:latin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 descr="C:\Users\ASUS\Desktop\non-verbal-communi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5281708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</a:rPr>
              <a:t>        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</a:rPr>
              <a:t>Communication Skill</a:t>
            </a:r>
            <a:r>
              <a:rPr lang="en-US" sz="4800" dirty="0" smtClean="0">
                <a:latin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C:\Users\ASUS\Desktop\AAEAAQAAAAAAAAJdAAAAJDdiMGU0MjM3LTI4YmYtNDg5NS1hOTkyLWI3ZDE3MmE1ZDc0O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</a:rPr>
              <a:t>     </a:t>
            </a:r>
            <a:r>
              <a:rPr lang="en-US" sz="4800" dirty="0" smtClean="0">
                <a:solidFill>
                  <a:srgbClr val="FFFF00"/>
                </a:solidFill>
                <a:latin typeface="Times New Roman" pitchFamily="18" charset="0"/>
              </a:rPr>
              <a:t>Communication Skill</a:t>
            </a:r>
            <a:r>
              <a:rPr lang="en-US" sz="4800" dirty="0" smtClean="0">
                <a:latin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Game Show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</a:p>
          <a:p>
            <a:r>
              <a:rPr lang="en-US" dirty="0" smtClean="0"/>
              <a:t>Jump In Jump Out</a:t>
            </a:r>
          </a:p>
          <a:p>
            <a:r>
              <a:rPr lang="en-US" dirty="0" smtClean="0"/>
              <a:t>Knee Tag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Setting Goals: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391400" cy="41910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</a:rPr>
              <a:t>Should be SMART</a:t>
            </a:r>
          </a:p>
        </p:txBody>
      </p:sp>
      <p:pic>
        <p:nvPicPr>
          <p:cNvPr id="84993" name="Picture 1" descr="C:\Users\ASUS\Desktop\ind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4038600" cy="3977408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           </a:t>
            </a:r>
            <a:r>
              <a:rPr lang="en-US" sz="4800" dirty="0" err="1" smtClean="0">
                <a:solidFill>
                  <a:srgbClr val="FFFF00"/>
                </a:solidFill>
              </a:rPr>
              <a:t>iNTRODUCTION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    </a:t>
            </a:r>
            <a:r>
              <a:rPr lang="en-US" dirty="0" smtClean="0">
                <a:solidFill>
                  <a:srgbClr val="FFFF00"/>
                </a:solidFill>
              </a:rPr>
              <a:t>Setting Goals:</a:t>
            </a:r>
          </a:p>
        </p:txBody>
      </p:sp>
      <p:pic>
        <p:nvPicPr>
          <p:cNvPr id="102402" name="Picture 2" descr="C:\Users\ASUS\Desktop\3d small people - Plan Do Check Act 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224463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         </a:t>
            </a:r>
            <a:r>
              <a:rPr lang="en-US" dirty="0" smtClean="0">
                <a:solidFill>
                  <a:srgbClr val="FFFF00"/>
                </a:solidFill>
              </a:rPr>
              <a:t>Problem solving: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391400" cy="41910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First, create a comfortable environment.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Determine and make clear the problem and issues.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Make sure everyone is aware of the problem.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Plan a solution as a group.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Have everyone agree on the solution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Implement the plan as a group.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Evaluate the solution as a group. </a:t>
            </a:r>
          </a:p>
          <a:p>
            <a:pPr eaLnBrk="1" hangingPunct="1">
              <a:spcBef>
                <a:spcPct val="15000"/>
              </a:spcBef>
            </a:pPr>
            <a:r>
              <a:rPr lang="en-US" sz="2800" dirty="0" smtClean="0">
                <a:latin typeface="Times New Roman" pitchFamily="18" charset="0"/>
              </a:rPr>
              <a:t>Determine how to avoid new conflict </a:t>
            </a:r>
            <a:br>
              <a:rPr lang="en-US" sz="2800" dirty="0" smtClean="0">
                <a:latin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</a:rPr>
              <a:t>in the future.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    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62075"/>
            <a:ext cx="69342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 Black" pitchFamily="34" charset="0"/>
              </a:rPr>
              <a:t>YOU ARE!</a:t>
            </a:r>
          </a:p>
        </p:txBody>
      </p:sp>
      <p:pic>
        <p:nvPicPr>
          <p:cNvPr id="24580" name="Picture 4" descr="student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14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C:\Users\ASUS\Desktop\Boss-vs-Leader-7-300x2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7011"/>
            <a:ext cx="9144000" cy="5380989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C:\Users\ASUS\Desktop\AAEAAQAAAAAAAAl9AAAAJDBkM2NlY2JjLTIyY2MtNDBkMS1iYTRjLTY1Yzk3YmU4YWRh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4085"/>
            <a:ext cx="9144000" cy="5193915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C:\Users\ASUS\Desktop\AAEAAQAAAAAAAAfWAAAAJDEwMjQzZThhLTBjOTMtNGMyNi05ZGM0LTViMTRmOGZkOGFlN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C:\Users\ASUS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C:\Users\ASUS\Desktop\1040055-899465-650-a542d8629a-14846467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 descr="C:\Users\Rofiq\Desktop\Leadership\Fun-2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799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 descr="C:\Users\Rofiq\Desktop\Leadership\NIc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799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C:\Users\ASUS\Desktop\Untitled -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086600" cy="6858000"/>
          </a:xfrm>
          <a:prstGeom prst="rect">
            <a:avLst/>
          </a:prstGeom>
          <a:noFill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C:\Users\ASUS\Desktop\boss-vs-leader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18795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C:\Users\ASUS\Desktop\404798_319837844735897_100001290538463_939255_136102122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         </a:t>
            </a:r>
            <a:r>
              <a:rPr lang="en-US" dirty="0" smtClean="0">
                <a:solidFill>
                  <a:srgbClr val="FFFF00"/>
                </a:solidFill>
              </a:rPr>
              <a:t>Are you Leader or Boss?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Share Experience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C:\Users\ASUS\Desktop\question-mark-gu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 descr="C:\Documents and Settings\RRs\Desktop\Thank 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5532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charset="0"/>
              </a:rPr>
              <a:t>Agenda Items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610600" cy="5410200"/>
          </a:xfrm>
          <a:noFill/>
          <a:effectLst>
            <a:outerShdw dist="50800" dir="5400000" sx="1000" sy="1000" algn="ctr" rotWithShape="0">
              <a:srgbClr val="000000"/>
            </a:outerShdw>
          </a:effectLst>
        </p:spPr>
        <p:txBody>
          <a:bodyPr>
            <a:norm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r>
              <a:rPr lang="en-US" sz="2400" b="1" i="1" dirty="0">
                <a:latin typeface="Arial" pitchFamily="34" charset="0"/>
                <a:cs typeface="Arial" pitchFamily="34" charset="0"/>
              </a:rPr>
              <a:t>What is Leadership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s-ES" sz="2400" dirty="0" smtClean="0"/>
              <a:t> 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>
                <a:latin typeface="Arial" pitchFamily="34" charset="0"/>
                <a:cs typeface="Arial" pitchFamily="34" charset="0"/>
              </a:rPr>
              <a:t>Are Leaders Born or Made?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How to be a Good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Leaders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Leadership Principles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Compliment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Some important word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Important qualities  of a leader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What do Good leaders do?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Setting Goals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Problem Solving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Leader Vs Boss</a:t>
            </a:r>
          </a:p>
          <a:p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Experience Share </a:t>
            </a:r>
          </a:p>
          <a:p>
            <a:endParaRPr lang="en-US" sz="1800" b="1" dirty="0">
              <a:latin typeface="Arial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What is leadership?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905000"/>
            <a:ext cx="3048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/>
              <a:t>Leading people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28800" y="28194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/>
              <a:t>Influencing people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352800" y="3886200"/>
            <a:ext cx="39624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/>
              <a:t>Commanding people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828800" y="50292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/>
              <a:t>Guiding people</a:t>
            </a:r>
          </a:p>
        </p:txBody>
      </p:sp>
      <p:graphicFrame>
        <p:nvGraphicFramePr>
          <p:cNvPr id="6151" name="Object 2"/>
          <p:cNvGraphicFramePr>
            <a:graphicFrameLocks noChangeAspect="1"/>
          </p:cNvGraphicFramePr>
          <p:nvPr/>
        </p:nvGraphicFramePr>
        <p:xfrm>
          <a:off x="381000" y="3810000"/>
          <a:ext cx="164306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Clip" r:id="rId3" imgW="4671000" imgH="7521480" progId="">
                  <p:embed/>
                </p:oleObj>
              </mc:Choice>
              <mc:Fallback>
                <p:oleObj name="Clip" r:id="rId3" imgW="4671000" imgH="7521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1643063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3"/>
          <p:cNvGraphicFramePr>
            <a:graphicFrameLocks noChangeAspect="1"/>
          </p:cNvGraphicFramePr>
          <p:nvPr/>
        </p:nvGraphicFramePr>
        <p:xfrm>
          <a:off x="7467600" y="1981200"/>
          <a:ext cx="1281113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Clip" r:id="rId5" imgW="4671000" imgH="10040040" progId="">
                  <p:embed/>
                </p:oleObj>
              </mc:Choice>
              <mc:Fallback>
                <p:oleObj name="Clip" r:id="rId5" imgW="4671000" imgH="1004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1281113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:\DESTOP\safety Tips\FB_IMG_14699893204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8580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charset="0"/>
              </a:rPr>
              <a:t>Are Leaders Born or Made?</a:t>
            </a:r>
          </a:p>
        </p:txBody>
      </p:sp>
      <p:sp>
        <p:nvSpPr>
          <p:cNvPr id="12359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Good leaders are </a:t>
            </a:r>
            <a:r>
              <a:rPr lang="en-US" b="1" u="sng" dirty="0">
                <a:latin typeface="Arial" charset="0"/>
              </a:rPr>
              <a:t>made</a:t>
            </a:r>
            <a:r>
              <a:rPr lang="en-US" dirty="0">
                <a:latin typeface="Arial" charset="0"/>
              </a:rPr>
              <a:t> not born. If you have the desire and willpower, you can become an effective leader. Good leaders develop through a never ending process of self-study, education, training, and experience.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6CE8-243B-4542-8A89-119FDEFE970C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5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8580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" charset="0"/>
              </a:rPr>
              <a:t>How to be a Good Leader</a:t>
            </a:r>
            <a:endParaRPr lang="en-US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2892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·  </a:t>
            </a:r>
            <a:r>
              <a:rPr lang="en-US" sz="2400" b="1" dirty="0" smtClean="0"/>
              <a:t>Care for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Meet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Train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Grow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Inspire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Celebrate with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Socialize with your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Set objectives for each team member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Review the performance of each team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Thank constantly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Be on time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Accept honest </a:t>
            </a:r>
            <a:endParaRPr lang="en-US" sz="2400" dirty="0" smtClean="0"/>
          </a:p>
          <a:p>
            <a:r>
              <a:rPr lang="en-US" sz="2400" dirty="0" smtClean="0"/>
              <a:t>·  </a:t>
            </a:r>
            <a:r>
              <a:rPr lang="en-US" sz="2400" b="1" dirty="0" smtClean="0"/>
              <a:t>Plan your succession</a:t>
            </a:r>
            <a:endParaRPr lang="en-US" sz="2400" dirty="0" smtClean="0"/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70F-0A75-400C-A942-ABEE6C03E291}" type="slidenum">
              <a:rPr lang="en-US"/>
              <a:pPr/>
              <a:t>8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8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8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8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8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2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715000" cy="6858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FFFF00"/>
                </a:solidFill>
                <a:latin typeface="Arial" charset="0"/>
              </a:rPr>
              <a:t>Leadership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charset="0"/>
              </a:rPr>
              <a:t>Principles</a:t>
            </a:r>
            <a:endParaRPr lang="en-US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162800" cy="4114800"/>
          </a:xfrm>
          <a:noFill/>
          <a:ln/>
        </p:spPr>
        <p:txBody>
          <a:bodyPr lIns="90488" tIns="44450" rIns="90488" bIns="4445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2200" b="1" dirty="0" smtClean="0">
                <a:latin typeface="Arial" charset="0"/>
              </a:rPr>
              <a:t> </a:t>
            </a:r>
            <a:r>
              <a:rPr lang="en-US" sz="2200" b="1" i="1" dirty="0" smtClean="0">
                <a:latin typeface="Arial" charset="0"/>
              </a:rPr>
              <a:t>1 </a:t>
            </a:r>
            <a:r>
              <a:rPr lang="en-US" sz="2400" b="1" i="1" dirty="0" smtClean="0">
                <a:latin typeface="Arial" charset="0"/>
              </a:rPr>
              <a:t>- </a:t>
            </a:r>
            <a:r>
              <a:rPr lang="en-US" b="1" i="1" dirty="0" smtClean="0">
                <a:latin typeface="Arial" charset="0"/>
              </a:rPr>
              <a:t>Show Interest</a:t>
            </a:r>
          </a:p>
          <a:p>
            <a:r>
              <a:rPr lang="en-US" b="1" i="1" dirty="0" smtClean="0">
                <a:latin typeface="Arial" charset="0"/>
              </a:rPr>
              <a:t> 2 - Positive Approach</a:t>
            </a:r>
          </a:p>
          <a:p>
            <a:r>
              <a:rPr lang="en-US" b="1" i="1" dirty="0" smtClean="0">
                <a:latin typeface="Arial" charset="0"/>
              </a:rPr>
              <a:t>3 - Promises</a:t>
            </a:r>
          </a:p>
          <a:p>
            <a:r>
              <a:rPr lang="en-US" b="1" i="1" dirty="0" smtClean="0">
                <a:latin typeface="Arial" charset="0"/>
              </a:rPr>
              <a:t>4 - Get the Facts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Arial" charset="0"/>
              </a:rPr>
              <a:t>5 - </a:t>
            </a:r>
            <a:r>
              <a:rPr lang="en-US" b="1" i="1" dirty="0" smtClean="0">
                <a:latin typeface="Arial" charset="0"/>
              </a:rPr>
              <a:t>Explain Why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b="1" i="1" dirty="0" smtClean="0">
                <a:latin typeface="Arial" charset="0"/>
              </a:rPr>
              <a:t>6 - Admit Mistakes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b="1" i="1" dirty="0" smtClean="0">
                <a:latin typeface="Arial" charset="0"/>
              </a:rPr>
              <a:t>7- Compliment</a:t>
            </a:r>
          </a:p>
          <a:p>
            <a:endParaRPr lang="en-US" sz="2200" b="1" i="1" dirty="0">
              <a:latin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F8AC-8FF5-48E6-9CF2-8F549101667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462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0" y="4191000"/>
          <a:ext cx="1219200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4" imgW="2641320" imgH="4586040" progId="">
                  <p:embed/>
                </p:oleObj>
              </mc:Choice>
              <mc:Fallback>
                <p:oleObj name="Clip" r:id="rId4" imgW="2641320" imgH="458604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1219200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0"/>
            <a:ext cx="5095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04187" y="6591300"/>
            <a:ext cx="103981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553200"/>
            <a:ext cx="849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1195</TotalTime>
  <Words>679</Words>
  <Application>Microsoft Macintosh PowerPoint</Application>
  <PresentationFormat>On-screen Show (4:3)</PresentationFormat>
  <Paragraphs>144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Clip</vt:lpstr>
      <vt:lpstr>PowerPoint Presentation</vt:lpstr>
      <vt:lpstr>           iNTRODUCTION</vt:lpstr>
      <vt:lpstr>PowerPoint Presentation</vt:lpstr>
      <vt:lpstr>Agenda Items</vt:lpstr>
      <vt:lpstr>What is leadership?</vt:lpstr>
      <vt:lpstr>PowerPoint Presentation</vt:lpstr>
      <vt:lpstr>Are Leaders Born or Made?</vt:lpstr>
      <vt:lpstr>How to be a Good Leader</vt:lpstr>
      <vt:lpstr>Leadership Principles</vt:lpstr>
      <vt:lpstr>The Most Important Words</vt:lpstr>
      <vt:lpstr>Important qualities  of a leader:</vt:lpstr>
      <vt:lpstr>What do good leaders do?</vt:lpstr>
      <vt:lpstr>How do leaders improve their leadership skills?</vt:lpstr>
      <vt:lpstr>           Communication Skill </vt:lpstr>
      <vt:lpstr>          Communication Skill </vt:lpstr>
      <vt:lpstr>        Communication Skill </vt:lpstr>
      <vt:lpstr>     Communication Skill </vt:lpstr>
      <vt:lpstr>          Game Show</vt:lpstr>
      <vt:lpstr>           Setting Goals:</vt:lpstr>
      <vt:lpstr>          Setting Goals:</vt:lpstr>
      <vt:lpstr>         Problem solving:</vt:lpstr>
      <vt:lpstr>          Are you Leader or Boss?</vt:lpstr>
      <vt:lpstr>         Are you Leader or Boss?</vt:lpstr>
      <vt:lpstr>          Are you Leader or Boss?</vt:lpstr>
      <vt:lpstr>   Are you Leader or Boss?</vt:lpstr>
      <vt:lpstr>       Are you Leader or Boss?</vt:lpstr>
      <vt:lpstr>      Are you Leader or Boss?</vt:lpstr>
      <vt:lpstr>Are you Leader or Boss?</vt:lpstr>
      <vt:lpstr>Are you Leader or Boss?</vt:lpstr>
      <vt:lpstr>     Are you Leader or Boss?</vt:lpstr>
      <vt:lpstr>         Are you Leader or Boss?</vt:lpstr>
      <vt:lpstr>           Share Experience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User</cp:lastModifiedBy>
  <cp:revision>111</cp:revision>
  <dcterms:created xsi:type="dcterms:W3CDTF">2006-08-16T00:00:00Z</dcterms:created>
  <dcterms:modified xsi:type="dcterms:W3CDTF">2017-12-05T15:51:51Z</dcterms:modified>
</cp:coreProperties>
</file>