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2"/>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590" r:id="rId23"/>
    <p:sldId id="591" r:id="rId24"/>
    <p:sldId id="592" r:id="rId25"/>
    <p:sldId id="593" r:id="rId26"/>
    <p:sldId id="594" r:id="rId27"/>
    <p:sldId id="595" r:id="rId28"/>
    <p:sldId id="611" r:id="rId29"/>
    <p:sldId id="612" r:id="rId30"/>
    <p:sldId id="554" r:id="rId3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24</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1.doc"/></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smtClean="0"/>
              <a:t>Bài </a:t>
            </a:r>
            <a:r>
              <a:rPr lang="vi-VN" smtClean="0"/>
              <a:t>10. </a:t>
            </a:r>
            <a:r>
              <a:rPr lang="vi-VN" dirty="0" smtClean="0"/>
              <a:t>Nén chỉ </a:t>
            </a:r>
            <a:r>
              <a:rPr lang="vi-VN" smtClean="0"/>
              <a:t>mục 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67" name="Document" r:id="rId4" imgW="6562100" imgH="4119372" progId="Word.Document.8">
                  <p:embed/>
                </p:oleObj>
              </mc:Choice>
              <mc:Fallback>
                <p:oleObj name="Document" r:id="rId4" imgW="6562100" imgH="4119372" progId="Word.Document.8">
                  <p:embed/>
                  <p:pic>
                    <p:nvPicPr>
                      <p:cNvPr id="0" name="Object 0"/>
                      <p:cNvPicPr>
                        <a:picLocks noChangeAspect="1" noChangeArrowheads="1"/>
                      </p:cNvPicPr>
                      <p:nvPr/>
                    </p:nvPicPr>
                    <p:blipFill>
                      <a:blip r:embed="rId5"/>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13"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54"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22</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23</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24</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25</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26</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27</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Bài 1. Mã hóa</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Cho danh sách mã văn bản sau:</a:t>
            </a:r>
          </a:p>
          <a:p>
            <a:pPr marL="0" indent="0" algn="ctr">
              <a:buNone/>
            </a:pPr>
            <a:r>
              <a:rPr lang="vi-VN" dirty="0" smtClean="0"/>
              <a:t>1, 3, 10, 120, 121</a:t>
            </a:r>
          </a:p>
          <a:p>
            <a:pPr marL="0" indent="0" algn="just">
              <a:buNone/>
            </a:pPr>
            <a:r>
              <a:rPr lang="vi-VN" dirty="0" smtClean="0"/>
              <a:t>a) hãy xác định danh sách khoảng cách;</a:t>
            </a:r>
          </a:p>
          <a:p>
            <a:pPr marL="0" indent="0" algn="just">
              <a:buNone/>
            </a:pPr>
            <a:r>
              <a:rPr lang="vi-VN" dirty="0" smtClean="0"/>
              <a:t>b) hãy mã hóa kết quả mục a bằng mã VB, đơn vị mã hóa là 8 bits;</a:t>
            </a:r>
          </a:p>
          <a:p>
            <a:pPr marL="0" indent="0" algn="just">
              <a:buNone/>
            </a:pPr>
            <a:r>
              <a:rPr lang="vi-VN" dirty="0" smtClean="0"/>
              <a:t>c) hãy 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dirty="0" smtClean="0"/>
              <a:t>Bài 2. Giải mã</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algn="just"/>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30</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42"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43"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44"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4432</TotalTime>
  <Words>1704</Words>
  <Application>Microsoft Office PowerPoint</Application>
  <PresentationFormat>On-screen Show (4:3)</PresentationFormat>
  <Paragraphs>265</Paragraphs>
  <Slides>30</Slides>
  <Notes>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4"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Ví dụ</vt:lpstr>
      <vt:lpstr>Đơn vị mã hóa tối ưu cho mã VB</vt:lpstr>
      <vt:lpstr>Mã Unary code</vt:lpstr>
      <vt:lpstr>Mã Gamma</vt:lpstr>
      <vt:lpstr>Ví dụ mã Gamma</vt:lpstr>
      <vt:lpstr>Mã Gamma vs. mã VB</vt:lpstr>
      <vt:lpstr>Bài 1. Mã hóa</vt:lpstr>
      <vt:lpstr>Bài 2. Giải mã</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2091</cp:revision>
  <dcterms:created xsi:type="dcterms:W3CDTF">2013-06-24T04:34:24Z</dcterms:created>
  <dcterms:modified xsi:type="dcterms:W3CDTF">2016-11-23T00:59:30Z</dcterms:modified>
</cp:coreProperties>
</file>