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2"/>
  </p:notesMasterIdLst>
  <p:sldIdLst>
    <p:sldId id="555" r:id="rId2"/>
    <p:sldId id="526" r:id="rId3"/>
    <p:sldId id="516" r:id="rId4"/>
    <p:sldId id="517" r:id="rId5"/>
    <p:sldId id="539" r:id="rId6"/>
    <p:sldId id="540" r:id="rId7"/>
    <p:sldId id="550" r:id="rId8"/>
    <p:sldId id="543" r:id="rId9"/>
    <p:sldId id="542" r:id="rId10"/>
    <p:sldId id="544" r:id="rId11"/>
    <p:sldId id="553" r:id="rId12"/>
    <p:sldId id="554" r:id="rId13"/>
    <p:sldId id="546" r:id="rId14"/>
    <p:sldId id="559" r:id="rId15"/>
    <p:sldId id="556" r:id="rId16"/>
    <p:sldId id="557" r:id="rId17"/>
    <p:sldId id="536" r:id="rId18"/>
    <p:sldId id="549" r:id="rId19"/>
    <p:sldId id="558" r:id="rId20"/>
    <p:sldId id="418" r:id="rId21"/>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7367" autoAdjust="0"/>
  </p:normalViewPr>
  <p:slideViewPr>
    <p:cSldViewPr>
      <p:cViewPr varScale="1">
        <p:scale>
          <a:sx n="64" d="100"/>
          <a:sy n="64" d="100"/>
        </p:scale>
        <p:origin x="-13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Slides cũ:</a:t>
            </a:r>
            <a:r>
              <a:rPr lang="en-US" baseline="0" smtClean="0"/>
              <a:t> N10 số văn bản thuộc lớp c ko chứa t, N01 số văn bản không thuộc lớp c chứa t.</a:t>
            </a:r>
          </a:p>
          <a:p>
            <a:r>
              <a:rPr lang="en-US" baseline="0" smtClean="0"/>
              <a:t>*Lưu ý: hoán đổi hai giá trị N10 và N01 không làm thay đổi I</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12</a:t>
            </a:fld>
            <a:endParaRPr lang="vi-VN"/>
          </a:p>
        </p:txBody>
      </p:sp>
    </p:spTree>
    <p:extLst>
      <p:ext uri="{BB962C8B-B14F-4D97-AF65-F5344CB8AC3E}">
        <p14:creationId xmlns:p14="http://schemas.microsoft.com/office/powerpoint/2010/main" val="36309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2209800"/>
          </a:xfrm>
        </p:spPr>
        <p:txBody>
          <a:bodyPr/>
          <a:lstStyle/>
          <a:p>
            <a:pPr algn="just" eaLnBrk="1" hangingPunct="1"/>
            <a:r>
              <a:rPr lang="vi-VN" sz="2800" smtClean="0"/>
              <a:t>Bài 15. </a:t>
            </a:r>
            <a:r>
              <a:rPr lang="vi-VN" sz="2800" dirty="0" smtClean="0"/>
              <a:t>Phân </a:t>
            </a:r>
            <a:r>
              <a:rPr lang="vi-VN" sz="2800" smtClean="0"/>
              <a:t>lớp văn bản (2)</a:t>
            </a:r>
          </a:p>
          <a:p>
            <a:pPr algn="just" eaLnBrk="1" hangingPunct="1"/>
            <a:r>
              <a:rPr lang="vi-VN" sz="2400"/>
              <a:t>IIR.C13. Text classification and Naive </a:t>
            </a:r>
            <a:r>
              <a:rPr lang="vi-VN" sz="2400" smtClean="0"/>
              <a:t>Bayes</a:t>
            </a:r>
            <a:endParaRPr lang="vi-VN" sz="180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Information; 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412.png"/>
          <p:cNvPicPr>
            <a:picLocks noChangeAspect="1"/>
          </p:cNvPicPr>
          <p:nvPr/>
        </p:nvPicPr>
        <p:blipFill>
          <a:blip r:embed="rId3"/>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4"/>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a:t>
            </a:r>
            <a:r>
              <a:rPr lang="en-US" sz="2200" b="0" smtClean="0"/>
              <a:t>; N</a:t>
            </a:r>
            <a:r>
              <a:rPr lang="en-US" sz="2200" b="0" baseline="-25000" smtClean="0"/>
              <a:t>10</a:t>
            </a:r>
            <a:r>
              <a:rPr lang="en-US" sz="2200" b="0" smtClean="0"/>
              <a:t> </a:t>
            </a:r>
            <a:r>
              <a:rPr lang="en-US" sz="2200" b="0" dirty="0" err="1" smtClean="0"/>
              <a:t>số</a:t>
            </a:r>
            <a:r>
              <a:rPr lang="en-US" sz="2200" b="0" dirty="0" smtClean="0"/>
              <a:t> </a:t>
            </a:r>
            <a:r>
              <a:rPr lang="en-US" sz="2200" b="0" dirty="0" err="1" smtClean="0"/>
              <a:t>văn</a:t>
            </a:r>
            <a:r>
              <a:rPr lang="en-US" sz="2200" b="0" dirty="0" smtClean="0"/>
              <a:t> </a:t>
            </a:r>
            <a:r>
              <a:rPr lang="en-US" sz="2200" b="0" err="1" smtClean="0"/>
              <a:t>bản</a:t>
            </a:r>
            <a:r>
              <a:rPr lang="en-US" sz="2200" b="0" smtClean="0"/>
              <a:t> chứa t không thuộc lớp c; N</a:t>
            </a:r>
            <a:r>
              <a:rPr lang="en-US" sz="2200" b="0" baseline="-25000" smtClean="0"/>
              <a:t>01</a:t>
            </a:r>
            <a:r>
              <a:rPr lang="en-US" sz="2200" b="0" smtClean="0"/>
              <a:t> #không chứa t, thuộc lớp c; N</a:t>
            </a:r>
            <a:r>
              <a:rPr lang="en-US" sz="2200" b="0" baseline="-25000" smtClean="0"/>
              <a:t>00</a:t>
            </a:r>
            <a:r>
              <a:rPr lang="en-US" sz="2200" b="0" smtClean="0"/>
              <a:t> #không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671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Bài</a:t>
            </a:r>
            <a:r>
              <a:rPr lang="en-US" sz="3600" dirty="0" smtClean="0"/>
              <a:t> </a:t>
            </a:r>
            <a:r>
              <a:rPr lang="en-US" sz="3600" dirty="0" err="1" smtClean="0"/>
              <a:t>tập</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2400" smtClean="0"/>
              <a:t>Hãy thiết lập </a:t>
            </a:r>
            <a:r>
              <a:rPr lang="en-US" sz="2400" dirty="0" smtClean="0"/>
              <a:t>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cho </a:t>
            </a:r>
            <a:r>
              <a:rPr lang="en-US" sz="2400" dirty="0" err="1" smtClean="0"/>
              <a:t>cặp</a:t>
            </a:r>
            <a:r>
              <a:rPr lang="en-US" sz="2400" dirty="0" smtClean="0"/>
              <a:t> “Kyoto/JAPAN”.</a:t>
            </a:r>
          </a:p>
          <a:p>
            <a:pPr algn="just" eaLnBrk="1" hangingPunct="1">
              <a:defRPr/>
            </a:pPr>
            <a:r>
              <a:rPr lang="en-US" sz="2400" dirty="0" err="1" smtClean="0"/>
              <a:t>Hãy</a:t>
            </a:r>
            <a:r>
              <a:rPr lang="en-US" sz="2400" dirty="0" smtClean="0"/>
              <a:t> </a:t>
            </a:r>
            <a:r>
              <a:rPr lang="en-US" sz="2400" dirty="0" err="1" smtClean="0"/>
              <a:t>thiết</a:t>
            </a:r>
            <a:r>
              <a:rPr lang="en-US" sz="2400" dirty="0" smtClean="0"/>
              <a:t> </a:t>
            </a:r>
            <a:r>
              <a:rPr lang="en-US" sz="2400" dirty="0" err="1" smtClean="0"/>
              <a:t>lập</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bất kỳ sao cho MI </a:t>
            </a:r>
            <a:r>
              <a:rPr lang="en-US" sz="2400" dirty="0" smtClean="0"/>
              <a:t>= 0</a:t>
            </a:r>
            <a:endParaRPr lang="en-US" sz="20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324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để xếp các văn bản chứa t vào 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9543</TotalTime>
  <Words>617</Words>
  <Application>Microsoft Office PowerPoint</Application>
  <PresentationFormat>On-screen Show (4:3)</PresentationFormat>
  <Paragraphs>85</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Kết quả trích chọn đặc trưng trên Reuters</vt:lpstr>
      <vt:lpstr>Chi bình phương</vt:lpstr>
      <vt:lpstr>Chi bình phương (2)</vt:lpstr>
      <vt:lpstr>PowerPoint Presentation</vt:lpstr>
      <vt:lpstr>Bài tập</vt:lpstr>
      <vt:lpstr>Bài tập (2)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2205</cp:revision>
  <dcterms:created xsi:type="dcterms:W3CDTF">2013-06-24T04:34:24Z</dcterms:created>
  <dcterms:modified xsi:type="dcterms:W3CDTF">2016-11-23T01:00:17Z</dcterms:modified>
</cp:coreProperties>
</file>